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7461" r:id="rId2"/>
  </p:sldMasterIdLst>
  <p:notesMasterIdLst>
    <p:notesMasterId r:id="rId49"/>
  </p:notesMasterIdLst>
  <p:handoutMasterIdLst>
    <p:handoutMasterId r:id="rId50"/>
  </p:handoutMasterIdLst>
  <p:sldIdLst>
    <p:sldId id="434" r:id="rId3"/>
    <p:sldId id="818" r:id="rId4"/>
    <p:sldId id="1145" r:id="rId5"/>
    <p:sldId id="1146" r:id="rId6"/>
    <p:sldId id="1147" r:id="rId7"/>
    <p:sldId id="1148" r:id="rId8"/>
    <p:sldId id="1149" r:id="rId9"/>
    <p:sldId id="1150" r:id="rId10"/>
    <p:sldId id="1256" r:id="rId11"/>
    <p:sldId id="1257" r:id="rId12"/>
    <p:sldId id="1226" r:id="rId13"/>
    <p:sldId id="1227" r:id="rId14"/>
    <p:sldId id="1258" r:id="rId15"/>
    <p:sldId id="1229" r:id="rId16"/>
    <p:sldId id="1259" r:id="rId17"/>
    <p:sldId id="1279" r:id="rId18"/>
    <p:sldId id="1185" r:id="rId19"/>
    <p:sldId id="1217" r:id="rId20"/>
    <p:sldId id="1187" r:id="rId21"/>
    <p:sldId id="1260" r:id="rId22"/>
    <p:sldId id="1266" r:id="rId23"/>
    <p:sldId id="1271" r:id="rId24"/>
    <p:sldId id="1195" r:id="rId25"/>
    <p:sldId id="1218" r:id="rId26"/>
    <p:sldId id="1267" r:id="rId27"/>
    <p:sldId id="1203" r:id="rId28"/>
    <p:sldId id="1268" r:id="rId29"/>
    <p:sldId id="1262" r:id="rId30"/>
    <p:sldId id="1269" r:id="rId31"/>
    <p:sldId id="1143" r:id="rId32"/>
    <p:sldId id="1164" r:id="rId33"/>
    <p:sldId id="1184" r:id="rId34"/>
    <p:sldId id="1176" r:id="rId35"/>
    <p:sldId id="1165" r:id="rId36"/>
    <p:sldId id="1209" r:id="rId37"/>
    <p:sldId id="1278" r:id="rId38"/>
    <p:sldId id="1211" r:id="rId39"/>
    <p:sldId id="1212" r:id="rId40"/>
    <p:sldId id="1213" r:id="rId41"/>
    <p:sldId id="1214" r:id="rId42"/>
    <p:sldId id="1215" r:id="rId43"/>
    <p:sldId id="1216" r:id="rId44"/>
    <p:sldId id="1221" r:id="rId45"/>
    <p:sldId id="1222" r:id="rId46"/>
    <p:sldId id="1223" r:id="rId47"/>
    <p:sldId id="1225" r:id="rId48"/>
  </p:sldIdLst>
  <p:sldSz cx="9144000" cy="6858000" type="screen4x3"/>
  <p:notesSz cx="6888163" cy="10017125"/>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00"/>
    <a:srgbClr val="FFFF15"/>
    <a:srgbClr val="FF33CC"/>
    <a:srgbClr val="FFB19F"/>
    <a:srgbClr val="0066FF"/>
    <a:srgbClr val="9F9C18"/>
    <a:srgbClr val="66FF33"/>
    <a:srgbClr val="FFFF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98" autoAdjust="0"/>
    <p:restoredTop sz="96187" autoAdjust="0"/>
  </p:normalViewPr>
  <p:slideViewPr>
    <p:cSldViewPr showGuides="1">
      <p:cViewPr>
        <p:scale>
          <a:sx n="100" d="100"/>
          <a:sy n="100" d="100"/>
        </p:scale>
        <p:origin x="1014" y="-252"/>
      </p:cViewPr>
      <p:guideLst>
        <p:guide orient="horz" pos="2160"/>
        <p:guide pos="2880"/>
      </p:guideLst>
    </p:cSldViewPr>
  </p:slideViewPr>
  <p:notesTextViewPr>
    <p:cViewPr>
      <p:scale>
        <a:sx n="50" d="100"/>
        <a:sy n="50" d="100"/>
      </p:scale>
      <p:origin x="0" y="0"/>
    </p:cViewPr>
  </p:notesTextViewPr>
  <p:sorterViewPr>
    <p:cViewPr>
      <p:scale>
        <a:sx n="200" d="100"/>
        <a:sy n="200" d="100"/>
      </p:scale>
      <p:origin x="0" y="-25584"/>
    </p:cViewPr>
  </p:sorterViewPr>
  <p:notesViewPr>
    <p:cSldViewPr showGuides="1">
      <p:cViewPr varScale="1">
        <p:scale>
          <a:sx n="79" d="100"/>
          <a:sy n="79" d="100"/>
        </p:scale>
        <p:origin x="198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862" b="0" i="0" u="none" strike="noStrike" kern="1200" spc="0" baseline="0">
                <a:solidFill>
                  <a:schemeClr val="tx1">
                    <a:lumMod val="65000"/>
                    <a:lumOff val="35000"/>
                  </a:schemeClr>
                </a:solidFill>
                <a:latin typeface="+mn-lt"/>
                <a:ea typeface="+mn-ea"/>
                <a:cs typeface="+mn-cs"/>
              </a:defRPr>
            </a:pPr>
            <a:r>
              <a:rPr lang="es-MX" b="1" dirty="0"/>
              <a:t>INCIDENCIA DELICTIVA EN </a:t>
            </a:r>
            <a:r>
              <a:rPr lang="es-MX" b="1" dirty="0" smtClean="0"/>
              <a:t>QUERÉTARO 2020</a:t>
            </a:r>
            <a:endParaRPr lang="es-MX" b="1" dirty="0"/>
          </a:p>
        </c:rich>
      </c:tx>
      <c:layout/>
      <c:overlay val="0"/>
      <c:spPr>
        <a:noFill/>
        <a:ln>
          <a:noFill/>
        </a:ln>
        <a:effectLst/>
      </c:spPr>
      <c:txPr>
        <a:bodyPr rot="0" spcFirstLastPara="1" vertOverflow="ellipsis" vert="horz" wrap="square" anchor="ctr" anchorCtr="1"/>
        <a:lstStyle/>
        <a:p>
          <a:pPr>
            <a:defRPr lang="es-ES" sz="1862" b="0" i="0" u="none" strike="noStrike" kern="1200" spc="0" baseline="0">
              <a:solidFill>
                <a:schemeClr val="tx1">
                  <a:lumMod val="65000"/>
                  <a:lumOff val="35000"/>
                </a:schemeClr>
              </a:solidFill>
              <a:latin typeface="+mn-lt"/>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634424553004506"/>
          <c:y val="0.19289535404528946"/>
          <c:w val="0.77511097625389114"/>
          <c:h val="0.48626499059073519"/>
        </c:manualLayout>
      </c:layout>
      <c:bar3DChart>
        <c:barDir val="col"/>
        <c:grouping val="clustered"/>
        <c:varyColors val="0"/>
        <c:ser>
          <c:idx val="0"/>
          <c:order val="0"/>
          <c:tx>
            <c:strRef>
              <c:f>Hoja1!$B$1</c:f>
              <c:strCache>
                <c:ptCount val="1"/>
                <c:pt idx="0">
                  <c:v>INCIDENCIA DELICTIVA EN QUERÉTARO 2020</c:v>
                </c:pt>
              </c:strCache>
            </c:strRef>
          </c:tx>
          <c:spPr>
            <a:solidFill>
              <a:srgbClr val="C0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tx1">
                        <a:lumMod val="75000"/>
                        <a:lumOff val="25000"/>
                      </a:schemeClr>
                    </a:solidFill>
                    <a:latin typeface="Montserrat" panose="00000500000000000000" pitchFamily="2" charset="0"/>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Robo de vehiculos</c:v>
                </c:pt>
                <c:pt idx="1">
                  <c:v>Robo a negocio</c:v>
                </c:pt>
                <c:pt idx="2">
                  <c:v>Robo de a casa habitacion</c:v>
                </c:pt>
                <c:pt idx="3">
                  <c:v>Narcomenudeo</c:v>
                </c:pt>
                <c:pt idx="4">
                  <c:v>homicidios</c:v>
                </c:pt>
              </c:strCache>
            </c:strRef>
          </c:cat>
          <c:val>
            <c:numRef>
              <c:f>Hoja1!$B$2:$B$6</c:f>
              <c:numCache>
                <c:formatCode>#,##0</c:formatCode>
                <c:ptCount val="5"/>
                <c:pt idx="0">
                  <c:v>4000</c:v>
                </c:pt>
                <c:pt idx="1">
                  <c:v>3196</c:v>
                </c:pt>
                <c:pt idx="2">
                  <c:v>2733</c:v>
                </c:pt>
                <c:pt idx="3">
                  <c:v>1134</c:v>
                </c:pt>
                <c:pt idx="4" formatCode="General">
                  <c:v>181</c:v>
                </c:pt>
              </c:numCache>
            </c:numRef>
          </c:val>
          <c:extLst xmlns:c16r2="http://schemas.microsoft.com/office/drawing/2015/06/chart">
            <c:ext xmlns:c16="http://schemas.microsoft.com/office/drawing/2014/chart" uri="{C3380CC4-5D6E-409C-BE32-E72D297353CC}">
              <c16:uniqueId val="{00000000-6A3D-4384-ADC3-F1D8893CB549}"/>
            </c:ext>
          </c:extLst>
        </c:ser>
        <c:dLbls>
          <c:showLegendKey val="0"/>
          <c:showVal val="0"/>
          <c:showCatName val="0"/>
          <c:showSerName val="0"/>
          <c:showPercent val="0"/>
          <c:showBubbleSize val="0"/>
        </c:dLbls>
        <c:gapWidth val="150"/>
        <c:shape val="box"/>
        <c:axId val="-1005349072"/>
        <c:axId val="-1005347440"/>
        <c:axId val="0"/>
      </c:bar3DChart>
      <c:catAx>
        <c:axId val="-1005349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4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crossAx val="-1005347440"/>
        <c:crosses val="autoZero"/>
        <c:auto val="1"/>
        <c:lblAlgn val="ctr"/>
        <c:lblOffset val="100"/>
        <c:noMultiLvlLbl val="0"/>
      </c:catAx>
      <c:valAx>
        <c:axId val="-1005347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ES" sz="1400" b="1"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crossAx val="-1005349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862" b="0" i="0" u="none" strike="noStrike" kern="1200" spc="0" baseline="0">
                <a:solidFill>
                  <a:schemeClr val="tx1">
                    <a:lumMod val="65000"/>
                    <a:lumOff val="35000"/>
                  </a:schemeClr>
                </a:solidFill>
                <a:latin typeface="+mn-lt"/>
                <a:ea typeface="+mn-ea"/>
                <a:cs typeface="+mn-cs"/>
              </a:defRPr>
            </a:pPr>
            <a:r>
              <a:rPr lang="es-MX" b="1" dirty="0"/>
              <a:t>INCIDENCIA DELICTIVA EN </a:t>
            </a:r>
            <a:r>
              <a:rPr lang="es-MX" b="1" dirty="0" smtClean="0"/>
              <a:t>QUERÉTARO 2021</a:t>
            </a:r>
            <a:endParaRPr lang="es-MX" b="1" dirty="0"/>
          </a:p>
        </c:rich>
      </c:tx>
      <c:layout/>
      <c:overlay val="0"/>
      <c:spPr>
        <a:noFill/>
        <a:ln>
          <a:noFill/>
        </a:ln>
        <a:effectLst/>
      </c:spPr>
      <c:txPr>
        <a:bodyPr rot="0" spcFirstLastPara="1" vertOverflow="ellipsis" vert="horz" wrap="square" anchor="ctr" anchorCtr="1"/>
        <a:lstStyle/>
        <a:p>
          <a:pPr>
            <a:defRPr lang="es-ES" sz="1862" b="0" i="0" u="none" strike="noStrike" kern="1200" spc="0" baseline="0">
              <a:solidFill>
                <a:schemeClr val="tx1">
                  <a:lumMod val="65000"/>
                  <a:lumOff val="35000"/>
                </a:schemeClr>
              </a:solidFill>
              <a:latin typeface="+mn-lt"/>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634424553004506"/>
          <c:y val="0.19289535404528946"/>
          <c:w val="0.77511097625389114"/>
          <c:h val="0.48626499059073519"/>
        </c:manualLayout>
      </c:layout>
      <c:bar3DChart>
        <c:barDir val="col"/>
        <c:grouping val="clustered"/>
        <c:varyColors val="0"/>
        <c:ser>
          <c:idx val="0"/>
          <c:order val="0"/>
          <c:tx>
            <c:strRef>
              <c:f>Hoja1!$B$1</c:f>
              <c:strCache>
                <c:ptCount val="1"/>
                <c:pt idx="0">
                  <c:v>INCIDENCIA DELICTIVA EN QUERÉTARO 2020</c:v>
                </c:pt>
              </c:strCache>
            </c:strRef>
          </c:tx>
          <c:spPr>
            <a:solidFill>
              <a:srgbClr val="C0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tx1">
                        <a:lumMod val="75000"/>
                        <a:lumOff val="25000"/>
                      </a:schemeClr>
                    </a:solidFill>
                    <a:latin typeface="Montserrat" panose="00000500000000000000" pitchFamily="2" charset="0"/>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Robo de vehiculos</c:v>
                </c:pt>
                <c:pt idx="1">
                  <c:v>Robo de a casa habitacion</c:v>
                </c:pt>
                <c:pt idx="2">
                  <c:v>Robo a negocio</c:v>
                </c:pt>
                <c:pt idx="3">
                  <c:v>Narcomenudeo</c:v>
                </c:pt>
                <c:pt idx="4">
                  <c:v>homicidios</c:v>
                </c:pt>
              </c:strCache>
            </c:strRef>
          </c:cat>
          <c:val>
            <c:numRef>
              <c:f>Hoja1!$B$2:$B$6</c:f>
              <c:numCache>
                <c:formatCode>#,##0</c:formatCode>
                <c:ptCount val="5"/>
                <c:pt idx="0">
                  <c:v>3250</c:v>
                </c:pt>
                <c:pt idx="1">
                  <c:v>2320</c:v>
                </c:pt>
                <c:pt idx="2">
                  <c:v>1706</c:v>
                </c:pt>
                <c:pt idx="3" formatCode="General">
                  <c:v>758</c:v>
                </c:pt>
                <c:pt idx="4" formatCode="General">
                  <c:v>158</c:v>
                </c:pt>
              </c:numCache>
            </c:numRef>
          </c:val>
          <c:extLst xmlns:c16r2="http://schemas.microsoft.com/office/drawing/2015/06/chart">
            <c:ext xmlns:c16="http://schemas.microsoft.com/office/drawing/2014/chart" uri="{C3380CC4-5D6E-409C-BE32-E72D297353CC}">
              <c16:uniqueId val="{00000000-6A3D-4384-ADC3-F1D8893CB549}"/>
            </c:ext>
          </c:extLst>
        </c:ser>
        <c:dLbls>
          <c:showLegendKey val="0"/>
          <c:showVal val="0"/>
          <c:showCatName val="0"/>
          <c:showSerName val="0"/>
          <c:showPercent val="0"/>
          <c:showBubbleSize val="0"/>
        </c:dLbls>
        <c:gapWidth val="150"/>
        <c:shape val="box"/>
        <c:axId val="-1005350704"/>
        <c:axId val="-1005348528"/>
        <c:axId val="0"/>
      </c:bar3DChart>
      <c:catAx>
        <c:axId val="-1005350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4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crossAx val="-1005348528"/>
        <c:crosses val="autoZero"/>
        <c:auto val="1"/>
        <c:lblAlgn val="ctr"/>
        <c:lblOffset val="100"/>
        <c:noMultiLvlLbl val="0"/>
      </c:catAx>
      <c:valAx>
        <c:axId val="-1005348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ES" sz="1400" b="1"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crossAx val="-100535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862" b="0" i="0" u="none" strike="noStrike" kern="1200" spc="0" baseline="0">
                <a:solidFill>
                  <a:schemeClr val="tx1">
                    <a:lumMod val="65000"/>
                    <a:lumOff val="35000"/>
                  </a:schemeClr>
                </a:solidFill>
                <a:latin typeface="+mn-lt"/>
                <a:ea typeface="+mn-ea"/>
                <a:cs typeface="+mn-cs"/>
              </a:defRPr>
            </a:pPr>
            <a:r>
              <a:rPr lang="es-MX" b="1" dirty="0"/>
              <a:t>INCIDENCIA DELICTIVA EN </a:t>
            </a:r>
            <a:r>
              <a:rPr lang="es-MX" b="1" dirty="0" smtClean="0"/>
              <a:t>QUERÉTARO 2021</a:t>
            </a:r>
            <a:endParaRPr lang="es-MX" b="1" dirty="0"/>
          </a:p>
        </c:rich>
      </c:tx>
      <c:layout/>
      <c:overlay val="0"/>
      <c:spPr>
        <a:noFill/>
        <a:ln>
          <a:noFill/>
        </a:ln>
        <a:effectLst/>
      </c:spPr>
      <c:txPr>
        <a:bodyPr rot="0" spcFirstLastPara="1" vertOverflow="ellipsis" vert="horz" wrap="square" anchor="ctr" anchorCtr="1"/>
        <a:lstStyle/>
        <a:p>
          <a:pPr>
            <a:defRPr lang="es-ES" sz="1862" b="0" i="0" u="none" strike="noStrike" kern="1200" spc="0" baseline="0">
              <a:solidFill>
                <a:schemeClr val="tx1">
                  <a:lumMod val="65000"/>
                  <a:lumOff val="35000"/>
                </a:schemeClr>
              </a:solidFill>
              <a:latin typeface="+mn-lt"/>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634424553004506"/>
          <c:y val="0.19289535404528946"/>
          <c:w val="0.77511097625389114"/>
          <c:h val="0.48626499059073519"/>
        </c:manualLayout>
      </c:layout>
      <c:bar3DChart>
        <c:barDir val="col"/>
        <c:grouping val="clustered"/>
        <c:varyColors val="0"/>
        <c:ser>
          <c:idx val="0"/>
          <c:order val="0"/>
          <c:tx>
            <c:strRef>
              <c:f>Hoja1!$B$1</c:f>
              <c:strCache>
                <c:ptCount val="1"/>
                <c:pt idx="0">
                  <c:v>INCIDENCIA DELICTIVA EN QUERÉTARO 2020</c:v>
                </c:pt>
              </c:strCache>
            </c:strRef>
          </c:tx>
          <c:spPr>
            <a:solidFill>
              <a:srgbClr val="C0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tx1">
                        <a:lumMod val="75000"/>
                        <a:lumOff val="25000"/>
                      </a:schemeClr>
                    </a:solidFill>
                    <a:latin typeface="Montserrat" panose="00000500000000000000" pitchFamily="2" charset="0"/>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Robo de vehiculos</c:v>
                </c:pt>
                <c:pt idx="1">
                  <c:v>Robo de a casa habitacion</c:v>
                </c:pt>
                <c:pt idx="2">
                  <c:v>Robo a negocio</c:v>
                </c:pt>
                <c:pt idx="3">
                  <c:v>robo a transeunte</c:v>
                </c:pt>
                <c:pt idx="4">
                  <c:v>homicidios</c:v>
                </c:pt>
              </c:strCache>
            </c:strRef>
          </c:cat>
          <c:val>
            <c:numRef>
              <c:f>Hoja1!$B$2:$B$6</c:f>
              <c:numCache>
                <c:formatCode>#,##0</c:formatCode>
                <c:ptCount val="5"/>
                <c:pt idx="0">
                  <c:v>255</c:v>
                </c:pt>
                <c:pt idx="1">
                  <c:v>207</c:v>
                </c:pt>
                <c:pt idx="2">
                  <c:v>220</c:v>
                </c:pt>
                <c:pt idx="3" formatCode="General">
                  <c:v>111</c:v>
                </c:pt>
                <c:pt idx="4" formatCode="General">
                  <c:v>16</c:v>
                </c:pt>
              </c:numCache>
            </c:numRef>
          </c:val>
          <c:extLst xmlns:c16r2="http://schemas.microsoft.com/office/drawing/2015/06/chart">
            <c:ext xmlns:c16="http://schemas.microsoft.com/office/drawing/2014/chart" uri="{C3380CC4-5D6E-409C-BE32-E72D297353CC}">
              <c16:uniqueId val="{00000000-6A3D-4384-ADC3-F1D8893CB549}"/>
            </c:ext>
          </c:extLst>
        </c:ser>
        <c:dLbls>
          <c:showLegendKey val="0"/>
          <c:showVal val="0"/>
          <c:showCatName val="0"/>
          <c:showSerName val="0"/>
          <c:showPercent val="0"/>
          <c:showBubbleSize val="0"/>
        </c:dLbls>
        <c:gapWidth val="150"/>
        <c:shape val="box"/>
        <c:axId val="-1059133040"/>
        <c:axId val="-1059132496"/>
        <c:axId val="0"/>
      </c:bar3DChart>
      <c:catAx>
        <c:axId val="-1059133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4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crossAx val="-1059132496"/>
        <c:crosses val="autoZero"/>
        <c:auto val="1"/>
        <c:lblAlgn val="ctr"/>
        <c:lblOffset val="100"/>
        <c:noMultiLvlLbl val="0"/>
      </c:catAx>
      <c:valAx>
        <c:axId val="-1059132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ES" sz="1400" b="1"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crossAx val="-1059133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298610541679662"/>
          <c:y val="3.5212953071269454E-2"/>
          <c:w val="0.85595593420470095"/>
          <c:h val="0.85988600155723549"/>
        </c:manualLayout>
      </c:layout>
      <c:bar3DChart>
        <c:barDir val="col"/>
        <c:grouping val="standard"/>
        <c:varyColors val="0"/>
        <c:ser>
          <c:idx val="0"/>
          <c:order val="0"/>
          <c:tx>
            <c:strRef>
              <c:f>Hoja1!$B$1</c:f>
              <c:strCache>
                <c:ptCount val="1"/>
                <c:pt idx="0">
                  <c:v>enero</c:v>
                </c:pt>
              </c:strCache>
            </c:strRef>
          </c:tx>
          <c:spPr>
            <a:solidFill>
              <a:schemeClr val="accent6"/>
            </a:solidFill>
            <a:ln>
              <a:noFill/>
            </a:ln>
            <a:effectLst/>
            <a:sp3d/>
          </c:spPr>
          <c:invertIfNegative val="0"/>
          <c:dPt>
            <c:idx val="0"/>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BCF9-44D3-A444-327F1EE7EC72}"/>
              </c:ext>
            </c:extLst>
          </c:dPt>
          <c:dPt>
            <c:idx val="1"/>
            <c:invertIfNegative val="0"/>
            <c:bubble3D val="0"/>
            <c:spPr>
              <a:solidFill>
                <a:srgbClr val="FFC000"/>
              </a:solidFill>
              <a:ln>
                <a:noFill/>
              </a:ln>
              <a:effectLst/>
              <a:sp3d/>
            </c:spPr>
            <c:extLst xmlns:c16r2="http://schemas.microsoft.com/office/drawing/2015/06/chart">
              <c:ext xmlns:c16="http://schemas.microsoft.com/office/drawing/2014/chart" uri="{C3380CC4-5D6E-409C-BE32-E72D297353CC}">
                <c16:uniqueId val="{00000003-BCF9-44D3-A444-327F1EE7EC72}"/>
              </c:ext>
            </c:extLst>
          </c:dPt>
          <c:dPt>
            <c:idx val="2"/>
            <c:invertIfNegative val="0"/>
            <c:bubble3D val="0"/>
            <c:spPr>
              <a:solidFill>
                <a:srgbClr val="00B050"/>
              </a:solidFill>
              <a:ln>
                <a:noFill/>
              </a:ln>
              <a:effectLst/>
              <a:sp3d/>
            </c:spPr>
            <c:extLst xmlns:c16r2="http://schemas.microsoft.com/office/drawing/2015/06/chart">
              <c:ext xmlns:c16="http://schemas.microsoft.com/office/drawing/2014/chart" uri="{C3380CC4-5D6E-409C-BE32-E72D297353CC}">
                <c16:uniqueId val="{00000005-BCF9-44D3-A444-327F1EE7EC72}"/>
              </c:ext>
            </c:extLst>
          </c:dPt>
          <c:dPt>
            <c:idx val="3"/>
            <c:invertIfNegative val="0"/>
            <c:bubble3D val="0"/>
            <c:spPr>
              <a:solidFill>
                <a:srgbClr val="66FFFF"/>
              </a:solidFill>
              <a:ln>
                <a:noFill/>
              </a:ln>
              <a:effectLst/>
              <a:sp3d/>
            </c:spPr>
            <c:extLst xmlns:c16r2="http://schemas.microsoft.com/office/drawing/2015/06/chart">
              <c:ext xmlns:c16="http://schemas.microsoft.com/office/drawing/2014/chart" uri="{C3380CC4-5D6E-409C-BE32-E72D297353CC}">
                <c16:uniqueId val="{00000007-BCF9-44D3-A444-327F1EE7EC72}"/>
              </c:ext>
            </c:extLst>
          </c:dPt>
          <c:dLbls>
            <c:spPr>
              <a:noFill/>
              <a:ln>
                <a:noFill/>
              </a:ln>
              <a:effectLst/>
            </c:spPr>
            <c:txPr>
              <a:bodyPr rot="0" spcFirstLastPara="1" vertOverflow="ellipsis" vert="horz" wrap="square" lIns="38100" tIns="19050" rIns="38100" bIns="19050" anchor="ctr" anchorCtr="1">
                <a:spAutoFit/>
              </a:bodyPr>
              <a:lstStyle/>
              <a:p>
                <a:pPr>
                  <a:defRPr lang="es-ES"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Hoja1!$A$2:$A$6</c:f>
              <c:strCache>
                <c:ptCount val="5"/>
                <c:pt idx="0">
                  <c:v>Robo de Vehículo</c:v>
                </c:pt>
                <c:pt idx="1">
                  <c:v>Robo a Casa Habitación</c:v>
                </c:pt>
                <c:pt idx="2">
                  <c:v>Narcomenudeo</c:v>
                </c:pt>
                <c:pt idx="3">
                  <c:v>Robo de negocio</c:v>
                </c:pt>
                <c:pt idx="4">
                  <c:v>Homicidios</c:v>
                </c:pt>
              </c:strCache>
            </c:strRef>
          </c:cat>
          <c:val>
            <c:numRef>
              <c:f>Hoja1!$B$2:$B$6</c:f>
              <c:numCache>
                <c:formatCode>General</c:formatCode>
                <c:ptCount val="5"/>
                <c:pt idx="0">
                  <c:v>160</c:v>
                </c:pt>
                <c:pt idx="1">
                  <c:v>145</c:v>
                </c:pt>
                <c:pt idx="2" formatCode="#,##0">
                  <c:v>103</c:v>
                </c:pt>
                <c:pt idx="3">
                  <c:v>82</c:v>
                </c:pt>
                <c:pt idx="4">
                  <c:v>4</c:v>
                </c:pt>
              </c:numCache>
            </c:numRef>
          </c:val>
          <c:extLst xmlns:c16r2="http://schemas.microsoft.com/office/drawing/2015/06/chart">
            <c:ext xmlns:c16="http://schemas.microsoft.com/office/drawing/2014/chart" uri="{C3380CC4-5D6E-409C-BE32-E72D297353CC}">
              <c16:uniqueId val="{00000008-BCF9-44D3-A444-327F1EE7EC72}"/>
            </c:ext>
          </c:extLst>
        </c:ser>
        <c:dLbls>
          <c:showLegendKey val="0"/>
          <c:showVal val="1"/>
          <c:showCatName val="0"/>
          <c:showSerName val="0"/>
          <c:showPercent val="0"/>
          <c:showBubbleSize val="0"/>
        </c:dLbls>
        <c:gapWidth val="150"/>
        <c:shape val="box"/>
        <c:axId val="-855525824"/>
        <c:axId val="-855527456"/>
        <c:axId val="-1064108016"/>
      </c:bar3DChart>
      <c:catAx>
        <c:axId val="-855525824"/>
        <c:scaling>
          <c:orientation val="minMax"/>
        </c:scaling>
        <c:delete val="0"/>
        <c:axPos val="b"/>
        <c:numFmt formatCode="General" sourceLinked="1"/>
        <c:majorTickMark val="none"/>
        <c:minorTickMark val="none"/>
        <c:tickLblPos val="nextTo"/>
        <c:spPr>
          <a:noFill/>
          <a:ln>
            <a:noFill/>
          </a:ln>
          <a:effectLst/>
        </c:spPr>
        <c:txPr>
          <a:bodyPr rot="-1200000" spcFirstLastPara="1" vertOverflow="ellipsis" vert="horz" wrap="square" anchor="ctr" anchorCtr="1"/>
          <a:lstStyle/>
          <a:p>
            <a:pPr>
              <a:defRPr lang="es-ES" sz="800" b="0" i="0" u="none" strike="noStrike" kern="1200" baseline="0">
                <a:solidFill>
                  <a:schemeClr val="tx1">
                    <a:lumMod val="65000"/>
                    <a:lumOff val="35000"/>
                  </a:schemeClr>
                </a:solidFill>
                <a:latin typeface="+mn-lt"/>
                <a:ea typeface="+mn-ea"/>
                <a:cs typeface="+mn-cs"/>
              </a:defRPr>
            </a:pPr>
            <a:endParaRPr lang="es-MX"/>
          </a:p>
        </c:txPr>
        <c:crossAx val="-855527456"/>
        <c:crosses val="autoZero"/>
        <c:auto val="0"/>
        <c:lblAlgn val="ctr"/>
        <c:lblOffset val="100"/>
        <c:noMultiLvlLbl val="0"/>
      </c:catAx>
      <c:valAx>
        <c:axId val="-855527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1">
                    <a:lumMod val="65000"/>
                    <a:lumOff val="35000"/>
                  </a:schemeClr>
                </a:solidFill>
                <a:latin typeface="+mn-lt"/>
                <a:ea typeface="+mn-ea"/>
                <a:cs typeface="+mn-cs"/>
              </a:defRPr>
            </a:pPr>
            <a:endParaRPr lang="es-MX"/>
          </a:p>
        </c:txPr>
        <c:crossAx val="-855525824"/>
        <c:crosses val="autoZero"/>
        <c:crossBetween val="between"/>
      </c:valAx>
      <c:serAx>
        <c:axId val="-1064108016"/>
        <c:scaling>
          <c:orientation val="minMax"/>
        </c:scaling>
        <c:delete val="1"/>
        <c:axPos val="b"/>
        <c:majorTickMark val="none"/>
        <c:minorTickMark val="none"/>
        <c:tickLblPos val="nextTo"/>
        <c:crossAx val="-855527456"/>
        <c:crosses val="autoZero"/>
      </c:ser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2985495" cy="50291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01113" y="0"/>
            <a:ext cx="2985495" cy="502910"/>
          </a:xfrm>
          <a:prstGeom prst="rect">
            <a:avLst/>
          </a:prstGeom>
        </p:spPr>
        <p:txBody>
          <a:bodyPr vert="horz" lIns="91440" tIns="45720" rIns="91440" bIns="45720" rtlCol="0"/>
          <a:lstStyle>
            <a:lvl1pPr algn="r">
              <a:defRPr sz="1200"/>
            </a:lvl1pPr>
          </a:lstStyle>
          <a:p>
            <a:fld id="{86DB3C47-706D-4B72-881D-63DD9B83431C}" type="datetimeFigureOut">
              <a:rPr lang="es-MX" smtClean="0"/>
              <a:pPr/>
              <a:t>02/03/2022</a:t>
            </a:fld>
            <a:endParaRPr lang="es-MX"/>
          </a:p>
        </p:txBody>
      </p:sp>
      <p:sp>
        <p:nvSpPr>
          <p:cNvPr id="4" name="Marcador de pie de página 3"/>
          <p:cNvSpPr>
            <a:spLocks noGrp="1"/>
          </p:cNvSpPr>
          <p:nvPr>
            <p:ph type="ftr" sz="quarter" idx="2"/>
          </p:nvPr>
        </p:nvSpPr>
        <p:spPr>
          <a:xfrm>
            <a:off x="2" y="9514218"/>
            <a:ext cx="2985495" cy="502910"/>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01113" y="9514218"/>
            <a:ext cx="2985495" cy="502910"/>
          </a:xfrm>
          <a:prstGeom prst="rect">
            <a:avLst/>
          </a:prstGeom>
        </p:spPr>
        <p:txBody>
          <a:bodyPr vert="horz" lIns="91440" tIns="45720" rIns="91440" bIns="45720" rtlCol="0" anchor="b"/>
          <a:lstStyle>
            <a:lvl1pPr algn="r">
              <a:defRPr sz="1200"/>
            </a:lvl1pPr>
          </a:lstStyle>
          <a:p>
            <a:fld id="{F5B71667-C03B-4DB4-B6BD-07A236CEE5B6}" type="slidenum">
              <a:rPr lang="es-MX" smtClean="0"/>
              <a:pPr/>
              <a:t>‹Nº›</a:t>
            </a:fld>
            <a:endParaRPr lang="es-MX"/>
          </a:p>
        </p:txBody>
      </p:sp>
    </p:spTree>
    <p:extLst>
      <p:ext uri="{BB962C8B-B14F-4D97-AF65-F5344CB8AC3E}">
        <p14:creationId xmlns:p14="http://schemas.microsoft.com/office/powerpoint/2010/main" val="2571892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1" y="2"/>
            <a:ext cx="2985495" cy="501199"/>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901121" y="2"/>
            <a:ext cx="2985495" cy="501199"/>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F0CB333-C8B0-4D6C-9A76-2FDD1F65B0BF}" type="datetimeFigureOut">
              <a:rPr lang="es-MX"/>
              <a:pPr>
                <a:defRPr/>
              </a:pPr>
              <a:t>02/03/2022</a:t>
            </a:fld>
            <a:endParaRPr lang="es-MX"/>
          </a:p>
        </p:txBody>
      </p:sp>
      <p:sp>
        <p:nvSpPr>
          <p:cNvPr id="4" name="3 Marcador de imagen de diapositiva"/>
          <p:cNvSpPr>
            <a:spLocks noGrp="1" noRot="1" noChangeAspect="1"/>
          </p:cNvSpPr>
          <p:nvPr>
            <p:ph type="sldImg" idx="2"/>
          </p:nvPr>
        </p:nvSpPr>
        <p:spPr>
          <a:xfrm>
            <a:off x="941388" y="752475"/>
            <a:ext cx="5005387" cy="3754438"/>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9445" y="4758824"/>
            <a:ext cx="5509283" cy="4507364"/>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11" y="9514217"/>
            <a:ext cx="2985495" cy="50119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901121" y="9514217"/>
            <a:ext cx="2985495" cy="50119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9DB3F7-6524-4848-897A-46DE5DCC2135}" type="slidenum">
              <a:rPr lang="es-MX"/>
              <a:pPr>
                <a:defRPr/>
              </a:pPr>
              <a:t>‹Nº›</a:t>
            </a:fld>
            <a:endParaRPr lang="es-MX"/>
          </a:p>
        </p:txBody>
      </p:sp>
    </p:spTree>
    <p:extLst>
      <p:ext uri="{BB962C8B-B14F-4D97-AF65-F5344CB8AC3E}">
        <p14:creationId xmlns:p14="http://schemas.microsoft.com/office/powerpoint/2010/main" val="2735097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a:defRPr/>
            </a:pPr>
            <a:fld id="{959DB3F7-6524-4848-897A-46DE5DCC2135}" type="slidenum">
              <a:rPr lang="es-MX" smtClean="0">
                <a:solidFill>
                  <a:prstClr val="black"/>
                </a:solidFill>
              </a:rPr>
              <a:pPr>
                <a:defRPr/>
              </a:pPr>
              <a:t>12</a:t>
            </a:fld>
            <a:endParaRPr lang="es-MX">
              <a:solidFill>
                <a:prstClr val="black"/>
              </a:solidFill>
            </a:endParaRPr>
          </a:p>
        </p:txBody>
      </p:sp>
    </p:spTree>
    <p:extLst>
      <p:ext uri="{BB962C8B-B14F-4D97-AF65-F5344CB8AC3E}">
        <p14:creationId xmlns:p14="http://schemas.microsoft.com/office/powerpoint/2010/main" val="366082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a:defRPr/>
            </a:pPr>
            <a:fld id="{959DB3F7-6524-4848-897A-46DE5DCC2135}" type="slidenum">
              <a:rPr lang="es-MX" smtClean="0"/>
              <a:pPr>
                <a:defRPr/>
              </a:pPr>
              <a:t>21</a:t>
            </a:fld>
            <a:endParaRPr lang="es-MX"/>
          </a:p>
        </p:txBody>
      </p:sp>
    </p:spTree>
    <p:extLst>
      <p:ext uri="{BB962C8B-B14F-4D97-AF65-F5344CB8AC3E}">
        <p14:creationId xmlns:p14="http://schemas.microsoft.com/office/powerpoint/2010/main" val="79906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a:defRPr/>
            </a:pPr>
            <a:fld id="{959DB3F7-6524-4848-897A-46DE5DCC2135}" type="slidenum">
              <a:rPr lang="es-MX" smtClean="0">
                <a:solidFill>
                  <a:prstClr val="black"/>
                </a:solidFill>
              </a:rPr>
              <a:pPr>
                <a:defRPr/>
              </a:pPr>
              <a:t>26</a:t>
            </a:fld>
            <a:endParaRPr lang="es-MX">
              <a:solidFill>
                <a:prstClr val="black"/>
              </a:solidFill>
            </a:endParaRPr>
          </a:p>
        </p:txBody>
      </p:sp>
    </p:spTree>
    <p:extLst>
      <p:ext uri="{BB962C8B-B14F-4D97-AF65-F5344CB8AC3E}">
        <p14:creationId xmlns:p14="http://schemas.microsoft.com/office/powerpoint/2010/main" val="354660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pPr>
              <a:defRPr/>
            </a:pPr>
            <a:fld id="{959DB3F7-6524-4848-897A-46DE5DCC2135}" type="slidenum">
              <a:rPr lang="es-MX" smtClean="0"/>
              <a:pPr>
                <a:defRPr/>
              </a:pPr>
              <a:t>27</a:t>
            </a:fld>
            <a:endParaRPr lang="es-MX"/>
          </a:p>
        </p:txBody>
      </p:sp>
    </p:spTree>
    <p:extLst>
      <p:ext uri="{BB962C8B-B14F-4D97-AF65-F5344CB8AC3E}">
        <p14:creationId xmlns:p14="http://schemas.microsoft.com/office/powerpoint/2010/main" val="98774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53CEAFA2-537C-4035-9E81-977890F7AD30}" type="datetimeFigureOut">
              <a:rPr lang="es-ES"/>
              <a:pPr>
                <a:defRPr/>
              </a:pPr>
              <a:t>02/03/2022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44DC00D-ABBA-42DB-8861-DFAAEE472652}" type="slidenum">
              <a:rPr lang="es-ES"/>
              <a:pPr>
                <a:defRPr/>
              </a:pPr>
              <a:t>‹Nº›</a:t>
            </a:fld>
            <a:endParaRPr lang="es-ES"/>
          </a:p>
        </p:txBody>
      </p:sp>
    </p:spTree>
    <p:extLst>
      <p:ext uri="{BB962C8B-B14F-4D97-AF65-F5344CB8AC3E}">
        <p14:creationId xmlns:p14="http://schemas.microsoft.com/office/powerpoint/2010/main" val="40779619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697A5B9-8D3D-4C34-B644-195974BC5159}" type="datetimeFigureOut">
              <a:rPr lang="es-ES"/>
              <a:pPr>
                <a:defRPr/>
              </a:pPr>
              <a:t>02/03/2022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6968775-6D62-4289-B635-AC67A581AAD2}" type="slidenum">
              <a:rPr lang="es-ES"/>
              <a:pPr>
                <a:defRPr/>
              </a:pPr>
              <a:t>‹Nº›</a:t>
            </a:fld>
            <a:endParaRPr lang="es-ES"/>
          </a:p>
        </p:txBody>
      </p:sp>
    </p:spTree>
    <p:extLst>
      <p:ext uri="{BB962C8B-B14F-4D97-AF65-F5344CB8AC3E}">
        <p14:creationId xmlns:p14="http://schemas.microsoft.com/office/powerpoint/2010/main" val="30273430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BC2AACD-3450-45F9-8B48-B9CEEF1B6FB9}" type="datetimeFigureOut">
              <a:rPr lang="es-ES"/>
              <a:pPr>
                <a:defRPr/>
              </a:pPr>
              <a:t>02/03/2022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5CC36AC-34CB-43C9-9A0E-99F208E15320}" type="slidenum">
              <a:rPr lang="es-ES"/>
              <a:pPr>
                <a:defRPr/>
              </a:pPr>
              <a:t>‹Nº›</a:t>
            </a:fld>
            <a:endParaRPr lang="es-ES"/>
          </a:p>
        </p:txBody>
      </p:sp>
    </p:spTree>
    <p:extLst>
      <p:ext uri="{BB962C8B-B14F-4D97-AF65-F5344CB8AC3E}">
        <p14:creationId xmlns:p14="http://schemas.microsoft.com/office/powerpoint/2010/main" val="1882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cxnSp>
        <p:nvCxnSpPr>
          <p:cNvPr id="9" name="13 Conector recto"/>
          <p:cNvCxnSpPr/>
          <p:nvPr/>
        </p:nvCxnSpPr>
        <p:spPr bwMode="auto">
          <a:xfrm>
            <a:off x="3057524" y="506036"/>
            <a:ext cx="49879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74" y="80595"/>
            <a:ext cx="537404" cy="538705"/>
          </a:xfrm>
          <a:prstGeom prst="rect">
            <a:avLst/>
          </a:prstGeom>
          <a:noFill/>
          <a:ln>
            <a:solidFill>
              <a:schemeClr val="tx1"/>
            </a:solidFill>
          </a:ln>
        </p:spPr>
      </p:pic>
    </p:spTree>
    <p:extLst>
      <p:ext uri="{BB962C8B-B14F-4D97-AF65-F5344CB8AC3E}">
        <p14:creationId xmlns:p14="http://schemas.microsoft.com/office/powerpoint/2010/main" val="3950818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cxnSp>
        <p:nvCxnSpPr>
          <p:cNvPr id="13" name="13 Conector recto"/>
          <p:cNvCxnSpPr/>
          <p:nvPr/>
        </p:nvCxnSpPr>
        <p:spPr bwMode="auto">
          <a:xfrm>
            <a:off x="3057524" y="603250"/>
            <a:ext cx="49879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74" y="80595"/>
            <a:ext cx="537404" cy="538705"/>
          </a:xfrm>
          <a:prstGeom prst="rect">
            <a:avLst/>
          </a:prstGeom>
          <a:noFill/>
          <a:ln>
            <a:solidFill>
              <a:schemeClr val="tx1"/>
            </a:solidFill>
          </a:ln>
        </p:spPr>
      </p:pic>
    </p:spTree>
    <p:extLst>
      <p:ext uri="{BB962C8B-B14F-4D97-AF65-F5344CB8AC3E}">
        <p14:creationId xmlns:p14="http://schemas.microsoft.com/office/powerpoint/2010/main" val="41552656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ítulo y objetos">
    <p:spTree>
      <p:nvGrpSpPr>
        <p:cNvPr id="1" name=""/>
        <p:cNvGrpSpPr/>
        <p:nvPr/>
      </p:nvGrpSpPr>
      <p:grpSpPr>
        <a:xfrm>
          <a:off x="0" y="0"/>
          <a:ext cx="0" cy="0"/>
          <a:chOff x="0" y="0"/>
          <a:chExt cx="0" cy="0"/>
        </a:xfrm>
      </p:grpSpPr>
      <p:cxnSp>
        <p:nvCxnSpPr>
          <p:cNvPr id="7" name="7 Conector recto">
            <a:extLst>
              <a:ext uri="{FF2B5EF4-FFF2-40B4-BE49-F238E27FC236}">
                <a16:creationId xmlns:a16="http://schemas.microsoft.com/office/drawing/2014/main" xmlns="" id="{4C2EE614-F2EA-471B-9B01-B216EA22FFBA}"/>
              </a:ext>
            </a:extLst>
          </p:cNvPr>
          <p:cNvCxnSpPr/>
          <p:nvPr/>
        </p:nvCxnSpPr>
        <p:spPr bwMode="auto">
          <a:xfrm>
            <a:off x="2560638" y="610811"/>
            <a:ext cx="49879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74" y="80595"/>
            <a:ext cx="537404" cy="538705"/>
          </a:xfrm>
          <a:prstGeom prst="rect">
            <a:avLst/>
          </a:prstGeom>
          <a:noFill/>
          <a:ln>
            <a:solidFill>
              <a:schemeClr val="tx1"/>
            </a:solidFill>
          </a:ln>
        </p:spPr>
      </p:pic>
    </p:spTree>
    <p:extLst>
      <p:ext uri="{BB962C8B-B14F-4D97-AF65-F5344CB8AC3E}">
        <p14:creationId xmlns:p14="http://schemas.microsoft.com/office/powerpoint/2010/main" val="30075049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69222" cy="370116"/>
          </a:xfrm>
          <a:prstGeom prst="rect">
            <a:avLst/>
          </a:prstGeom>
          <a:noFill/>
          <a:ln>
            <a:solidFill>
              <a:schemeClr val="tx1"/>
            </a:solidFill>
          </a:ln>
        </p:spPr>
      </p:pic>
    </p:spTree>
    <p:extLst>
      <p:ext uri="{BB962C8B-B14F-4D97-AF65-F5344CB8AC3E}">
        <p14:creationId xmlns:p14="http://schemas.microsoft.com/office/powerpoint/2010/main" val="2412482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69222" cy="370116"/>
          </a:xfrm>
          <a:prstGeom prst="rect">
            <a:avLst/>
          </a:prstGeom>
          <a:noFill/>
          <a:ln>
            <a:solidFill>
              <a:schemeClr val="tx1"/>
            </a:solidFill>
          </a:ln>
        </p:spPr>
      </p:pic>
      <p:sp>
        <p:nvSpPr>
          <p:cNvPr id="11" name="Rectángulo 10"/>
          <p:cNvSpPr/>
          <p:nvPr userDrawn="1"/>
        </p:nvSpPr>
        <p:spPr>
          <a:xfrm>
            <a:off x="552261" y="324397"/>
            <a:ext cx="8474044" cy="4571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2816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6080855F-55D3-41E6-A302-A269F103546A}" type="datetimeFigureOut">
              <a:rPr lang="es-MX"/>
              <a:pPr>
                <a:defRPr/>
              </a:pPr>
              <a:t>02/03/2022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898695C-2709-4B3D-B96B-F902EF639DE1}" type="slidenum">
              <a:rPr lang="es-MX"/>
              <a:pPr>
                <a:defRPr/>
              </a:pPr>
              <a:t>‹Nº›</a:t>
            </a:fld>
            <a:endParaRPr lang="es-MX"/>
          </a:p>
        </p:txBody>
      </p:sp>
    </p:spTree>
    <p:extLst>
      <p:ext uri="{BB962C8B-B14F-4D97-AF65-F5344CB8AC3E}">
        <p14:creationId xmlns:p14="http://schemas.microsoft.com/office/powerpoint/2010/main" val="21508835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60B560DF-52CB-4EBC-B571-9AE21D2CAAC4}" type="datetimeFigureOut">
              <a:rPr lang="es-MX"/>
              <a:pPr>
                <a:defRPr/>
              </a:pPr>
              <a:t>02/03/2022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5BAD6716-2029-4C74-A09C-8CDC5D527B47}" type="slidenum">
              <a:rPr lang="es-MX"/>
              <a:pPr>
                <a:defRPr/>
              </a:pPr>
              <a:t>‹Nº›</a:t>
            </a:fld>
            <a:endParaRPr lang="es-MX"/>
          </a:p>
        </p:txBody>
      </p:sp>
    </p:spTree>
    <p:extLst>
      <p:ext uri="{BB962C8B-B14F-4D97-AF65-F5344CB8AC3E}">
        <p14:creationId xmlns:p14="http://schemas.microsoft.com/office/powerpoint/2010/main" val="20999105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B612384-3604-4C7B-93A9-3D76F0507CC5}" type="datetimeFigureOut">
              <a:rPr lang="es-MX"/>
              <a:pPr>
                <a:defRPr/>
              </a:pPr>
              <a:t>02/03/2022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895D085B-3F36-413F-8ABE-020FE4B32E23}" type="slidenum">
              <a:rPr lang="es-MX"/>
              <a:pPr>
                <a:defRPr/>
              </a:pPr>
              <a:t>‹Nº›</a:t>
            </a:fld>
            <a:endParaRPr lang="es-MX"/>
          </a:p>
        </p:txBody>
      </p:sp>
    </p:spTree>
    <p:extLst>
      <p:ext uri="{BB962C8B-B14F-4D97-AF65-F5344CB8AC3E}">
        <p14:creationId xmlns:p14="http://schemas.microsoft.com/office/powerpoint/2010/main" val="2234387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063BF64-5F07-466A-AECE-ADB8AB3C8628}" type="datetimeFigureOut">
              <a:rPr lang="es-ES"/>
              <a:pPr>
                <a:defRPr/>
              </a:pPr>
              <a:t>02/03/2022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FA13932-BEE2-4F75-A18C-F1AAD22E7C18}" type="slidenum">
              <a:rPr lang="es-ES"/>
              <a:pPr>
                <a:defRPr/>
              </a:pPr>
              <a:t>‹Nº›</a:t>
            </a:fld>
            <a:endParaRPr lang="es-ES"/>
          </a:p>
        </p:txBody>
      </p:sp>
    </p:spTree>
    <p:extLst>
      <p:ext uri="{BB962C8B-B14F-4D97-AF65-F5344CB8AC3E}">
        <p14:creationId xmlns:p14="http://schemas.microsoft.com/office/powerpoint/2010/main" val="4793547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4B39AA90-EF74-4D7C-8876-91CBE2E834FA}" type="datetimeFigureOut">
              <a:rPr lang="es-MX"/>
              <a:pPr>
                <a:defRPr/>
              </a:pPr>
              <a:t>02/03/2022</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F4B2DABE-FD2C-40C2-9414-80B3DB85BCB5}" type="slidenum">
              <a:rPr lang="es-MX"/>
              <a:pPr>
                <a:defRPr/>
              </a:pPr>
              <a:t>‹Nº›</a:t>
            </a:fld>
            <a:endParaRPr lang="es-MX"/>
          </a:p>
        </p:txBody>
      </p:sp>
    </p:spTree>
    <p:extLst>
      <p:ext uri="{BB962C8B-B14F-4D97-AF65-F5344CB8AC3E}">
        <p14:creationId xmlns:p14="http://schemas.microsoft.com/office/powerpoint/2010/main" val="31753169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679ACA45-BE71-457F-A5D3-72CF640DDD75}" type="datetimeFigureOut">
              <a:rPr lang="es-MX"/>
              <a:pPr>
                <a:defRPr/>
              </a:pPr>
              <a:t>02/03/2022</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2F28C084-FDBF-41AC-A0C3-86A765A7518D}" type="slidenum">
              <a:rPr lang="es-MX"/>
              <a:pPr>
                <a:defRPr/>
              </a:pPr>
              <a:t>‹Nº›</a:t>
            </a:fld>
            <a:endParaRPr lang="es-MX"/>
          </a:p>
        </p:txBody>
      </p:sp>
    </p:spTree>
    <p:extLst>
      <p:ext uri="{BB962C8B-B14F-4D97-AF65-F5344CB8AC3E}">
        <p14:creationId xmlns:p14="http://schemas.microsoft.com/office/powerpoint/2010/main" val="14774406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DBA11A81-51EA-4C01-A14A-1D21242892DB}" type="datetimeFigureOut">
              <a:rPr lang="es-MX"/>
              <a:pPr>
                <a:defRPr/>
              </a:pPr>
              <a:t>02/03/2022</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30CE19DE-C903-4DF5-83C4-51D70B0A180C}" type="slidenum">
              <a:rPr lang="es-MX"/>
              <a:pPr>
                <a:defRPr/>
              </a:pPr>
              <a:t>‹Nº›</a:t>
            </a:fld>
            <a:endParaRPr lang="es-MX"/>
          </a:p>
        </p:txBody>
      </p:sp>
    </p:spTree>
    <p:extLst>
      <p:ext uri="{BB962C8B-B14F-4D97-AF65-F5344CB8AC3E}">
        <p14:creationId xmlns:p14="http://schemas.microsoft.com/office/powerpoint/2010/main" val="30557438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6E0DE4E-BDAF-4640-B6B1-70A247E222F0}" type="datetimeFigureOut">
              <a:rPr lang="es-MX"/>
              <a:pPr>
                <a:defRPr/>
              </a:pPr>
              <a:t>02/03/2022</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9B91CF21-46FF-416F-93CA-5BDADDF2840B}" type="slidenum">
              <a:rPr lang="es-MX"/>
              <a:pPr>
                <a:defRPr/>
              </a:pPr>
              <a:t>‹Nº›</a:t>
            </a:fld>
            <a:endParaRPr lang="es-MX"/>
          </a:p>
        </p:txBody>
      </p:sp>
      <p:pic>
        <p:nvPicPr>
          <p:cNvPr id="7" name="Picture 2" descr="Resultado de imagen para dios itzamn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122061"/>
            <a:ext cx="396044" cy="47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742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86B2C31-C2FE-4207-AABD-6E6D73E5529E}" type="datetimeFigureOut">
              <a:rPr lang="es-MX"/>
              <a:pPr>
                <a:defRPr/>
              </a:pPr>
              <a:t>02/03/2022</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D3D2FB2B-EFBA-4FCC-8862-73842945BA11}" type="slidenum">
              <a:rPr lang="es-MX"/>
              <a:pPr>
                <a:defRPr/>
              </a:pPr>
              <a:t>‹Nº›</a:t>
            </a:fld>
            <a:endParaRPr lang="es-MX"/>
          </a:p>
        </p:txBody>
      </p:sp>
    </p:spTree>
    <p:extLst>
      <p:ext uri="{BB962C8B-B14F-4D97-AF65-F5344CB8AC3E}">
        <p14:creationId xmlns:p14="http://schemas.microsoft.com/office/powerpoint/2010/main" val="37301153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19B3CF1-DEBF-4969-A48A-ECB62052C949}" type="datetimeFigureOut">
              <a:rPr lang="es-MX"/>
              <a:pPr>
                <a:defRPr/>
              </a:pPr>
              <a:t>02/03/2022</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3528BA45-17A5-4F22-9D27-981A65124993}" type="slidenum">
              <a:rPr lang="es-MX"/>
              <a:pPr>
                <a:defRPr/>
              </a:pPr>
              <a:t>‹Nº›</a:t>
            </a:fld>
            <a:endParaRPr lang="es-MX"/>
          </a:p>
        </p:txBody>
      </p:sp>
    </p:spTree>
    <p:extLst>
      <p:ext uri="{BB962C8B-B14F-4D97-AF65-F5344CB8AC3E}">
        <p14:creationId xmlns:p14="http://schemas.microsoft.com/office/powerpoint/2010/main" val="3460830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8470BDA-E330-4254-98B5-703CEDA59676}" type="datetimeFigureOut">
              <a:rPr lang="es-MX"/>
              <a:pPr>
                <a:defRPr/>
              </a:pPr>
              <a:t>02/03/2022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C854735A-3FD4-4176-80B3-99C631714638}" type="slidenum">
              <a:rPr lang="es-MX"/>
              <a:pPr>
                <a:defRPr/>
              </a:pPr>
              <a:t>‹Nº›</a:t>
            </a:fld>
            <a:endParaRPr lang="es-MX"/>
          </a:p>
        </p:txBody>
      </p:sp>
    </p:spTree>
    <p:extLst>
      <p:ext uri="{BB962C8B-B14F-4D97-AF65-F5344CB8AC3E}">
        <p14:creationId xmlns:p14="http://schemas.microsoft.com/office/powerpoint/2010/main" val="11921368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5F9BFF88-B6F5-4340-9523-C67D0AE51135}" type="datetimeFigureOut">
              <a:rPr lang="es-MX"/>
              <a:pPr>
                <a:defRPr/>
              </a:pPr>
              <a:t>02/03/2022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6702251-E49A-48D0-93DC-57CF40318C1D}" type="slidenum">
              <a:rPr lang="es-MX"/>
              <a:pPr>
                <a:defRPr/>
              </a:pPr>
              <a:t>‹Nº›</a:t>
            </a:fld>
            <a:endParaRPr lang="es-MX"/>
          </a:p>
        </p:txBody>
      </p:sp>
    </p:spTree>
    <p:extLst>
      <p:ext uri="{BB962C8B-B14F-4D97-AF65-F5344CB8AC3E}">
        <p14:creationId xmlns:p14="http://schemas.microsoft.com/office/powerpoint/2010/main" val="2123552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A51EE88-08FD-4D0C-A91D-9439390B0F05}" type="datetimeFigureOut">
              <a:rPr lang="es-ES"/>
              <a:pPr>
                <a:defRPr/>
              </a:pPr>
              <a:t>02/03/2022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238107B-CC8E-4DC3-A3FD-6DD10BB8D77A}" type="slidenum">
              <a:rPr lang="es-ES"/>
              <a:pPr>
                <a:defRPr/>
              </a:pPr>
              <a:t>‹Nº›</a:t>
            </a:fld>
            <a:endParaRPr lang="es-ES"/>
          </a:p>
        </p:txBody>
      </p:sp>
    </p:spTree>
    <p:extLst>
      <p:ext uri="{BB962C8B-B14F-4D97-AF65-F5344CB8AC3E}">
        <p14:creationId xmlns:p14="http://schemas.microsoft.com/office/powerpoint/2010/main" val="6056037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26B6162A-5652-47A2-99B9-BB32A0569FEE}" type="datetimeFigureOut">
              <a:rPr lang="es-ES"/>
              <a:pPr>
                <a:defRPr/>
              </a:pPr>
              <a:t>02/03/2022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836A1C3-2C0D-4B21-A230-A0135D4FF523}" type="slidenum">
              <a:rPr lang="es-ES"/>
              <a:pPr>
                <a:defRPr/>
              </a:pPr>
              <a:t>‹Nº›</a:t>
            </a:fld>
            <a:endParaRPr lang="es-ES"/>
          </a:p>
        </p:txBody>
      </p:sp>
    </p:spTree>
    <p:extLst>
      <p:ext uri="{BB962C8B-B14F-4D97-AF65-F5344CB8AC3E}">
        <p14:creationId xmlns:p14="http://schemas.microsoft.com/office/powerpoint/2010/main" val="3187758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C3F38C74-1B2C-4CA2-A66F-096A77AD3519}" type="datetimeFigureOut">
              <a:rPr lang="es-ES"/>
              <a:pPr>
                <a:defRPr/>
              </a:pPr>
              <a:t>02/03/2022</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960FB573-C26B-4C14-872E-8E70FE25F23C}" type="slidenum">
              <a:rPr lang="es-ES"/>
              <a:pPr>
                <a:defRPr/>
              </a:pPr>
              <a:t>‹Nº›</a:t>
            </a:fld>
            <a:endParaRPr lang="es-ES"/>
          </a:p>
        </p:txBody>
      </p:sp>
    </p:spTree>
    <p:extLst>
      <p:ext uri="{BB962C8B-B14F-4D97-AF65-F5344CB8AC3E}">
        <p14:creationId xmlns:p14="http://schemas.microsoft.com/office/powerpoint/2010/main" val="3375240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3CB98EB-9247-4305-929E-7F37041A95CF}" type="datetimeFigureOut">
              <a:rPr lang="es-ES"/>
              <a:pPr>
                <a:defRPr/>
              </a:pPr>
              <a:t>02/03/2022</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263258D-EB61-47B8-932E-EC1694E3E373}" type="slidenum">
              <a:rPr lang="es-ES"/>
              <a:pPr>
                <a:defRPr/>
              </a:pPr>
              <a:t>‹Nº›</a:t>
            </a:fld>
            <a:endParaRPr lang="es-ES"/>
          </a:p>
        </p:txBody>
      </p:sp>
    </p:spTree>
    <p:extLst>
      <p:ext uri="{BB962C8B-B14F-4D97-AF65-F5344CB8AC3E}">
        <p14:creationId xmlns:p14="http://schemas.microsoft.com/office/powerpoint/2010/main" val="4141661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7C3B81D-62A9-429C-8139-849215897A79}" type="datetimeFigureOut">
              <a:rPr lang="es-ES"/>
              <a:pPr>
                <a:defRPr/>
              </a:pPr>
              <a:t>02/03/2022</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05A9A7B2-CFCD-408A-A6B5-8604D509AAA4}" type="slidenum">
              <a:rPr lang="es-ES"/>
              <a:pPr>
                <a:defRPr/>
              </a:pPr>
              <a:t>‹Nº›</a:t>
            </a:fld>
            <a:endParaRPr lang="es-ES"/>
          </a:p>
        </p:txBody>
      </p:sp>
    </p:spTree>
    <p:extLst>
      <p:ext uri="{BB962C8B-B14F-4D97-AF65-F5344CB8AC3E}">
        <p14:creationId xmlns:p14="http://schemas.microsoft.com/office/powerpoint/2010/main" val="35864987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4ADC17D-C72C-4DFE-824A-72E3D18973DC}" type="datetimeFigureOut">
              <a:rPr lang="es-ES"/>
              <a:pPr>
                <a:defRPr/>
              </a:pPr>
              <a:t>02/03/2022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CAA13F7-4AFF-4AFA-9C6A-32C97ADB7FAC}" type="slidenum">
              <a:rPr lang="es-ES"/>
              <a:pPr>
                <a:defRPr/>
              </a:pPr>
              <a:t>‹Nº›</a:t>
            </a:fld>
            <a:endParaRPr lang="es-ES"/>
          </a:p>
        </p:txBody>
      </p:sp>
    </p:spTree>
    <p:extLst>
      <p:ext uri="{BB962C8B-B14F-4D97-AF65-F5344CB8AC3E}">
        <p14:creationId xmlns:p14="http://schemas.microsoft.com/office/powerpoint/2010/main" val="948517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CD0B0A6-1577-4B11-910C-08CC524BEBC2}" type="datetimeFigureOut">
              <a:rPr lang="es-ES"/>
              <a:pPr>
                <a:defRPr/>
              </a:pPr>
              <a:t>02/03/2022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EA8F151-E4E6-40E0-936C-B9031E3603FB}" type="slidenum">
              <a:rPr lang="es-ES"/>
              <a:pPr>
                <a:defRPr/>
              </a:pPr>
              <a:t>‹Nº›</a:t>
            </a:fld>
            <a:endParaRPr lang="es-ES"/>
          </a:p>
        </p:txBody>
      </p:sp>
    </p:spTree>
    <p:extLst>
      <p:ext uri="{BB962C8B-B14F-4D97-AF65-F5344CB8AC3E}">
        <p14:creationId xmlns:p14="http://schemas.microsoft.com/office/powerpoint/2010/main" val="5568292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7483034-1F39-4EFD-8E81-18D13FFE3EF7}" type="datetimeFigureOut">
              <a:rPr lang="es-ES"/>
              <a:pPr>
                <a:defRPr/>
              </a:pPr>
              <a:t>02/03/2022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8B00341-764D-4686-A9AB-882851859C2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90942" r:id="rId1"/>
    <p:sldLayoutId id="2147490943" r:id="rId2"/>
    <p:sldLayoutId id="2147490944" r:id="rId3"/>
    <p:sldLayoutId id="2147490945" r:id="rId4"/>
    <p:sldLayoutId id="2147490946" r:id="rId5"/>
    <p:sldLayoutId id="2147490947" r:id="rId6"/>
    <p:sldLayoutId id="2147490948" r:id="rId7"/>
    <p:sldLayoutId id="2147490949" r:id="rId8"/>
    <p:sldLayoutId id="2147490950" r:id="rId9"/>
    <p:sldLayoutId id="2147490951" r:id="rId10"/>
    <p:sldLayoutId id="2147490952" r:id="rId11"/>
    <p:sldLayoutId id="2147490964" r:id="rId12"/>
    <p:sldLayoutId id="2147490966" r:id="rId13"/>
    <p:sldLayoutId id="2147490967" r:id="rId14"/>
    <p:sldLayoutId id="2147490968" r:id="rId15"/>
    <p:sldLayoutId id="2147490969" r:id="rId1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3EBC01F3-6E78-4C70-A883-1B7FA0905C14}" type="datetimeFigureOut">
              <a:rPr lang="es-MX"/>
              <a:pPr>
                <a:defRPr/>
              </a:pPr>
              <a:t>02/03/2022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39B74B7-8B18-41F4-8500-8EA78A5C6869}"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90953" r:id="rId1"/>
    <p:sldLayoutId id="2147490954" r:id="rId2"/>
    <p:sldLayoutId id="2147490955" r:id="rId3"/>
    <p:sldLayoutId id="2147490956" r:id="rId4"/>
    <p:sldLayoutId id="2147490957" r:id="rId5"/>
    <p:sldLayoutId id="2147490958" r:id="rId6"/>
    <p:sldLayoutId id="2147490959" r:id="rId7"/>
    <p:sldLayoutId id="2147490960" r:id="rId8"/>
    <p:sldLayoutId id="2147490961" r:id="rId9"/>
    <p:sldLayoutId id="2147490962" r:id="rId10"/>
    <p:sldLayoutId id="214749096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12.xml"/><Relationship Id="rId6" Type="http://schemas.openxmlformats.org/officeDocument/2006/relationships/image" Target="../media/image71.jpg"/><Relationship Id="rId11" Type="http://schemas.openxmlformats.org/officeDocument/2006/relationships/image" Target="../media/image76.jpeg"/><Relationship Id="rId5" Type="http://schemas.openxmlformats.org/officeDocument/2006/relationships/image" Target="../media/image70.pn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20.jpeg"/><Relationship Id="rId2"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image" Target="../media/image78.jpeg"/><Relationship Id="rId5" Type="http://schemas.openxmlformats.org/officeDocument/2006/relationships/image" Target="../media/image62.jpeg"/><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67.png"/><Relationship Id="rId7" Type="http://schemas.openxmlformats.org/officeDocument/2006/relationships/image" Target="../media/image84.png"/><Relationship Id="rId2" Type="http://schemas.openxmlformats.org/officeDocument/2006/relationships/image" Target="../media/image81.png"/><Relationship Id="rId1" Type="http://schemas.openxmlformats.org/officeDocument/2006/relationships/slideLayout" Target="../slideLayouts/slideLayout12.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15.jpeg"/><Relationship Id="rId2"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2.xml"/><Relationship Id="rId4" Type="http://schemas.openxmlformats.org/officeDocument/2006/relationships/image" Target="../media/image9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4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31.jpeg"/><Relationship Id="rId3" Type="http://schemas.openxmlformats.org/officeDocument/2006/relationships/image" Target="../media/image51.png"/><Relationship Id="rId7" Type="http://schemas.openxmlformats.org/officeDocument/2006/relationships/image" Target="../media/image55.jpeg"/><Relationship Id="rId12" Type="http://schemas.openxmlformats.org/officeDocument/2006/relationships/image" Target="../media/image30.jpeg"/><Relationship Id="rId2" Type="http://schemas.openxmlformats.org/officeDocument/2006/relationships/image" Target="../media/image50.jpeg"/><Relationship Id="rId1" Type="http://schemas.openxmlformats.org/officeDocument/2006/relationships/slideLayout" Target="../slideLayouts/slideLayout16.xml"/><Relationship Id="rId6" Type="http://schemas.openxmlformats.org/officeDocument/2006/relationships/image" Target="../media/image54.jpeg"/><Relationship Id="rId11" Type="http://schemas.openxmlformats.org/officeDocument/2006/relationships/image" Target="../media/image2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3.jpeg"/><Relationship Id="rId2"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62.jpeg"/><Relationship Id="rId4" Type="http://schemas.openxmlformats.org/officeDocument/2006/relationships/image" Target="../media/image6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398" y="332656"/>
            <a:ext cx="3451205" cy="3459564"/>
          </a:xfrm>
          <a:prstGeom prst="rect">
            <a:avLst/>
          </a:prstGeom>
          <a:noFill/>
          <a:ln>
            <a:solidFill>
              <a:schemeClr val="tx1"/>
            </a:solidFill>
          </a:ln>
        </p:spPr>
      </p:pic>
      <p:pic>
        <p:nvPicPr>
          <p:cNvPr id="2" name="Picture 3"/>
          <p:cNvPicPr>
            <a:picLocks noChangeAspect="1" noChangeArrowheads="1"/>
          </p:cNvPicPr>
          <p:nvPr/>
        </p:nvPicPr>
        <p:blipFill>
          <a:blip r:embed="rId3" cstate="print"/>
          <a:srcRect/>
          <a:stretch>
            <a:fillRect/>
          </a:stretch>
        </p:blipFill>
        <p:spPr bwMode="auto">
          <a:xfrm>
            <a:off x="251520" y="4391178"/>
            <a:ext cx="8640960" cy="1774126"/>
          </a:xfrm>
          <a:prstGeom prst="rect">
            <a:avLst/>
          </a:prstGeom>
          <a:solidFill>
            <a:schemeClr val="bg1">
              <a:lumMod val="85000"/>
            </a:schemeClr>
          </a:solidFill>
          <a:ln>
            <a:noFill/>
          </a:ln>
          <a:effectLst/>
          <a:extLst/>
        </p:spPr>
      </p:pic>
      <p:sp>
        <p:nvSpPr>
          <p:cNvPr id="3" name="CuadroTexto 5"/>
          <p:cNvSpPr txBox="1">
            <a:spLocks noChangeArrowheads="1"/>
          </p:cNvSpPr>
          <p:nvPr/>
        </p:nvSpPr>
        <p:spPr bwMode="auto">
          <a:xfrm>
            <a:off x="438558" y="4711760"/>
            <a:ext cx="83099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2400"/>
              </a:lnSpc>
              <a:spcBef>
                <a:spcPct val="0"/>
              </a:spcBef>
              <a:buNone/>
            </a:pPr>
            <a:r>
              <a:rPr lang="es-MX" altLang="es-MX" sz="2000" b="1" dirty="0" smtClean="0">
                <a:solidFill>
                  <a:schemeClr val="bg1"/>
                </a:solidFill>
                <a:latin typeface="Adobe Caslon Pro"/>
                <a:ea typeface="Adobe Caslon Pro"/>
                <a:cs typeface="Adobe Caslon Pro"/>
              </a:rPr>
              <a:t>Panorama Político, Social y Delincuencial del Estado de Querétaro, con motivo de </a:t>
            </a:r>
            <a:r>
              <a:rPr lang="es-MX" altLang="es-MX" sz="2000" b="1" dirty="0">
                <a:solidFill>
                  <a:schemeClr val="bg1"/>
                </a:solidFill>
                <a:latin typeface="Adobe Caslon Pro"/>
                <a:ea typeface="Adobe Caslon Pro"/>
                <a:cs typeface="Adobe Caslon Pro"/>
              </a:rPr>
              <a:t>la </a:t>
            </a:r>
            <a:r>
              <a:rPr lang="es-MX" altLang="es-MX" sz="2000" b="1" dirty="0" smtClean="0">
                <a:solidFill>
                  <a:schemeClr val="bg1"/>
                </a:solidFill>
                <a:latin typeface="Adobe Caslon Pro"/>
                <a:ea typeface="Adobe Caslon Pro"/>
                <a:cs typeface="Adobe Caslon Pro"/>
              </a:rPr>
              <a:t>visita del Presidente de la República a los Mpios. de Queretaro y San Juan de Río, Qro. 2021.</a:t>
            </a:r>
          </a:p>
        </p:txBody>
      </p:sp>
      <p:sp>
        <p:nvSpPr>
          <p:cNvPr id="7" name="6 CuadroTexto"/>
          <p:cNvSpPr txBox="1"/>
          <p:nvPr/>
        </p:nvSpPr>
        <p:spPr>
          <a:xfrm>
            <a:off x="7169133" y="6381328"/>
            <a:ext cx="1600200" cy="307777"/>
          </a:xfrm>
          <a:prstGeom prst="rect">
            <a:avLst/>
          </a:prstGeom>
          <a:noFill/>
        </p:spPr>
        <p:txBody>
          <a:bodyPr wrap="square" rtlCol="0">
            <a:spAutoFit/>
          </a:bodyPr>
          <a:lstStyle/>
          <a:p>
            <a:pPr algn="ctr"/>
            <a:r>
              <a:rPr lang="es-MX" sz="1400" b="1" dirty="0" smtClean="0">
                <a:cs typeface="Arial" pitchFamily="34" charset="0"/>
              </a:rPr>
              <a:t>Mar. 2</a:t>
            </a:r>
            <a:r>
              <a:rPr lang="es-MX" sz="1400" b="1" dirty="0" smtClean="0">
                <a:latin typeface="Arial" pitchFamily="34" charset="0"/>
                <a:cs typeface="Arial" pitchFamily="34" charset="0"/>
              </a:rPr>
              <a:t>022</a:t>
            </a:r>
            <a:endParaRPr lang="es-MX" sz="1400" b="1" dirty="0" smtClean="0">
              <a:latin typeface="Arial" pitchFamily="34" charset="0"/>
              <a:cs typeface="Arial" pitchFamily="34" charset="0"/>
            </a:endParaRPr>
          </a:p>
        </p:txBody>
      </p:sp>
      <p:sp>
        <p:nvSpPr>
          <p:cNvPr id="4" name="CuadroTexto 3"/>
          <p:cNvSpPr txBox="1"/>
          <p:nvPr/>
        </p:nvSpPr>
        <p:spPr>
          <a:xfrm>
            <a:off x="3629273" y="3806403"/>
            <a:ext cx="1885453" cy="584775"/>
          </a:xfrm>
          <a:prstGeom prst="rect">
            <a:avLst/>
          </a:prstGeom>
          <a:noFill/>
        </p:spPr>
        <p:txBody>
          <a:bodyPr wrap="none" rtlCol="0">
            <a:spAutoFit/>
          </a:bodyPr>
          <a:lstStyle/>
          <a:p>
            <a:pPr algn="ctr"/>
            <a:r>
              <a:rPr lang="es-MX" err="1" smtClean="0"/>
              <a:t>ITZAMNÁ</a:t>
            </a:r>
            <a:endParaRPr lang="es-MX" smtClean="0"/>
          </a:p>
          <a:p>
            <a:pPr algn="ctr"/>
            <a:r>
              <a:rPr lang="es-MX" sz="1400" smtClean="0"/>
              <a:t>(Dios de la sabiduría)</a:t>
            </a:r>
            <a:endParaRPr lang="es-MX"/>
          </a:p>
        </p:txBody>
      </p:sp>
    </p:spTree>
    <p:extLst>
      <p:ext uri="{BB962C8B-B14F-4D97-AF65-F5344CB8AC3E}">
        <p14:creationId xmlns:p14="http://schemas.microsoft.com/office/powerpoint/2010/main" val="3574570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2"/>
          <p:cNvSpPr txBox="1">
            <a:spLocks noChangeArrowheads="1"/>
          </p:cNvSpPr>
          <p:nvPr/>
        </p:nvSpPr>
        <p:spPr bwMode="auto">
          <a:xfrm>
            <a:off x="1475656" y="116632"/>
            <a:ext cx="7429551" cy="26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500"/>
              </a:lnSpc>
              <a:spcBef>
                <a:spcPct val="20000"/>
              </a:spcBef>
              <a:buFont typeface="Arial" panose="020B0604020202020204" pitchFamily="34" charset="0"/>
              <a:buNone/>
            </a:pPr>
            <a:r>
              <a:rPr lang="es-MX" altLang="es-MX" sz="1600" b="1" dirty="0"/>
              <a:t>Línea de tiempo </a:t>
            </a:r>
            <a:r>
              <a:rPr lang="es-MX" altLang="es-MX" sz="1600" b="1" dirty="0" smtClean="0"/>
              <a:t>del activismo </a:t>
            </a:r>
            <a:r>
              <a:rPr lang="es-MX" altLang="es-MX" sz="1600" b="1" dirty="0"/>
              <a:t>social en </a:t>
            </a:r>
            <a:r>
              <a:rPr lang="es-MX" altLang="es-MX" sz="1600" b="1" dirty="0" smtClean="0"/>
              <a:t>el estado de Querétaro.</a:t>
            </a:r>
            <a:endParaRPr lang="es-MX" altLang="es-MX" sz="1600" dirty="0">
              <a:latin typeface="Calibri" panose="020F0502020204030204" pitchFamily="34" charset="0"/>
            </a:endParaRPr>
          </a:p>
        </p:txBody>
      </p:sp>
      <p:sp>
        <p:nvSpPr>
          <p:cNvPr id="3" name="CuadroTexto 32"/>
          <p:cNvSpPr txBox="1">
            <a:spLocks noChangeArrowheads="1"/>
          </p:cNvSpPr>
          <p:nvPr/>
        </p:nvSpPr>
        <p:spPr bwMode="auto">
          <a:xfrm>
            <a:off x="287300" y="5058469"/>
            <a:ext cx="41418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200"/>
              </a:lnSpc>
              <a:spcBef>
                <a:spcPct val="0"/>
              </a:spcBef>
              <a:buFont typeface="Wingdings" panose="05000000000000000000" pitchFamily="2" charset="2"/>
              <a:buChar char="q"/>
            </a:pPr>
            <a:r>
              <a:rPr lang="es-MX" altLang="es-MX" sz="1050" dirty="0" smtClean="0">
                <a:latin typeface="Arial" panose="020B0604020202020204" pitchFamily="34" charset="0"/>
                <a:cs typeface="Arial" panose="020B0604020202020204" pitchFamily="34" charset="0"/>
              </a:rPr>
              <a:t>Del </a:t>
            </a:r>
            <a:r>
              <a:rPr lang="es-MX" altLang="es-MX" sz="1050" b="1" dirty="0" smtClean="0">
                <a:latin typeface="Arial" panose="020B0604020202020204" pitchFamily="34" charset="0"/>
                <a:cs typeface="Arial" panose="020B0604020202020204" pitchFamily="34" charset="0"/>
              </a:rPr>
              <a:t>1 Ene. al </a:t>
            </a:r>
            <a:r>
              <a:rPr lang="es-MX" altLang="es-MX" sz="1050" b="1" dirty="0" smtClean="0">
                <a:latin typeface="Arial" panose="020B0604020202020204" pitchFamily="34" charset="0"/>
                <a:cs typeface="Arial" panose="020B0604020202020204" pitchFamily="34" charset="0"/>
              </a:rPr>
              <a:t>1/o. Mar. 2022</a:t>
            </a:r>
            <a:r>
              <a:rPr lang="es-MX" altLang="es-MX" sz="1050" b="1" dirty="0" smtClean="0">
                <a:latin typeface="Arial" panose="020B0604020202020204" pitchFamily="34" charset="0"/>
                <a:cs typeface="Arial" panose="020B0604020202020204" pitchFamily="34" charset="0"/>
              </a:rPr>
              <a:t>, </a:t>
            </a:r>
            <a:r>
              <a:rPr lang="es-MX" altLang="es-MX" sz="1050" dirty="0" smtClean="0">
                <a:latin typeface="Arial" panose="020B0604020202020204" pitchFamily="34" charset="0"/>
                <a:cs typeface="Arial" panose="020B0604020202020204" pitchFamily="34" charset="0"/>
              </a:rPr>
              <a:t>se ha </a:t>
            </a:r>
            <a:r>
              <a:rPr lang="es-MX" altLang="es-MX" sz="1050" dirty="0">
                <a:latin typeface="Arial" panose="020B0604020202020204" pitchFamily="34" charset="0"/>
                <a:cs typeface="Arial" panose="020B0604020202020204" pitchFamily="34" charset="0"/>
              </a:rPr>
              <a:t>registrado </a:t>
            </a:r>
            <a:r>
              <a:rPr lang="es-MX" altLang="es-MX" sz="1050" b="1" dirty="0" smtClean="0">
                <a:latin typeface="Arial" panose="020B0604020202020204" pitchFamily="34" charset="0"/>
                <a:cs typeface="Arial" panose="020B0604020202020204" pitchFamily="34" charset="0"/>
              </a:rPr>
              <a:t>30</a:t>
            </a:r>
            <a:r>
              <a:rPr lang="es-MX" altLang="es-MX" sz="1050" dirty="0" smtClean="0">
                <a:latin typeface="Arial" panose="020B0604020202020204" pitchFamily="34" charset="0"/>
                <a:cs typeface="Arial" panose="020B0604020202020204" pitchFamily="34" charset="0"/>
              </a:rPr>
              <a:t> </a:t>
            </a:r>
            <a:r>
              <a:rPr lang="es-MX" altLang="es-MX" sz="1050" b="1" dirty="0" smtClean="0">
                <a:latin typeface="Arial" panose="020B0604020202020204" pitchFamily="34" charset="0"/>
                <a:cs typeface="Arial" panose="020B0604020202020204" pitchFamily="34" charset="0"/>
              </a:rPr>
              <a:t>eventos</a:t>
            </a:r>
            <a:r>
              <a:rPr lang="es-MX" altLang="es-MX" sz="1050" dirty="0" smtClean="0">
                <a:latin typeface="Arial" panose="020B0604020202020204" pitchFamily="34" charset="0"/>
                <a:cs typeface="Arial" panose="020B0604020202020204" pitchFamily="34" charset="0"/>
              </a:rPr>
              <a:t> </a:t>
            </a:r>
            <a:r>
              <a:rPr lang="es-MX" altLang="es-MX" sz="1050" dirty="0">
                <a:latin typeface="Arial" panose="020B0604020202020204" pitchFamily="34" charset="0"/>
                <a:cs typeface="Arial" panose="020B0604020202020204" pitchFamily="34" charset="0"/>
              </a:rPr>
              <a:t>(marchas y bloqueos, paros laborales, desfiles, concentraciones y toma de instalaciones).</a:t>
            </a:r>
          </a:p>
          <a:p>
            <a:pPr marL="171450" indent="-171450" algn="just">
              <a:lnSpc>
                <a:spcPts val="1200"/>
              </a:lnSpc>
              <a:spcBef>
                <a:spcPct val="0"/>
              </a:spcBef>
              <a:buFont typeface="Wingdings" panose="05000000000000000000" pitchFamily="2" charset="2"/>
              <a:buChar char="q"/>
            </a:pPr>
            <a:endParaRPr lang="es-MX" altLang="es-MX" sz="1050" dirty="0" smtClean="0">
              <a:latin typeface="Arial" panose="020B0604020202020204" pitchFamily="34" charset="0"/>
              <a:cs typeface="Arial" panose="020B0604020202020204" pitchFamily="34" charset="0"/>
            </a:endParaRPr>
          </a:p>
          <a:p>
            <a:pPr marL="171450" indent="-171450" algn="just">
              <a:lnSpc>
                <a:spcPts val="1200"/>
              </a:lnSpc>
              <a:spcBef>
                <a:spcPct val="0"/>
              </a:spcBef>
              <a:buFont typeface="Wingdings" panose="05000000000000000000" pitchFamily="2" charset="2"/>
              <a:buChar char="q"/>
            </a:pPr>
            <a:r>
              <a:rPr lang="es-MX" altLang="es-MX" sz="1050" dirty="0" smtClean="0">
                <a:latin typeface="Arial" panose="020B0604020202020204" pitchFamily="34" charset="0"/>
                <a:cs typeface="Arial" panose="020B0604020202020204" pitchFamily="34" charset="0"/>
              </a:rPr>
              <a:t>Las principales demandas son la abrogación de la reforma educativa (reinstalación de profesores), reubicación de comerciantes ambulantes, y servicios públicos</a:t>
            </a:r>
            <a:r>
              <a:rPr lang="es-MX" altLang="es-MX" sz="800" dirty="0" smtClean="0">
                <a:latin typeface="Arial" panose="020B0604020202020204" pitchFamily="34" charset="0"/>
                <a:cs typeface="Arial" panose="020B0604020202020204" pitchFamily="34" charset="0"/>
              </a:rPr>
              <a:t>.</a:t>
            </a:r>
            <a:endParaRPr lang="es-MX" altLang="es-MX" sz="1050" dirty="0" smtClean="0">
              <a:latin typeface="Arial" panose="020B0604020202020204" pitchFamily="34" charset="0"/>
              <a:cs typeface="Arial" panose="020B0604020202020204" pitchFamily="34" charset="0"/>
            </a:endParaRPr>
          </a:p>
        </p:txBody>
      </p:sp>
      <p:sp>
        <p:nvSpPr>
          <p:cNvPr id="4" name="CuadroTexto 32"/>
          <p:cNvSpPr txBox="1">
            <a:spLocks noChangeArrowheads="1"/>
          </p:cNvSpPr>
          <p:nvPr/>
        </p:nvSpPr>
        <p:spPr bwMode="auto">
          <a:xfrm>
            <a:off x="4932041" y="5079909"/>
            <a:ext cx="38884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200"/>
              </a:lnSpc>
              <a:spcBef>
                <a:spcPct val="0"/>
              </a:spcBef>
              <a:buFont typeface="Wingdings" panose="05000000000000000000" pitchFamily="2" charset="2"/>
              <a:buChar char="q"/>
            </a:pPr>
            <a:r>
              <a:rPr lang="es-MX" altLang="es-MX" sz="1050" dirty="0" smtClean="0">
                <a:latin typeface="Arial" panose="020B0604020202020204" pitchFamily="34" charset="0"/>
                <a:cs typeface="Arial" panose="020B0604020202020204" pitchFamily="34" charset="0"/>
              </a:rPr>
              <a:t>En lo que va del 2022, se han suscitado </a:t>
            </a:r>
            <a:r>
              <a:rPr lang="es-MX" altLang="es-MX" sz="1050" b="1" dirty="0" smtClean="0">
                <a:latin typeface="Arial" panose="020B0604020202020204" pitchFamily="34" charset="0"/>
                <a:cs typeface="Arial" panose="020B0604020202020204" pitchFamily="34" charset="0"/>
              </a:rPr>
              <a:t>30</a:t>
            </a:r>
            <a:r>
              <a:rPr lang="es-MX" altLang="es-MX" sz="1050" dirty="0" smtClean="0">
                <a:latin typeface="Arial" panose="020B0604020202020204" pitchFamily="34" charset="0"/>
                <a:cs typeface="Arial" panose="020B0604020202020204" pitchFamily="34" charset="0"/>
              </a:rPr>
              <a:t> </a:t>
            </a:r>
            <a:r>
              <a:rPr lang="es-MX" altLang="es-MX" sz="1050" dirty="0" smtClean="0">
                <a:latin typeface="Arial" panose="020B0604020202020204" pitchFamily="34" charset="0"/>
                <a:cs typeface="Arial" panose="020B0604020202020204" pitchFamily="34" charset="0"/>
              </a:rPr>
              <a:t>eventos 11 Ene., </a:t>
            </a:r>
            <a:r>
              <a:rPr lang="es-MX" altLang="es-MX" sz="1050" dirty="0" smtClean="0">
                <a:latin typeface="Arial" panose="020B0604020202020204" pitchFamily="34" charset="0"/>
                <a:cs typeface="Arial" panose="020B0604020202020204" pitchFamily="34" charset="0"/>
              </a:rPr>
              <a:t>19 </a:t>
            </a:r>
            <a:r>
              <a:rPr lang="es-MX" altLang="es-MX" sz="1050" dirty="0" smtClean="0">
                <a:latin typeface="Arial" panose="020B0604020202020204" pitchFamily="34" charset="0"/>
                <a:cs typeface="Arial" panose="020B0604020202020204" pitchFamily="34" charset="0"/>
              </a:rPr>
              <a:t>Feb., </a:t>
            </a:r>
            <a:r>
              <a:rPr lang="es-MX" altLang="es-MX" sz="1050" dirty="0">
                <a:latin typeface="Arial" panose="020B0604020202020204" pitchFamily="34" charset="0"/>
                <a:cs typeface="Arial" panose="020B0604020202020204" pitchFamily="34" charset="0"/>
              </a:rPr>
              <a:t>0</a:t>
            </a:r>
            <a:r>
              <a:rPr lang="es-MX" altLang="es-MX" sz="1050" dirty="0" smtClean="0">
                <a:latin typeface="Arial" panose="020B0604020202020204" pitchFamily="34" charset="0"/>
                <a:cs typeface="Arial" panose="020B0604020202020204" pitchFamily="34" charset="0"/>
              </a:rPr>
              <a:t> Mar. </a:t>
            </a:r>
            <a:r>
              <a:rPr lang="es-MX" altLang="es-MX" sz="1050" dirty="0">
                <a:latin typeface="Arial" panose="020B0604020202020204" pitchFamily="34" charset="0"/>
                <a:cs typeface="Arial" panose="020B0604020202020204" pitchFamily="34" charset="0"/>
              </a:rPr>
              <a:t>0</a:t>
            </a:r>
            <a:r>
              <a:rPr lang="es-MX" altLang="es-MX" sz="1050" dirty="0" smtClean="0">
                <a:latin typeface="Arial" panose="020B0604020202020204" pitchFamily="34" charset="0"/>
                <a:cs typeface="Arial" panose="020B0604020202020204" pitchFamily="34" charset="0"/>
              </a:rPr>
              <a:t> Abr., </a:t>
            </a:r>
            <a:r>
              <a:rPr lang="es-MX" altLang="es-MX" sz="1050" dirty="0">
                <a:latin typeface="Arial" panose="020B0604020202020204" pitchFamily="34" charset="0"/>
                <a:cs typeface="Arial" panose="020B0604020202020204" pitchFamily="34" charset="0"/>
              </a:rPr>
              <a:t>0</a:t>
            </a:r>
            <a:r>
              <a:rPr lang="es-MX" altLang="es-MX" sz="1050" dirty="0" smtClean="0">
                <a:latin typeface="Arial" panose="020B0604020202020204" pitchFamily="34" charset="0"/>
                <a:cs typeface="Arial" panose="020B0604020202020204" pitchFamily="34" charset="0"/>
              </a:rPr>
              <a:t> May.,  </a:t>
            </a:r>
            <a:r>
              <a:rPr lang="es-MX" altLang="es-MX" sz="1050" dirty="0">
                <a:latin typeface="Arial" panose="020B0604020202020204" pitchFamily="34" charset="0"/>
                <a:cs typeface="Arial" panose="020B0604020202020204" pitchFamily="34" charset="0"/>
              </a:rPr>
              <a:t>0</a:t>
            </a:r>
            <a:r>
              <a:rPr lang="es-MX" altLang="es-MX" sz="1050" dirty="0" smtClean="0">
                <a:latin typeface="Arial" panose="020B0604020202020204" pitchFamily="34" charset="0"/>
                <a:cs typeface="Arial" panose="020B0604020202020204" pitchFamily="34" charset="0"/>
              </a:rPr>
              <a:t> Jun., 0 Jul., </a:t>
            </a:r>
            <a:r>
              <a:rPr lang="es-MX" altLang="es-MX" sz="1050" dirty="0">
                <a:latin typeface="Arial" panose="020B0604020202020204" pitchFamily="34" charset="0"/>
                <a:cs typeface="Arial" panose="020B0604020202020204" pitchFamily="34" charset="0"/>
              </a:rPr>
              <a:t>0</a:t>
            </a:r>
            <a:r>
              <a:rPr lang="es-MX" altLang="es-MX" sz="1050" dirty="0" smtClean="0">
                <a:latin typeface="Arial" panose="020B0604020202020204" pitchFamily="34" charset="0"/>
                <a:cs typeface="Arial" panose="020B0604020202020204" pitchFamily="34" charset="0"/>
              </a:rPr>
              <a:t> Ago., </a:t>
            </a:r>
            <a:r>
              <a:rPr lang="es-MX" altLang="es-MX" sz="1050" dirty="0">
                <a:latin typeface="Arial" panose="020B0604020202020204" pitchFamily="34" charset="0"/>
                <a:cs typeface="Arial" panose="020B0604020202020204" pitchFamily="34" charset="0"/>
              </a:rPr>
              <a:t>0</a:t>
            </a:r>
            <a:r>
              <a:rPr lang="es-MX" altLang="es-MX" sz="1050" dirty="0" smtClean="0">
                <a:latin typeface="Arial" panose="020B0604020202020204" pitchFamily="34" charset="0"/>
                <a:cs typeface="Arial" panose="020B0604020202020204" pitchFamily="34" charset="0"/>
              </a:rPr>
              <a:t> Sep., </a:t>
            </a:r>
            <a:r>
              <a:rPr lang="es-MX" altLang="es-MX" sz="1050" dirty="0">
                <a:latin typeface="Arial" panose="020B0604020202020204" pitchFamily="34" charset="0"/>
                <a:cs typeface="Arial" panose="020B0604020202020204" pitchFamily="34" charset="0"/>
              </a:rPr>
              <a:t>0</a:t>
            </a:r>
            <a:r>
              <a:rPr lang="es-MX" altLang="es-MX" sz="1050" dirty="0" smtClean="0">
                <a:latin typeface="Arial" panose="020B0604020202020204" pitchFamily="34" charset="0"/>
                <a:cs typeface="Arial" panose="020B0604020202020204" pitchFamily="34" charset="0"/>
              </a:rPr>
              <a:t> oct., </a:t>
            </a:r>
            <a:r>
              <a:rPr lang="es-MX" altLang="es-MX" sz="1050" dirty="0">
                <a:latin typeface="Arial" panose="020B0604020202020204" pitchFamily="34" charset="0"/>
                <a:cs typeface="Arial" panose="020B0604020202020204" pitchFamily="34" charset="0"/>
              </a:rPr>
              <a:t>0</a:t>
            </a:r>
            <a:r>
              <a:rPr lang="es-MX" altLang="es-MX" sz="1050" dirty="0" smtClean="0">
                <a:latin typeface="Arial" panose="020B0604020202020204" pitchFamily="34" charset="0"/>
                <a:cs typeface="Arial" panose="020B0604020202020204" pitchFamily="34" charset="0"/>
              </a:rPr>
              <a:t> Nov. y 0 Dic. 2022. </a:t>
            </a:r>
            <a:endParaRPr lang="es-MX" altLang="es-MX" sz="1050" dirty="0">
              <a:latin typeface="Arial" panose="020B0604020202020204" pitchFamily="34" charset="0"/>
              <a:cs typeface="Arial" panose="020B0604020202020204" pitchFamily="34" charset="0"/>
            </a:endParaRPr>
          </a:p>
          <a:p>
            <a:pPr marL="171450" indent="-171450" algn="just">
              <a:lnSpc>
                <a:spcPts val="1200"/>
              </a:lnSpc>
              <a:spcBef>
                <a:spcPct val="0"/>
              </a:spcBef>
              <a:buFont typeface="Wingdings" panose="05000000000000000000" pitchFamily="2" charset="2"/>
              <a:buChar char="q"/>
            </a:pPr>
            <a:endParaRPr lang="es-MX" altLang="es-MX" sz="1050" dirty="0" smtClean="0">
              <a:latin typeface="Arial" panose="020B0604020202020204" pitchFamily="34" charset="0"/>
              <a:cs typeface="Arial" panose="020B0604020202020204" pitchFamily="34" charset="0"/>
            </a:endParaRPr>
          </a:p>
          <a:p>
            <a:pPr marL="171450" indent="-171450" algn="just">
              <a:lnSpc>
                <a:spcPts val="1200"/>
              </a:lnSpc>
              <a:spcBef>
                <a:spcPct val="0"/>
              </a:spcBef>
              <a:buFont typeface="Wingdings" panose="05000000000000000000" pitchFamily="2" charset="2"/>
              <a:buChar char="q"/>
            </a:pPr>
            <a:r>
              <a:rPr lang="es-MX" altLang="es-MX" sz="1050" dirty="0" smtClean="0">
                <a:latin typeface="Arial" panose="020B0604020202020204" pitchFamily="34" charset="0"/>
                <a:cs typeface="Arial" panose="020B0604020202020204" pitchFamily="34" charset="0"/>
              </a:rPr>
              <a:t>Comúnmente en la entidad destacan las marchas, bloqueos y concentraciones, en edificios públicos.</a:t>
            </a:r>
            <a:endParaRPr lang="es-MX" altLang="es-MX" sz="1050" dirty="0">
              <a:latin typeface="Arial" panose="020B0604020202020204" pitchFamily="34" charset="0"/>
              <a:cs typeface="Arial" panose="020B0604020202020204" pitchFamily="34" charset="0"/>
            </a:endParaRPr>
          </a:p>
        </p:txBody>
      </p:sp>
      <p:sp>
        <p:nvSpPr>
          <p:cNvPr id="5" name="CuadroTexto 126"/>
          <p:cNvSpPr txBox="1"/>
          <p:nvPr/>
        </p:nvSpPr>
        <p:spPr>
          <a:xfrm>
            <a:off x="6012160" y="4691754"/>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Conclusión</a:t>
            </a:r>
            <a:endParaRPr lang="es-MX" dirty="0"/>
          </a:p>
        </p:txBody>
      </p:sp>
      <p:sp>
        <p:nvSpPr>
          <p:cNvPr id="6" name="CuadroTexto 98"/>
          <p:cNvSpPr txBox="1"/>
          <p:nvPr/>
        </p:nvSpPr>
        <p:spPr>
          <a:xfrm>
            <a:off x="1442115" y="4639368"/>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Interpretación</a:t>
            </a:r>
            <a:endParaRPr lang="es-MX" dirty="0"/>
          </a:p>
        </p:txBody>
      </p:sp>
      <p:sp>
        <p:nvSpPr>
          <p:cNvPr id="7" name="Elipse 34"/>
          <p:cNvSpPr/>
          <p:nvPr/>
        </p:nvSpPr>
        <p:spPr>
          <a:xfrm>
            <a:off x="913134" y="2512401"/>
            <a:ext cx="142875" cy="16192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p>
        </p:txBody>
      </p:sp>
      <p:cxnSp>
        <p:nvCxnSpPr>
          <p:cNvPr id="8" name="Conector recto 35"/>
          <p:cNvCxnSpPr/>
          <p:nvPr/>
        </p:nvCxnSpPr>
        <p:spPr>
          <a:xfrm flipH="1">
            <a:off x="1671004" y="2600609"/>
            <a:ext cx="308708" cy="68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9" name="Arco de bloque 76"/>
          <p:cNvSpPr/>
          <p:nvPr/>
        </p:nvSpPr>
        <p:spPr bwMode="auto">
          <a:xfrm flipV="1">
            <a:off x="1428956" y="2471635"/>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10" name="Conector recto 51"/>
          <p:cNvCxnSpPr/>
          <p:nvPr/>
        </p:nvCxnSpPr>
        <p:spPr>
          <a:xfrm flipH="1" flipV="1">
            <a:off x="1140924" y="2590147"/>
            <a:ext cx="295095" cy="769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1" name="CuadroTexto 32"/>
          <p:cNvSpPr txBox="1">
            <a:spLocks noChangeArrowheads="1"/>
          </p:cNvSpPr>
          <p:nvPr/>
        </p:nvSpPr>
        <p:spPr bwMode="auto">
          <a:xfrm>
            <a:off x="-46037" y="2498277"/>
            <a:ext cx="5246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2022</a:t>
            </a:r>
            <a:endParaRPr lang="es-MX" altLang="es-MX" sz="1200" b="1" dirty="0"/>
          </a:p>
        </p:txBody>
      </p:sp>
      <p:sp>
        <p:nvSpPr>
          <p:cNvPr id="12" name="Arco de bloque 86"/>
          <p:cNvSpPr/>
          <p:nvPr/>
        </p:nvSpPr>
        <p:spPr bwMode="auto">
          <a:xfrm rot="10800000" flipV="1">
            <a:off x="888511" y="2463941"/>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13" name="Conector recto 51"/>
          <p:cNvCxnSpPr/>
          <p:nvPr/>
        </p:nvCxnSpPr>
        <p:spPr>
          <a:xfrm flipH="1" flipV="1">
            <a:off x="641721" y="2587108"/>
            <a:ext cx="283179" cy="6256"/>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4" name="CuadroTexto 32"/>
          <p:cNvSpPr txBox="1">
            <a:spLocks noChangeArrowheads="1"/>
          </p:cNvSpPr>
          <p:nvPr/>
        </p:nvSpPr>
        <p:spPr bwMode="auto">
          <a:xfrm>
            <a:off x="887523" y="2584306"/>
            <a:ext cx="3254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Ene.</a:t>
            </a:r>
            <a:endParaRPr lang="es-MX" altLang="es-MX" sz="1200" b="1" dirty="0"/>
          </a:p>
        </p:txBody>
      </p:sp>
      <p:sp>
        <p:nvSpPr>
          <p:cNvPr id="17" name="Text Box 19"/>
          <p:cNvSpPr txBox="1">
            <a:spLocks noChangeArrowheads="1"/>
          </p:cNvSpPr>
          <p:nvPr/>
        </p:nvSpPr>
        <p:spPr bwMode="auto">
          <a:xfrm>
            <a:off x="13341" y="934705"/>
            <a:ext cx="1415616" cy="990015"/>
          </a:xfrm>
          <a:prstGeom prst="rect">
            <a:avLst/>
          </a:prstGeom>
          <a:no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lIns="36000" rIns="36000" anchor="ctr" anchorCtr="0">
            <a:spAutoFit/>
          </a:bodyPr>
          <a:lstStyle/>
          <a:p>
            <a:pPr algn="just">
              <a:lnSpc>
                <a:spcPts val="1000"/>
              </a:lnSpc>
            </a:pPr>
            <a:r>
              <a:rPr lang="es-MX" sz="800" dirty="0" smtClean="0">
                <a:solidFill>
                  <a:schemeClr val="tx1"/>
                </a:solidFill>
                <a:latin typeface="Arial" panose="020B0604020202020204" pitchFamily="34" charset="0"/>
                <a:cs typeface="Arial" panose="020B0604020202020204" pitchFamily="34" charset="0"/>
              </a:rPr>
              <a:t>Se han registrado 11 </a:t>
            </a:r>
            <a:r>
              <a:rPr lang="es-MX" sz="800" b="1" dirty="0" smtClean="0">
                <a:solidFill>
                  <a:schemeClr val="tx1"/>
                </a:solidFill>
                <a:latin typeface="Arial" panose="020B0604020202020204" pitchFamily="34" charset="0"/>
                <a:cs typeface="Arial" panose="020B0604020202020204" pitchFamily="34" charset="0"/>
              </a:rPr>
              <a:t>eventos</a:t>
            </a:r>
            <a:r>
              <a:rPr lang="es-MX" sz="800" dirty="0" smtClean="0">
                <a:solidFill>
                  <a:schemeClr val="tx1"/>
                </a:solidFill>
                <a:latin typeface="Arial" panose="020B0604020202020204" pitchFamily="34" charset="0"/>
                <a:cs typeface="Arial" panose="020B0604020202020204" pitchFamily="34" charset="0"/>
              </a:rPr>
              <a:t>, como sigue.</a:t>
            </a:r>
          </a:p>
          <a:p>
            <a:pPr algn="just">
              <a:lnSpc>
                <a:spcPts val="1000"/>
              </a:lnSpc>
            </a:pPr>
            <a:endParaRPr lang="es-MX" sz="800" dirty="0" smtClean="0">
              <a:solidFill>
                <a:schemeClr val="tx1"/>
              </a:solidFill>
              <a:latin typeface="Arial" panose="020B0604020202020204" pitchFamily="34" charset="0"/>
              <a:cs typeface="Arial" panose="020B0604020202020204" pitchFamily="34" charset="0"/>
            </a:endParaRPr>
          </a:p>
          <a:p>
            <a:pPr marL="85725" indent="-85725" algn="just">
              <a:lnSpc>
                <a:spcPts val="1000"/>
              </a:lnSpc>
              <a:buFont typeface="Wingdings" panose="05000000000000000000" pitchFamily="2" charset="2"/>
              <a:buChar char="Ø"/>
            </a:pPr>
            <a:r>
              <a:rPr lang="es-MX" sz="800" dirty="0" smtClean="0">
                <a:solidFill>
                  <a:schemeClr val="tx1"/>
                </a:solidFill>
                <a:latin typeface="Arial" panose="020B0604020202020204" pitchFamily="34" charset="0"/>
                <a:cs typeface="Arial" panose="020B0604020202020204" pitchFamily="34" charset="0"/>
              </a:rPr>
              <a:t>(6) </a:t>
            </a:r>
            <a:r>
              <a:rPr lang="es-MX" sz="800" dirty="0" err="1" smtClean="0">
                <a:solidFill>
                  <a:schemeClr val="tx1"/>
                </a:solidFill>
                <a:latin typeface="Arial" panose="020B0604020202020204" pitchFamily="34" charset="0"/>
                <a:cs typeface="Arial" panose="020B0604020202020204" pitchFamily="34" charset="0"/>
              </a:rPr>
              <a:t>Concentraciónes</a:t>
            </a:r>
            <a:r>
              <a:rPr lang="es-MX" sz="800" dirty="0" smtClean="0">
                <a:solidFill>
                  <a:schemeClr val="tx1"/>
                </a:solidFill>
                <a:latin typeface="Arial" panose="020B0604020202020204" pitchFamily="34" charset="0"/>
                <a:cs typeface="Arial" panose="020B0604020202020204" pitchFamily="34" charset="0"/>
              </a:rPr>
              <a:t>.</a:t>
            </a:r>
            <a:endParaRPr lang="es-MX" sz="800" dirty="0">
              <a:solidFill>
                <a:schemeClr val="tx1"/>
              </a:solidFill>
              <a:latin typeface="Arial" panose="020B0604020202020204" pitchFamily="34" charset="0"/>
              <a:cs typeface="Arial" panose="020B0604020202020204" pitchFamily="34" charset="0"/>
            </a:endParaRPr>
          </a:p>
          <a:p>
            <a:pPr marL="85725" indent="-85725" algn="just">
              <a:lnSpc>
                <a:spcPts val="1000"/>
              </a:lnSpc>
              <a:buFont typeface="Wingdings" panose="05000000000000000000" pitchFamily="2" charset="2"/>
              <a:buChar char="Ø"/>
            </a:pPr>
            <a:r>
              <a:rPr lang="es-MX" sz="800" dirty="0">
                <a:solidFill>
                  <a:schemeClr val="tx1"/>
                </a:solidFill>
                <a:latin typeface="Arial" panose="020B0604020202020204" pitchFamily="34" charset="0"/>
                <a:cs typeface="Arial" panose="020B0604020202020204" pitchFamily="34" charset="0"/>
              </a:rPr>
              <a:t>(3) Marcha</a:t>
            </a:r>
          </a:p>
          <a:p>
            <a:pPr marL="85725" indent="-85725" algn="just">
              <a:lnSpc>
                <a:spcPts val="1000"/>
              </a:lnSpc>
              <a:buFont typeface="Wingdings" panose="05000000000000000000" pitchFamily="2" charset="2"/>
              <a:buChar char="Ø"/>
            </a:pPr>
            <a:r>
              <a:rPr lang="es-MX" sz="800" dirty="0">
                <a:solidFill>
                  <a:schemeClr val="tx1"/>
                </a:solidFill>
                <a:latin typeface="Arial" panose="020B0604020202020204" pitchFamily="34" charset="0"/>
                <a:cs typeface="Arial" panose="020B0604020202020204" pitchFamily="34" charset="0"/>
              </a:rPr>
              <a:t>(1) Caravana.</a:t>
            </a:r>
          </a:p>
          <a:p>
            <a:pPr marL="85725" indent="-85725" algn="just">
              <a:lnSpc>
                <a:spcPts val="1000"/>
              </a:lnSpc>
              <a:buFont typeface="Wingdings" panose="05000000000000000000" pitchFamily="2" charset="2"/>
              <a:buChar char="Ø"/>
            </a:pPr>
            <a:r>
              <a:rPr lang="es-MX" sz="800" dirty="0">
                <a:solidFill>
                  <a:schemeClr val="tx1"/>
                </a:solidFill>
                <a:latin typeface="Arial" panose="020B0604020202020204" pitchFamily="34" charset="0"/>
                <a:cs typeface="Arial" panose="020B0604020202020204" pitchFamily="34" charset="0"/>
              </a:rPr>
              <a:t>(1) Paro laboral nacional. </a:t>
            </a:r>
          </a:p>
        </p:txBody>
      </p:sp>
      <p:sp>
        <p:nvSpPr>
          <p:cNvPr id="18" name="CuadroTexto 32"/>
          <p:cNvSpPr txBox="1">
            <a:spLocks noChangeArrowheads="1"/>
          </p:cNvSpPr>
          <p:nvPr/>
        </p:nvSpPr>
        <p:spPr bwMode="auto">
          <a:xfrm>
            <a:off x="1428956" y="2418120"/>
            <a:ext cx="317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Feb.</a:t>
            </a:r>
            <a:endParaRPr lang="es-MX" altLang="es-MX" sz="1200" b="1" dirty="0"/>
          </a:p>
        </p:txBody>
      </p:sp>
      <p:sp>
        <p:nvSpPr>
          <p:cNvPr id="19" name="CuadroTexto 32"/>
          <p:cNvSpPr txBox="1">
            <a:spLocks noChangeArrowheads="1"/>
          </p:cNvSpPr>
          <p:nvPr/>
        </p:nvSpPr>
        <p:spPr bwMode="auto">
          <a:xfrm>
            <a:off x="1960416" y="2584306"/>
            <a:ext cx="3073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Mar.</a:t>
            </a:r>
            <a:endParaRPr lang="es-MX" altLang="es-MX" sz="1200" b="1" dirty="0"/>
          </a:p>
        </p:txBody>
      </p:sp>
      <p:sp>
        <p:nvSpPr>
          <p:cNvPr id="22" name="Flecha abajo 58"/>
          <p:cNvSpPr/>
          <p:nvPr/>
        </p:nvSpPr>
        <p:spPr>
          <a:xfrm rot="16200000">
            <a:off x="8642571" y="2372922"/>
            <a:ext cx="271754" cy="492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Arco de bloque 86"/>
          <p:cNvSpPr/>
          <p:nvPr/>
        </p:nvSpPr>
        <p:spPr bwMode="auto">
          <a:xfrm rot="10800000" flipV="1">
            <a:off x="1965032" y="2480940"/>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26" name="Elipse 42"/>
          <p:cNvSpPr/>
          <p:nvPr/>
        </p:nvSpPr>
        <p:spPr>
          <a:xfrm>
            <a:off x="2682831" y="2720762"/>
            <a:ext cx="142875" cy="16192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p>
        </p:txBody>
      </p:sp>
      <p:cxnSp>
        <p:nvCxnSpPr>
          <p:cNvPr id="43" name="Conector angular 62"/>
          <p:cNvCxnSpPr/>
          <p:nvPr/>
        </p:nvCxnSpPr>
        <p:spPr>
          <a:xfrm rot="16200000" flipH="1">
            <a:off x="592161" y="2067442"/>
            <a:ext cx="448643" cy="3622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Arco de bloque 76"/>
          <p:cNvSpPr/>
          <p:nvPr/>
        </p:nvSpPr>
        <p:spPr bwMode="auto">
          <a:xfrm flipV="1">
            <a:off x="2513694" y="2451679"/>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30" name="CuadroTexto 32"/>
          <p:cNvSpPr txBox="1">
            <a:spLocks noChangeArrowheads="1"/>
          </p:cNvSpPr>
          <p:nvPr/>
        </p:nvSpPr>
        <p:spPr bwMode="auto">
          <a:xfrm>
            <a:off x="2521423" y="2420888"/>
            <a:ext cx="2993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Abr.</a:t>
            </a:r>
            <a:endParaRPr lang="es-MX" altLang="es-MX" sz="1200" b="1" dirty="0"/>
          </a:p>
        </p:txBody>
      </p:sp>
      <p:sp>
        <p:nvSpPr>
          <p:cNvPr id="33" name="Arco de bloque 86"/>
          <p:cNvSpPr/>
          <p:nvPr/>
        </p:nvSpPr>
        <p:spPr bwMode="auto">
          <a:xfrm rot="10800000" flipV="1">
            <a:off x="3104950" y="2456733"/>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34" name="CuadroTexto 32"/>
          <p:cNvSpPr txBox="1">
            <a:spLocks noChangeArrowheads="1"/>
          </p:cNvSpPr>
          <p:nvPr/>
        </p:nvSpPr>
        <p:spPr bwMode="auto">
          <a:xfrm>
            <a:off x="3073356" y="2550013"/>
            <a:ext cx="3300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May.</a:t>
            </a:r>
            <a:endParaRPr lang="es-MX" altLang="es-MX" sz="1200" b="1" dirty="0"/>
          </a:p>
        </p:txBody>
      </p:sp>
      <p:sp>
        <p:nvSpPr>
          <p:cNvPr id="39" name="Arco de bloque 76"/>
          <p:cNvSpPr/>
          <p:nvPr/>
        </p:nvSpPr>
        <p:spPr bwMode="auto">
          <a:xfrm flipV="1">
            <a:off x="3667057" y="2457856"/>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40" name="CuadroTexto 32"/>
          <p:cNvSpPr txBox="1">
            <a:spLocks noChangeArrowheads="1"/>
          </p:cNvSpPr>
          <p:nvPr/>
        </p:nvSpPr>
        <p:spPr bwMode="auto">
          <a:xfrm>
            <a:off x="3688934" y="242088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Jun</a:t>
            </a:r>
            <a:endParaRPr lang="es-MX" altLang="es-MX" sz="1200" b="1" dirty="0"/>
          </a:p>
        </p:txBody>
      </p:sp>
      <p:sp>
        <p:nvSpPr>
          <p:cNvPr id="45" name="Arco de bloque 86"/>
          <p:cNvSpPr/>
          <p:nvPr/>
        </p:nvSpPr>
        <p:spPr bwMode="auto">
          <a:xfrm rot="10800000" flipV="1">
            <a:off x="4211960" y="2480941"/>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46" name="CuadroTexto 32"/>
          <p:cNvSpPr txBox="1">
            <a:spLocks noChangeArrowheads="1"/>
          </p:cNvSpPr>
          <p:nvPr/>
        </p:nvSpPr>
        <p:spPr bwMode="auto">
          <a:xfrm>
            <a:off x="4211960" y="2564904"/>
            <a:ext cx="2660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Jul.</a:t>
            </a:r>
            <a:endParaRPr lang="es-MX" altLang="es-MX" sz="1200" b="1" dirty="0"/>
          </a:p>
        </p:txBody>
      </p:sp>
      <p:sp>
        <p:nvSpPr>
          <p:cNvPr id="53" name="Arco de bloque 76"/>
          <p:cNvSpPr/>
          <p:nvPr/>
        </p:nvSpPr>
        <p:spPr bwMode="auto">
          <a:xfrm flipV="1">
            <a:off x="4843955" y="2485333"/>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54" name="CuadroTexto 32"/>
          <p:cNvSpPr txBox="1">
            <a:spLocks noChangeArrowheads="1"/>
          </p:cNvSpPr>
          <p:nvPr/>
        </p:nvSpPr>
        <p:spPr bwMode="auto">
          <a:xfrm>
            <a:off x="4832261" y="2475061"/>
            <a:ext cx="3430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Ago.</a:t>
            </a:r>
            <a:endParaRPr lang="es-MX" altLang="es-MX" sz="1200" b="1" dirty="0"/>
          </a:p>
        </p:txBody>
      </p:sp>
      <p:sp>
        <p:nvSpPr>
          <p:cNvPr id="62" name="Arco de bloque 86"/>
          <p:cNvSpPr/>
          <p:nvPr/>
        </p:nvSpPr>
        <p:spPr bwMode="auto">
          <a:xfrm rot="10800000" flipV="1">
            <a:off x="5450301" y="2468823"/>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63" name="CuadroTexto 32"/>
          <p:cNvSpPr txBox="1">
            <a:spLocks noChangeArrowheads="1"/>
          </p:cNvSpPr>
          <p:nvPr/>
        </p:nvSpPr>
        <p:spPr bwMode="auto">
          <a:xfrm>
            <a:off x="5443578" y="2541439"/>
            <a:ext cx="3254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Sep.</a:t>
            </a:r>
            <a:endParaRPr lang="es-MX" altLang="es-MX" sz="1200" b="1" dirty="0"/>
          </a:p>
        </p:txBody>
      </p:sp>
      <p:sp>
        <p:nvSpPr>
          <p:cNvPr id="58" name="Arco de bloque 76"/>
          <p:cNvSpPr/>
          <p:nvPr/>
        </p:nvSpPr>
        <p:spPr bwMode="auto">
          <a:xfrm flipV="1">
            <a:off x="6121375" y="2475641"/>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65" name="CuadroTexto 32"/>
          <p:cNvSpPr txBox="1">
            <a:spLocks noChangeArrowheads="1"/>
          </p:cNvSpPr>
          <p:nvPr/>
        </p:nvSpPr>
        <p:spPr bwMode="auto">
          <a:xfrm>
            <a:off x="6084168" y="2492896"/>
            <a:ext cx="2997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Oct.</a:t>
            </a:r>
            <a:endParaRPr lang="es-MX" altLang="es-MX" sz="1200" b="1" dirty="0"/>
          </a:p>
        </p:txBody>
      </p:sp>
      <p:cxnSp>
        <p:nvCxnSpPr>
          <p:cNvPr id="69" name="Conector recto 35"/>
          <p:cNvCxnSpPr/>
          <p:nvPr/>
        </p:nvCxnSpPr>
        <p:spPr>
          <a:xfrm flipH="1">
            <a:off x="2218437" y="2594336"/>
            <a:ext cx="308708" cy="68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70" name="Conector recto 35"/>
          <p:cNvCxnSpPr/>
          <p:nvPr/>
        </p:nvCxnSpPr>
        <p:spPr>
          <a:xfrm flipH="1">
            <a:off x="2777210" y="2577541"/>
            <a:ext cx="308708" cy="68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71" name="Conector recto 35"/>
          <p:cNvCxnSpPr/>
          <p:nvPr/>
        </p:nvCxnSpPr>
        <p:spPr>
          <a:xfrm flipH="1">
            <a:off x="3357409" y="2595783"/>
            <a:ext cx="308708" cy="68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72" name="Conector recto 35"/>
          <p:cNvCxnSpPr/>
          <p:nvPr/>
        </p:nvCxnSpPr>
        <p:spPr>
          <a:xfrm flipH="1">
            <a:off x="3923928" y="2590266"/>
            <a:ext cx="308708" cy="68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76" name="Conector recto 35"/>
          <p:cNvCxnSpPr/>
          <p:nvPr/>
        </p:nvCxnSpPr>
        <p:spPr>
          <a:xfrm flipH="1">
            <a:off x="4499992" y="2608573"/>
            <a:ext cx="308708" cy="68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79" name="Conector recto 35"/>
          <p:cNvCxnSpPr/>
          <p:nvPr/>
        </p:nvCxnSpPr>
        <p:spPr>
          <a:xfrm flipH="1">
            <a:off x="5137429" y="2590610"/>
            <a:ext cx="308708" cy="68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87" name="Conector recto 35"/>
          <p:cNvCxnSpPr/>
          <p:nvPr/>
        </p:nvCxnSpPr>
        <p:spPr>
          <a:xfrm flipH="1">
            <a:off x="5742804" y="2585220"/>
            <a:ext cx="308708" cy="68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89" name="Conector recto 35"/>
          <p:cNvCxnSpPr/>
          <p:nvPr/>
        </p:nvCxnSpPr>
        <p:spPr>
          <a:xfrm flipH="1">
            <a:off x="6390927" y="2604866"/>
            <a:ext cx="308708" cy="68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90" name="Arco de bloque 86"/>
          <p:cNvSpPr/>
          <p:nvPr/>
        </p:nvSpPr>
        <p:spPr bwMode="auto">
          <a:xfrm rot="10800000" flipV="1">
            <a:off x="6697507" y="2474172"/>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91" name="Conector recto 35"/>
          <p:cNvCxnSpPr/>
          <p:nvPr/>
        </p:nvCxnSpPr>
        <p:spPr>
          <a:xfrm flipH="1">
            <a:off x="6949920" y="2618930"/>
            <a:ext cx="308708" cy="68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92" name="CuadroTexto 32"/>
          <p:cNvSpPr txBox="1">
            <a:spLocks noChangeArrowheads="1"/>
          </p:cNvSpPr>
          <p:nvPr/>
        </p:nvSpPr>
        <p:spPr bwMode="auto">
          <a:xfrm>
            <a:off x="6665640" y="2567522"/>
            <a:ext cx="3220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Nov.</a:t>
            </a:r>
            <a:endParaRPr lang="es-MX" altLang="es-MX" sz="1200" b="1" dirty="0"/>
          </a:p>
        </p:txBody>
      </p:sp>
      <p:sp>
        <p:nvSpPr>
          <p:cNvPr id="73" name="Arco de bloque 76"/>
          <p:cNvSpPr/>
          <p:nvPr/>
        </p:nvSpPr>
        <p:spPr bwMode="auto">
          <a:xfrm flipV="1">
            <a:off x="7233039" y="2528515"/>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75" name="CuadroTexto 32"/>
          <p:cNvSpPr txBox="1">
            <a:spLocks noChangeArrowheads="1"/>
          </p:cNvSpPr>
          <p:nvPr/>
        </p:nvSpPr>
        <p:spPr bwMode="auto">
          <a:xfrm>
            <a:off x="7257730" y="2539658"/>
            <a:ext cx="2821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Dic.</a:t>
            </a:r>
            <a:endParaRPr lang="es-MX" altLang="es-MX" sz="1200" b="1" dirty="0"/>
          </a:p>
        </p:txBody>
      </p:sp>
      <p:cxnSp>
        <p:nvCxnSpPr>
          <p:cNvPr id="77" name="Conector recto 35"/>
          <p:cNvCxnSpPr/>
          <p:nvPr/>
        </p:nvCxnSpPr>
        <p:spPr>
          <a:xfrm flipH="1">
            <a:off x="7518644" y="2658247"/>
            <a:ext cx="308708" cy="68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50" name="Text Box 19"/>
          <p:cNvSpPr txBox="1">
            <a:spLocks noChangeArrowheads="1"/>
          </p:cNvSpPr>
          <p:nvPr/>
        </p:nvSpPr>
        <p:spPr bwMode="auto">
          <a:xfrm>
            <a:off x="801829" y="3183154"/>
            <a:ext cx="1415616" cy="861774"/>
          </a:xfrm>
          <a:prstGeom prst="rect">
            <a:avLst/>
          </a:prstGeom>
          <a:no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lIns="36000" rIns="36000" anchor="ctr" anchorCtr="0">
            <a:spAutoFit/>
          </a:bodyPr>
          <a:lstStyle/>
          <a:p>
            <a:pPr algn="just">
              <a:lnSpc>
                <a:spcPts val="1000"/>
              </a:lnSpc>
            </a:pPr>
            <a:r>
              <a:rPr lang="es-MX" sz="800" dirty="0" smtClean="0">
                <a:solidFill>
                  <a:schemeClr val="tx1"/>
                </a:solidFill>
                <a:latin typeface="Arial" panose="020B0604020202020204" pitchFamily="34" charset="0"/>
                <a:cs typeface="Arial" panose="020B0604020202020204" pitchFamily="34" charset="0"/>
              </a:rPr>
              <a:t>Se han registrado </a:t>
            </a:r>
            <a:r>
              <a:rPr lang="es-MX" sz="800" dirty="0" smtClean="0">
                <a:solidFill>
                  <a:schemeClr val="tx1"/>
                </a:solidFill>
                <a:latin typeface="Arial" panose="020B0604020202020204" pitchFamily="34" charset="0"/>
                <a:cs typeface="Arial" panose="020B0604020202020204" pitchFamily="34" charset="0"/>
              </a:rPr>
              <a:t>19 </a:t>
            </a:r>
            <a:r>
              <a:rPr lang="es-MX" sz="800" b="1" dirty="0" smtClean="0">
                <a:solidFill>
                  <a:schemeClr val="tx1"/>
                </a:solidFill>
                <a:latin typeface="Arial" panose="020B0604020202020204" pitchFamily="34" charset="0"/>
                <a:cs typeface="Arial" panose="020B0604020202020204" pitchFamily="34" charset="0"/>
              </a:rPr>
              <a:t>eventos</a:t>
            </a:r>
            <a:r>
              <a:rPr lang="es-MX" sz="800" dirty="0" smtClean="0">
                <a:solidFill>
                  <a:schemeClr val="tx1"/>
                </a:solidFill>
                <a:latin typeface="Arial" panose="020B0604020202020204" pitchFamily="34" charset="0"/>
                <a:cs typeface="Arial" panose="020B0604020202020204" pitchFamily="34" charset="0"/>
              </a:rPr>
              <a:t>, como sigue.</a:t>
            </a:r>
          </a:p>
          <a:p>
            <a:pPr algn="just">
              <a:lnSpc>
                <a:spcPts val="1000"/>
              </a:lnSpc>
            </a:pPr>
            <a:endParaRPr lang="es-MX" sz="800" dirty="0" smtClean="0">
              <a:solidFill>
                <a:schemeClr val="tx1"/>
              </a:solidFill>
              <a:latin typeface="Arial" panose="020B0604020202020204" pitchFamily="34" charset="0"/>
              <a:cs typeface="Arial" panose="020B0604020202020204" pitchFamily="34" charset="0"/>
            </a:endParaRPr>
          </a:p>
          <a:p>
            <a:pPr marL="85725" indent="-85725" algn="just">
              <a:lnSpc>
                <a:spcPts val="1000"/>
              </a:lnSpc>
              <a:buFont typeface="Wingdings" panose="05000000000000000000" pitchFamily="2" charset="2"/>
              <a:buChar char="Ø"/>
            </a:pPr>
            <a:r>
              <a:rPr lang="es-MX" sz="800" dirty="0" smtClean="0">
                <a:solidFill>
                  <a:schemeClr val="tx1"/>
                </a:solidFill>
                <a:latin typeface="Arial" panose="020B0604020202020204" pitchFamily="34" charset="0"/>
                <a:cs typeface="Arial" panose="020B0604020202020204" pitchFamily="34" charset="0"/>
              </a:rPr>
              <a:t>(</a:t>
            </a:r>
            <a:r>
              <a:rPr lang="es-MX" sz="800" dirty="0" smtClean="0">
                <a:solidFill>
                  <a:schemeClr val="tx1"/>
                </a:solidFill>
                <a:latin typeface="Arial" panose="020B0604020202020204" pitchFamily="34" charset="0"/>
                <a:cs typeface="Arial" panose="020B0604020202020204" pitchFamily="34" charset="0"/>
              </a:rPr>
              <a:t>16) Concentraciones.</a:t>
            </a:r>
            <a:endParaRPr lang="es-MX" sz="800" dirty="0">
              <a:solidFill>
                <a:schemeClr val="tx1"/>
              </a:solidFill>
              <a:latin typeface="Arial" panose="020B0604020202020204" pitchFamily="34" charset="0"/>
              <a:cs typeface="Arial" panose="020B0604020202020204" pitchFamily="34" charset="0"/>
            </a:endParaRPr>
          </a:p>
          <a:p>
            <a:pPr marL="85725" indent="-85725" algn="just">
              <a:lnSpc>
                <a:spcPts val="1000"/>
              </a:lnSpc>
              <a:buFont typeface="Wingdings" panose="05000000000000000000" pitchFamily="2" charset="2"/>
              <a:buChar char="Ø"/>
            </a:pPr>
            <a:r>
              <a:rPr lang="es-MX" sz="800" dirty="0" smtClean="0">
                <a:solidFill>
                  <a:schemeClr val="tx1"/>
                </a:solidFill>
                <a:latin typeface="Arial" panose="020B0604020202020204" pitchFamily="34" charset="0"/>
                <a:cs typeface="Arial" panose="020B0604020202020204" pitchFamily="34" charset="0"/>
              </a:rPr>
              <a:t>(3) </a:t>
            </a:r>
            <a:r>
              <a:rPr lang="es-MX" sz="800" dirty="0">
                <a:solidFill>
                  <a:schemeClr val="tx1"/>
                </a:solidFill>
                <a:latin typeface="Arial" panose="020B0604020202020204" pitchFamily="34" charset="0"/>
                <a:cs typeface="Arial" panose="020B0604020202020204" pitchFamily="34" charset="0"/>
              </a:rPr>
              <a:t>Marcha</a:t>
            </a:r>
          </a:p>
          <a:p>
            <a:pPr algn="just">
              <a:lnSpc>
                <a:spcPts val="1000"/>
              </a:lnSpc>
            </a:pPr>
            <a:endParaRPr lang="es-MX" sz="800" dirty="0">
              <a:solidFill>
                <a:schemeClr val="tx1"/>
              </a:solidFill>
              <a:latin typeface="Arial" panose="020B0604020202020204" pitchFamily="34" charset="0"/>
              <a:cs typeface="Arial" panose="020B0604020202020204" pitchFamily="34" charset="0"/>
            </a:endParaRPr>
          </a:p>
        </p:txBody>
      </p:sp>
      <p:cxnSp>
        <p:nvCxnSpPr>
          <p:cNvPr id="51" name="Conector angular 62"/>
          <p:cNvCxnSpPr/>
          <p:nvPr/>
        </p:nvCxnSpPr>
        <p:spPr>
          <a:xfrm rot="16200000" flipH="1">
            <a:off x="1524334" y="2736619"/>
            <a:ext cx="448643" cy="3622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340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2"/>
          <p:cNvSpPr txBox="1">
            <a:spLocks noChangeArrowheads="1"/>
          </p:cNvSpPr>
          <p:nvPr/>
        </p:nvSpPr>
        <p:spPr bwMode="auto">
          <a:xfrm>
            <a:off x="2460749" y="145628"/>
            <a:ext cx="59334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1600" b="1" dirty="0" smtClean="0">
                <a:solidFill>
                  <a:srgbClr val="000000"/>
                </a:solidFill>
                <a:latin typeface="Arial" panose="020B0604020202020204" pitchFamily="34" charset="0"/>
                <a:cs typeface="Arial" panose="020B0604020202020204" pitchFamily="34" charset="0"/>
              </a:rPr>
              <a:t>Mapa de influencia delictiva en el Edo. de Querétaro.</a:t>
            </a:r>
            <a:endParaRPr lang="es-MX" sz="1400" b="1" dirty="0">
              <a:solidFill>
                <a:srgbClr val="000000"/>
              </a:solidFill>
              <a:latin typeface="Arial" panose="020B0604020202020204" pitchFamily="34" charset="0"/>
              <a:cs typeface="Arial" panose="020B0604020202020204" pitchFamily="34" charset="0"/>
            </a:endParaRPr>
          </a:p>
        </p:txBody>
      </p:sp>
      <p:sp>
        <p:nvSpPr>
          <p:cNvPr id="37" name="CuadroTexto 184"/>
          <p:cNvSpPr txBox="1"/>
          <p:nvPr/>
        </p:nvSpPr>
        <p:spPr>
          <a:xfrm>
            <a:off x="6015894" y="908720"/>
            <a:ext cx="1593891" cy="27696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smtClean="0">
                <a:latin typeface="Arial" panose="020B0604020202020204" pitchFamily="34" charset="0"/>
              </a:rPr>
              <a:t>Interpretación</a:t>
            </a:r>
            <a:endParaRPr lang="es-MX" dirty="0"/>
          </a:p>
        </p:txBody>
      </p:sp>
      <p:sp>
        <p:nvSpPr>
          <p:cNvPr id="40" name="207 Rectángulo"/>
          <p:cNvSpPr/>
          <p:nvPr/>
        </p:nvSpPr>
        <p:spPr>
          <a:xfrm>
            <a:off x="4712082" y="1418721"/>
            <a:ext cx="4201514" cy="2481449"/>
          </a:xfrm>
          <a:prstGeom prst="rect">
            <a:avLst/>
          </a:prstGeom>
        </p:spPr>
        <p:txBody>
          <a:bodyPr wrap="square" tIns="0" bIns="0">
            <a:spAutoFit/>
          </a:bodyPr>
          <a:lstStyle/>
          <a:p>
            <a:pPr algn="just">
              <a:spcBef>
                <a:spcPts val="600"/>
              </a:spcBef>
              <a:spcAft>
                <a:spcPts val="600"/>
              </a:spcAft>
              <a:tabLst>
                <a:tab pos="541338" algn="l"/>
              </a:tabLst>
              <a:defRPr/>
            </a:pPr>
            <a:r>
              <a:rPr lang="es-MX" sz="1050" dirty="0" smtClean="0">
                <a:latin typeface="Arial" pitchFamily="34" charset="0"/>
                <a:cs typeface="Arial" pitchFamily="34" charset="0"/>
              </a:rPr>
              <a:t>De </a:t>
            </a:r>
            <a:r>
              <a:rPr lang="es-MX" sz="1050" dirty="0">
                <a:latin typeface="Arial" pitchFamily="34" charset="0"/>
                <a:cs typeface="Arial" pitchFamily="34" charset="0"/>
              </a:rPr>
              <a:t>acuerdo a las actividades delictivas en </a:t>
            </a:r>
            <a:r>
              <a:rPr lang="es-MX" sz="1050" b="1" dirty="0" smtClean="0">
                <a:latin typeface="Arial" pitchFamily="34" charset="0"/>
                <a:cs typeface="Arial" pitchFamily="34" charset="0"/>
              </a:rPr>
              <a:t>Querétaro</a:t>
            </a:r>
            <a:r>
              <a:rPr lang="es-MX" sz="1050" dirty="0" smtClean="0">
                <a:latin typeface="Arial" pitchFamily="34" charset="0"/>
                <a:cs typeface="Arial" pitchFamily="34" charset="0"/>
              </a:rPr>
              <a:t>, </a:t>
            </a:r>
            <a:r>
              <a:rPr lang="es-MX" sz="1050" dirty="0">
                <a:latin typeface="Arial" pitchFamily="34" charset="0"/>
                <a:cs typeface="Arial" pitchFamily="34" charset="0"/>
              </a:rPr>
              <a:t>tienen </a:t>
            </a:r>
            <a:r>
              <a:rPr lang="es-MX" sz="1050" dirty="0" smtClean="0">
                <a:latin typeface="Arial" pitchFamily="34" charset="0"/>
                <a:cs typeface="Arial" pitchFamily="34" charset="0"/>
              </a:rPr>
              <a:t>influencia las siguientes organizaciones delictivas:</a:t>
            </a:r>
          </a:p>
          <a:p>
            <a:pPr marL="171450" indent="-171450" algn="just">
              <a:spcBef>
                <a:spcPts val="600"/>
              </a:spcBef>
              <a:spcAft>
                <a:spcPts val="600"/>
              </a:spcAft>
              <a:buFont typeface="Wingdings" pitchFamily="2" charset="2"/>
              <a:buChar char="q"/>
              <a:tabLst>
                <a:tab pos="541338" algn="l"/>
              </a:tabLst>
              <a:defRPr/>
            </a:pPr>
            <a:r>
              <a:rPr lang="es-MX" sz="1050" b="1" dirty="0" smtClean="0">
                <a:latin typeface="Arial" pitchFamily="34" charset="0"/>
                <a:cs typeface="Arial" pitchFamily="34" charset="0"/>
              </a:rPr>
              <a:t>“Una banda delictiva encabezada por Honorio Núñez Vargas” (a) "El Genético" y/o "El 5"</a:t>
            </a:r>
            <a:r>
              <a:rPr lang="es-MX" sz="1050" dirty="0" smtClean="0">
                <a:latin typeface="Arial" pitchFamily="34" charset="0"/>
                <a:cs typeface="Arial" pitchFamily="34" charset="0"/>
              </a:rPr>
              <a:t> en el </a:t>
            </a:r>
            <a:r>
              <a:rPr lang="es-MX" sz="1050" dirty="0" smtClean="0">
                <a:cs typeface="Arial" pitchFamily="34" charset="0"/>
              </a:rPr>
              <a:t>municipio de San Juan del Río, Qro.</a:t>
            </a:r>
            <a:endParaRPr lang="es-MX" sz="1050" dirty="0" smtClean="0">
              <a:latin typeface="Arial" pitchFamily="34" charset="0"/>
              <a:cs typeface="Arial" pitchFamily="34" charset="0"/>
            </a:endParaRPr>
          </a:p>
          <a:p>
            <a:pPr marL="171450" indent="-171450" algn="just">
              <a:lnSpc>
                <a:spcPct val="150000"/>
              </a:lnSpc>
              <a:spcBef>
                <a:spcPts val="600"/>
              </a:spcBef>
              <a:spcAft>
                <a:spcPts val="600"/>
              </a:spcAft>
              <a:buFont typeface="Wingdings" pitchFamily="2" charset="2"/>
              <a:buChar char="q"/>
              <a:tabLst>
                <a:tab pos="541338" algn="l"/>
              </a:tabLst>
              <a:defRPr/>
            </a:pPr>
            <a:r>
              <a:rPr lang="es-MX" sz="1050" b="1" dirty="0" smtClean="0">
                <a:latin typeface="Arial" pitchFamily="34" charset="0"/>
                <a:cs typeface="Arial" pitchFamily="34" charset="0"/>
              </a:rPr>
              <a:t>“Células del Cartel Jalisco Nueva Generación”</a:t>
            </a:r>
            <a:r>
              <a:rPr lang="es-MX" sz="1050" dirty="0" smtClean="0">
                <a:latin typeface="Arial" pitchFamily="34" charset="0"/>
                <a:cs typeface="Arial" pitchFamily="34" charset="0"/>
              </a:rPr>
              <a:t> en </a:t>
            </a:r>
            <a:r>
              <a:rPr lang="es-MX" sz="1050" b="1" dirty="0" smtClean="0">
                <a:latin typeface="Arial" pitchFamily="34" charset="0"/>
                <a:cs typeface="Arial" pitchFamily="34" charset="0"/>
              </a:rPr>
              <a:t>5</a:t>
            </a:r>
            <a:r>
              <a:rPr lang="es-MX" sz="1050" dirty="0" smtClean="0">
                <a:latin typeface="Arial" pitchFamily="34" charset="0"/>
                <a:cs typeface="Arial" pitchFamily="34" charset="0"/>
              </a:rPr>
              <a:t> municipios (Querétaro, Corregidora, Huimilpan, Pedro Escobedo y San Juan del Rio).</a:t>
            </a:r>
          </a:p>
          <a:p>
            <a:pPr marL="171450" indent="-171450" algn="just">
              <a:spcBef>
                <a:spcPts val="600"/>
              </a:spcBef>
              <a:spcAft>
                <a:spcPts val="600"/>
              </a:spcAft>
              <a:buFont typeface="Wingdings" pitchFamily="2" charset="2"/>
              <a:buChar char="q"/>
              <a:tabLst>
                <a:tab pos="541338" algn="l"/>
              </a:tabLst>
              <a:defRPr/>
            </a:pPr>
            <a:r>
              <a:rPr lang="es-MX" sz="1050" b="1" dirty="0" smtClean="0">
                <a:cs typeface="Arial" pitchFamily="34" charset="0"/>
              </a:rPr>
              <a:t>“Células Cartel de Santa Rosa de Lima”</a:t>
            </a:r>
            <a:r>
              <a:rPr lang="es-MX" sz="1050" dirty="0" smtClean="0">
                <a:cs typeface="Arial" pitchFamily="34" charset="0"/>
              </a:rPr>
              <a:t>: En </a:t>
            </a:r>
            <a:r>
              <a:rPr lang="es-MX" sz="1050" b="1" dirty="0" smtClean="0">
                <a:cs typeface="Arial" pitchFamily="34" charset="0"/>
              </a:rPr>
              <a:t>5</a:t>
            </a:r>
            <a:r>
              <a:rPr lang="es-MX" sz="1050" dirty="0" smtClean="0">
                <a:cs typeface="Arial" pitchFamily="34" charset="0"/>
              </a:rPr>
              <a:t> municipios (</a:t>
            </a:r>
            <a:r>
              <a:rPr lang="es-MX" sz="1050" dirty="0">
                <a:cs typeface="Arial" pitchFamily="34" charset="0"/>
              </a:rPr>
              <a:t>Querétaro, Corregidora, Huimilpan, Pedro Escobedo y San Juan del Rio</a:t>
            </a:r>
            <a:r>
              <a:rPr lang="es-MX" sz="1050" dirty="0" smtClean="0">
                <a:cs typeface="Arial" pitchFamily="34" charset="0"/>
              </a:rPr>
              <a:t>).</a:t>
            </a:r>
            <a:endParaRPr lang="es-MX" sz="1050" dirty="0" smtClean="0">
              <a:latin typeface="Arial" pitchFamily="34" charset="0"/>
              <a:cs typeface="Arial" pitchFamily="34" charset="0"/>
            </a:endParaRPr>
          </a:p>
        </p:txBody>
      </p:sp>
      <p:sp>
        <p:nvSpPr>
          <p:cNvPr id="41" name="CuadroTexto 32"/>
          <p:cNvSpPr txBox="1">
            <a:spLocks noChangeArrowheads="1"/>
          </p:cNvSpPr>
          <p:nvPr/>
        </p:nvSpPr>
        <p:spPr bwMode="auto">
          <a:xfrm>
            <a:off x="4712082" y="5078142"/>
            <a:ext cx="4108390" cy="727122"/>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ts val="600"/>
              </a:spcBef>
              <a:spcAft>
                <a:spcPts val="600"/>
              </a:spcAft>
              <a:buNone/>
              <a:defRPr/>
            </a:pPr>
            <a:r>
              <a:rPr lang="es-MX" altLang="es-MX" sz="1050" dirty="0" smtClean="0">
                <a:latin typeface="Arial" panose="020B0604020202020204" pitchFamily="34" charset="0"/>
              </a:rPr>
              <a:t>Las células delictivas grupo </a:t>
            </a:r>
            <a:r>
              <a:rPr lang="es-MX" altLang="es-MX" sz="1050" b="1" dirty="0" smtClean="0">
                <a:latin typeface="Arial" panose="020B0604020202020204" pitchFamily="34" charset="0"/>
              </a:rPr>
              <a:t>“Cártel Jalisco Nievas Generación”</a:t>
            </a:r>
            <a:r>
              <a:rPr lang="es-MX" altLang="es-MX" sz="1050" dirty="0" smtClean="0">
                <a:latin typeface="Arial" panose="020B0604020202020204" pitchFamily="34" charset="0"/>
              </a:rPr>
              <a:t> y las células del </a:t>
            </a:r>
            <a:r>
              <a:rPr lang="es-MX" altLang="es-MX" sz="1050" b="1" dirty="0" smtClean="0">
                <a:latin typeface="Arial" panose="020B0604020202020204" pitchFamily="34" charset="0"/>
              </a:rPr>
              <a:t>"Cartel Santa Rosa de Lima"</a:t>
            </a:r>
            <a:r>
              <a:rPr lang="es-MX" altLang="es-MX" sz="1050" dirty="0" smtClean="0">
                <a:latin typeface="Arial" panose="020B0604020202020204" pitchFamily="34" charset="0"/>
              </a:rPr>
              <a:t> son quienes mantiene mayor  presencia en el estado con </a:t>
            </a:r>
            <a:r>
              <a:rPr lang="es-MX" altLang="es-MX" sz="1050" b="1" dirty="0" smtClean="0">
                <a:latin typeface="Arial" panose="020B0604020202020204" pitchFamily="34" charset="0"/>
              </a:rPr>
              <a:t>5</a:t>
            </a:r>
            <a:r>
              <a:rPr lang="es-MX" altLang="es-MX" sz="1050" dirty="0" smtClean="0">
                <a:latin typeface="Arial" panose="020B0604020202020204" pitchFamily="34" charset="0"/>
              </a:rPr>
              <a:t> municipios.</a:t>
            </a:r>
          </a:p>
        </p:txBody>
      </p:sp>
      <p:sp>
        <p:nvSpPr>
          <p:cNvPr id="42" name="CuadroTexto 38"/>
          <p:cNvSpPr txBox="1"/>
          <p:nvPr/>
        </p:nvSpPr>
        <p:spPr>
          <a:xfrm>
            <a:off x="5711048" y="4574928"/>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smtClean="0">
                <a:solidFill>
                  <a:prstClr val="white"/>
                </a:solidFill>
                <a:latin typeface="Arial" panose="020B0604020202020204" pitchFamily="34" charset="0"/>
              </a:rPr>
              <a:t>Conclusión</a:t>
            </a:r>
            <a:endParaRPr lang="es-MX" dirty="0">
              <a:solidFill>
                <a:prstClr val="white"/>
              </a:solidFill>
            </a:endParaRPr>
          </a:p>
        </p:txBody>
      </p:sp>
      <p:sp>
        <p:nvSpPr>
          <p:cNvPr id="44" name="43 Rectángulo redondeado">
            <a:extLst/>
          </p:cNvPr>
          <p:cNvSpPr/>
          <p:nvPr/>
        </p:nvSpPr>
        <p:spPr bwMode="auto">
          <a:xfrm>
            <a:off x="471961" y="5608275"/>
            <a:ext cx="444500" cy="328613"/>
          </a:xfrm>
          <a:prstGeom prst="roundRect">
            <a:avLst/>
          </a:prstGeom>
          <a:solidFill>
            <a:srgbClr val="00B05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MX"/>
          </a:p>
        </p:txBody>
      </p:sp>
      <p:sp>
        <p:nvSpPr>
          <p:cNvPr id="45" name="44 Rectángulo redondeado">
            <a:extLst/>
          </p:cNvPr>
          <p:cNvSpPr/>
          <p:nvPr/>
        </p:nvSpPr>
        <p:spPr bwMode="auto">
          <a:xfrm>
            <a:off x="1020994" y="5589240"/>
            <a:ext cx="1534301" cy="475894"/>
          </a:xfrm>
          <a:prstGeom prst="roundRect">
            <a:avLst/>
          </a:prstGeom>
          <a:solidFill>
            <a:schemeClr val="bg2"/>
          </a:solidFill>
          <a:ln>
            <a:noFill/>
          </a:ln>
          <a:scene3d>
            <a:camera prst="orthographicFront"/>
            <a:lightRig rig="threePt" dir="t"/>
          </a:scene3d>
          <a:sp3d>
            <a:bevelT/>
          </a:sp3d>
        </p:spPr>
        <p:txBody>
          <a:bodyPr anchor="ctr"/>
          <a:lstStyle/>
          <a:p>
            <a:pPr algn="ctr" eaLnBrk="1" fontAlgn="auto" hangingPunct="1">
              <a:spcBef>
                <a:spcPts val="0"/>
              </a:spcBef>
              <a:spcAft>
                <a:spcPts val="0"/>
              </a:spcAft>
              <a:defRPr/>
            </a:pPr>
            <a:r>
              <a:rPr lang="es-MX" sz="900" b="1" dirty="0" smtClean="0">
                <a:solidFill>
                  <a:srgbClr val="000000"/>
                </a:solidFill>
                <a:latin typeface="Arial" charset="0"/>
                <a:cs typeface="Arial" charset="0"/>
              </a:rPr>
              <a:t>Células del Cartel Jalisco Nueva Generación (</a:t>
            </a:r>
            <a:r>
              <a:rPr lang="es-MX" sz="900" b="1" dirty="0" err="1" smtClean="0">
                <a:solidFill>
                  <a:srgbClr val="000000"/>
                </a:solidFill>
                <a:latin typeface="Arial" charset="0"/>
                <a:cs typeface="Arial" charset="0"/>
              </a:rPr>
              <a:t>CJNG</a:t>
            </a:r>
            <a:r>
              <a:rPr lang="es-MX" sz="900" b="1" dirty="0" smtClean="0">
                <a:solidFill>
                  <a:srgbClr val="000000"/>
                </a:solidFill>
                <a:latin typeface="Arial" charset="0"/>
                <a:cs typeface="Arial" charset="0"/>
              </a:rPr>
              <a:t>).</a:t>
            </a:r>
            <a:endParaRPr lang="es-MX" sz="900" b="1" dirty="0">
              <a:solidFill>
                <a:srgbClr val="000000"/>
              </a:solidFill>
              <a:latin typeface="Arial" charset="0"/>
              <a:cs typeface="Arial" charset="0"/>
            </a:endParaRPr>
          </a:p>
        </p:txBody>
      </p:sp>
      <p:sp>
        <p:nvSpPr>
          <p:cNvPr id="46" name="45 Rectángulo redondeado">
            <a:extLst/>
          </p:cNvPr>
          <p:cNvSpPr/>
          <p:nvPr/>
        </p:nvSpPr>
        <p:spPr bwMode="auto">
          <a:xfrm>
            <a:off x="471961" y="5013176"/>
            <a:ext cx="444500" cy="330200"/>
          </a:xfrm>
          <a:prstGeom prst="roundRect">
            <a:avLst/>
          </a:prstGeom>
          <a:solidFill>
            <a:srgbClr val="FF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MX" sz="900"/>
          </a:p>
        </p:txBody>
      </p:sp>
      <p:sp>
        <p:nvSpPr>
          <p:cNvPr id="47" name="46 Rectángulo redondeado">
            <a:extLst/>
          </p:cNvPr>
          <p:cNvSpPr/>
          <p:nvPr/>
        </p:nvSpPr>
        <p:spPr bwMode="auto">
          <a:xfrm>
            <a:off x="1020995" y="4996155"/>
            <a:ext cx="1551043" cy="419206"/>
          </a:xfrm>
          <a:prstGeom prst="roundRect">
            <a:avLst/>
          </a:prstGeom>
          <a:solidFill>
            <a:schemeClr val="bg2"/>
          </a:solidFill>
          <a:ln>
            <a:noFill/>
          </a:ln>
          <a:scene3d>
            <a:camera prst="orthographicFront"/>
            <a:lightRig rig="threePt" dir="t"/>
          </a:scene3d>
          <a:sp3d>
            <a:bevelT/>
          </a:sp3d>
        </p:spPr>
        <p:txBody>
          <a:bodyPr anchor="ctr"/>
          <a:lstStyle/>
          <a:p>
            <a:pPr algn="ctr" eaLnBrk="1" fontAlgn="auto" hangingPunct="1">
              <a:spcBef>
                <a:spcPts val="0"/>
              </a:spcBef>
              <a:spcAft>
                <a:spcPts val="0"/>
              </a:spcAft>
              <a:defRPr/>
            </a:pPr>
            <a:r>
              <a:rPr lang="es-MX" sz="900" b="1" dirty="0" smtClean="0">
                <a:solidFill>
                  <a:srgbClr val="000000"/>
                </a:solidFill>
                <a:latin typeface="Arial" charset="0"/>
                <a:cs typeface="Arial" charset="0"/>
              </a:rPr>
              <a:t>Banda delictiva en San Juan del Río, Qro.</a:t>
            </a:r>
            <a:endParaRPr lang="es-MX" sz="900" b="1" dirty="0">
              <a:solidFill>
                <a:srgbClr val="000000"/>
              </a:solidFill>
              <a:latin typeface="Arial" charset="0"/>
              <a:cs typeface="Arial" charset="0"/>
            </a:endParaRPr>
          </a:p>
        </p:txBody>
      </p:sp>
      <p:sp>
        <p:nvSpPr>
          <p:cNvPr id="48" name="47 Rectángulo redondeado">
            <a:extLst/>
          </p:cNvPr>
          <p:cNvSpPr/>
          <p:nvPr/>
        </p:nvSpPr>
        <p:spPr bwMode="auto">
          <a:xfrm>
            <a:off x="471961" y="6236145"/>
            <a:ext cx="444500" cy="320675"/>
          </a:xfrm>
          <a:prstGeom prst="roundRect">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MX"/>
          </a:p>
        </p:txBody>
      </p:sp>
      <p:sp>
        <p:nvSpPr>
          <p:cNvPr id="49" name="48 Rectángulo redondeado">
            <a:extLst/>
          </p:cNvPr>
          <p:cNvSpPr/>
          <p:nvPr/>
        </p:nvSpPr>
        <p:spPr bwMode="auto">
          <a:xfrm>
            <a:off x="1009841" y="6220842"/>
            <a:ext cx="1520517" cy="376510"/>
          </a:xfrm>
          <a:prstGeom prst="roundRect">
            <a:avLst/>
          </a:prstGeom>
          <a:solidFill>
            <a:schemeClr val="bg2"/>
          </a:solidFill>
          <a:ln>
            <a:noFill/>
          </a:ln>
          <a:scene3d>
            <a:camera prst="orthographicFront"/>
            <a:lightRig rig="threePt" dir="t"/>
          </a:scene3d>
          <a:sp3d>
            <a:bevelT/>
          </a:sp3d>
        </p:spPr>
        <p:txBody>
          <a:bodyPr anchor="ctr"/>
          <a:lstStyle/>
          <a:p>
            <a:pPr algn="ctr" eaLnBrk="1" fontAlgn="auto" hangingPunct="1">
              <a:spcBef>
                <a:spcPts val="0"/>
              </a:spcBef>
              <a:spcAft>
                <a:spcPts val="0"/>
              </a:spcAft>
              <a:defRPr/>
            </a:pPr>
            <a:r>
              <a:rPr lang="es-MX" sz="900" b="1" dirty="0" smtClean="0">
                <a:solidFill>
                  <a:srgbClr val="000000"/>
                </a:solidFill>
                <a:latin typeface="Arial" charset="0"/>
                <a:cs typeface="Arial" charset="0"/>
              </a:rPr>
              <a:t>Cartel de Santa Rosa de Lima (</a:t>
            </a:r>
            <a:r>
              <a:rPr lang="es-MX" sz="900" b="1" dirty="0" err="1" smtClean="0">
                <a:solidFill>
                  <a:srgbClr val="000000"/>
                </a:solidFill>
                <a:latin typeface="Arial" charset="0"/>
                <a:cs typeface="Arial" charset="0"/>
              </a:rPr>
              <a:t>CSRL</a:t>
            </a:r>
            <a:r>
              <a:rPr lang="es-MX" sz="900" b="1" dirty="0" smtClean="0">
                <a:solidFill>
                  <a:srgbClr val="000000"/>
                </a:solidFill>
                <a:latin typeface="Arial" charset="0"/>
                <a:cs typeface="Arial" charset="0"/>
              </a:rPr>
              <a:t>).</a:t>
            </a:r>
            <a:endParaRPr lang="es-MX" sz="900" b="1" dirty="0">
              <a:solidFill>
                <a:srgbClr val="000000"/>
              </a:solidFill>
              <a:latin typeface="Arial" charset="0"/>
              <a:cs typeface="Arial" charset="0"/>
            </a:endParaRPr>
          </a:p>
        </p:txBody>
      </p:sp>
      <p:grpSp>
        <p:nvGrpSpPr>
          <p:cNvPr id="16" name="15 Grupo"/>
          <p:cNvGrpSpPr/>
          <p:nvPr/>
        </p:nvGrpSpPr>
        <p:grpSpPr>
          <a:xfrm>
            <a:off x="467544" y="764704"/>
            <a:ext cx="3669927" cy="3927228"/>
            <a:chOff x="254000" y="923925"/>
            <a:chExt cx="3669927" cy="3927228"/>
          </a:xfrm>
        </p:grpSpPr>
        <p:grpSp>
          <p:nvGrpSpPr>
            <p:cNvPr id="338" name="337 Grupo"/>
            <p:cNvGrpSpPr/>
            <p:nvPr/>
          </p:nvGrpSpPr>
          <p:grpSpPr>
            <a:xfrm>
              <a:off x="260366" y="923925"/>
              <a:ext cx="3663561" cy="3927228"/>
              <a:chOff x="1422889" y="1123702"/>
              <a:chExt cx="2780222" cy="3333464"/>
            </a:xfrm>
          </p:grpSpPr>
          <p:sp>
            <p:nvSpPr>
              <p:cNvPr id="339" name="Freeform 4"/>
              <p:cNvSpPr>
                <a:spLocks/>
              </p:cNvSpPr>
              <p:nvPr/>
            </p:nvSpPr>
            <p:spPr bwMode="auto">
              <a:xfrm>
                <a:off x="2443251" y="1989139"/>
                <a:ext cx="642475" cy="618443"/>
              </a:xfrm>
              <a:custGeom>
                <a:avLst/>
                <a:gdLst>
                  <a:gd name="T0" fmla="*/ 2147483647 w 2010"/>
                  <a:gd name="T1" fmla="*/ 0 h 1823"/>
                  <a:gd name="T2" fmla="*/ 2147483647 w 2010"/>
                  <a:gd name="T3" fmla="*/ 2147483647 h 1823"/>
                  <a:gd name="T4" fmla="*/ 2147483647 w 2010"/>
                  <a:gd name="T5" fmla="*/ 2147483647 h 1823"/>
                  <a:gd name="T6" fmla="*/ 2147483647 w 2010"/>
                  <a:gd name="T7" fmla="*/ 2147483647 h 1823"/>
                  <a:gd name="T8" fmla="*/ 2147483647 w 2010"/>
                  <a:gd name="T9" fmla="*/ 2147483647 h 1823"/>
                  <a:gd name="T10" fmla="*/ 2147483647 w 2010"/>
                  <a:gd name="T11" fmla="*/ 2147483647 h 1823"/>
                  <a:gd name="T12" fmla="*/ 2147483647 w 2010"/>
                  <a:gd name="T13" fmla="*/ 2147483647 h 1823"/>
                  <a:gd name="T14" fmla="*/ 2147483647 w 2010"/>
                  <a:gd name="T15" fmla="*/ 2147483647 h 1823"/>
                  <a:gd name="T16" fmla="*/ 2147483647 w 2010"/>
                  <a:gd name="T17" fmla="*/ 2147483647 h 1823"/>
                  <a:gd name="T18" fmla="*/ 2147483647 w 2010"/>
                  <a:gd name="T19" fmla="*/ 2147483647 h 1823"/>
                  <a:gd name="T20" fmla="*/ 2147483647 w 2010"/>
                  <a:gd name="T21" fmla="*/ 2147483647 h 1823"/>
                  <a:gd name="T22" fmla="*/ 2147483647 w 2010"/>
                  <a:gd name="T23" fmla="*/ 2147483647 h 1823"/>
                  <a:gd name="T24" fmla="*/ 2147483647 w 2010"/>
                  <a:gd name="T25" fmla="*/ 2147483647 h 1823"/>
                  <a:gd name="T26" fmla="*/ 2147483647 w 2010"/>
                  <a:gd name="T27" fmla="*/ 2147483647 h 1823"/>
                  <a:gd name="T28" fmla="*/ 2147483647 w 2010"/>
                  <a:gd name="T29" fmla="*/ 2147483647 h 1823"/>
                  <a:gd name="T30" fmla="*/ 2147483647 w 2010"/>
                  <a:gd name="T31" fmla="*/ 2147483647 h 1823"/>
                  <a:gd name="T32" fmla="*/ 2147483647 w 2010"/>
                  <a:gd name="T33" fmla="*/ 2147483647 h 1823"/>
                  <a:gd name="T34" fmla="*/ 2147483647 w 2010"/>
                  <a:gd name="T35" fmla="*/ 2147483647 h 1823"/>
                  <a:gd name="T36" fmla="*/ 2147483647 w 2010"/>
                  <a:gd name="T37" fmla="*/ 2147483647 h 1823"/>
                  <a:gd name="T38" fmla="*/ 2147483647 w 2010"/>
                  <a:gd name="T39" fmla="*/ 2147483647 h 1823"/>
                  <a:gd name="T40" fmla="*/ 2147483647 w 2010"/>
                  <a:gd name="T41" fmla="*/ 2147483647 h 1823"/>
                  <a:gd name="T42" fmla="*/ 2147483647 w 2010"/>
                  <a:gd name="T43" fmla="*/ 2147483647 h 1823"/>
                  <a:gd name="T44" fmla="*/ 2147483647 w 2010"/>
                  <a:gd name="T45" fmla="*/ 2147483647 h 1823"/>
                  <a:gd name="T46" fmla="*/ 2147483647 w 2010"/>
                  <a:gd name="T47" fmla="*/ 2147483647 h 1823"/>
                  <a:gd name="T48" fmla="*/ 2147483647 w 2010"/>
                  <a:gd name="T49" fmla="*/ 2147483647 h 1823"/>
                  <a:gd name="T50" fmla="*/ 2147483647 w 2010"/>
                  <a:gd name="T51" fmla="*/ 2147483647 h 1823"/>
                  <a:gd name="T52" fmla="*/ 2147483647 w 2010"/>
                  <a:gd name="T53" fmla="*/ 2147483647 h 1823"/>
                  <a:gd name="T54" fmla="*/ 2147483647 w 2010"/>
                  <a:gd name="T55" fmla="*/ 2147483647 h 1823"/>
                  <a:gd name="T56" fmla="*/ 2147483647 w 2010"/>
                  <a:gd name="T57" fmla="*/ 2147483647 h 1823"/>
                  <a:gd name="T58" fmla="*/ 2147483647 w 2010"/>
                  <a:gd name="T59" fmla="*/ 2147483647 h 1823"/>
                  <a:gd name="T60" fmla="*/ 2147483647 w 2010"/>
                  <a:gd name="T61" fmla="*/ 2147483647 h 1823"/>
                  <a:gd name="T62" fmla="*/ 2147483647 w 2010"/>
                  <a:gd name="T63" fmla="*/ 2147483647 h 1823"/>
                  <a:gd name="T64" fmla="*/ 2147483647 w 2010"/>
                  <a:gd name="T65" fmla="*/ 2147483647 h 1823"/>
                  <a:gd name="T66" fmla="*/ 2147483647 w 2010"/>
                  <a:gd name="T67" fmla="*/ 2147483647 h 1823"/>
                  <a:gd name="T68" fmla="*/ 2147483647 w 2010"/>
                  <a:gd name="T69" fmla="*/ 2147483647 h 1823"/>
                  <a:gd name="T70" fmla="*/ 2147483647 w 2010"/>
                  <a:gd name="T71" fmla="*/ 2147483647 h 1823"/>
                  <a:gd name="T72" fmla="*/ 2147483647 w 2010"/>
                  <a:gd name="T73" fmla="*/ 2147483647 h 1823"/>
                  <a:gd name="T74" fmla="*/ 2147483647 w 2010"/>
                  <a:gd name="T75" fmla="*/ 2147483647 h 1823"/>
                  <a:gd name="T76" fmla="*/ 2147483647 w 2010"/>
                  <a:gd name="T77" fmla="*/ 2147483647 h 1823"/>
                  <a:gd name="T78" fmla="*/ 2147483647 w 2010"/>
                  <a:gd name="T79" fmla="*/ 2147483647 h 1823"/>
                  <a:gd name="T80" fmla="*/ 2147483647 w 2010"/>
                  <a:gd name="T81" fmla="*/ 2147483647 h 1823"/>
                  <a:gd name="T82" fmla="*/ 2147483647 w 2010"/>
                  <a:gd name="T83" fmla="*/ 2147483647 h 1823"/>
                  <a:gd name="T84" fmla="*/ 2147483647 w 2010"/>
                  <a:gd name="T85" fmla="*/ 2147483647 h 1823"/>
                  <a:gd name="T86" fmla="*/ 2147483647 w 2010"/>
                  <a:gd name="T87" fmla="*/ 2147483647 h 1823"/>
                  <a:gd name="T88" fmla="*/ 2147483647 w 2010"/>
                  <a:gd name="T89" fmla="*/ 2147483647 h 1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10"/>
                  <a:gd name="T136" fmla="*/ 0 h 1823"/>
                  <a:gd name="T137" fmla="*/ 2010 w 2010"/>
                  <a:gd name="T138" fmla="*/ 1823 h 1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10" h="1823">
                    <a:moveTo>
                      <a:pt x="1843" y="67"/>
                    </a:moveTo>
                    <a:lnTo>
                      <a:pt x="1590" y="0"/>
                    </a:lnTo>
                    <a:lnTo>
                      <a:pt x="1391" y="145"/>
                    </a:lnTo>
                    <a:lnTo>
                      <a:pt x="1396" y="388"/>
                    </a:lnTo>
                    <a:lnTo>
                      <a:pt x="1211" y="398"/>
                    </a:lnTo>
                    <a:lnTo>
                      <a:pt x="1106" y="447"/>
                    </a:lnTo>
                    <a:lnTo>
                      <a:pt x="1053" y="477"/>
                    </a:lnTo>
                    <a:lnTo>
                      <a:pt x="956" y="462"/>
                    </a:lnTo>
                    <a:lnTo>
                      <a:pt x="911" y="498"/>
                    </a:lnTo>
                    <a:lnTo>
                      <a:pt x="854" y="443"/>
                    </a:lnTo>
                    <a:lnTo>
                      <a:pt x="687" y="347"/>
                    </a:lnTo>
                    <a:lnTo>
                      <a:pt x="500" y="282"/>
                    </a:lnTo>
                    <a:lnTo>
                      <a:pt x="461" y="173"/>
                    </a:lnTo>
                    <a:lnTo>
                      <a:pt x="390" y="173"/>
                    </a:lnTo>
                    <a:lnTo>
                      <a:pt x="308" y="231"/>
                    </a:lnTo>
                    <a:lnTo>
                      <a:pt x="206" y="255"/>
                    </a:lnTo>
                    <a:lnTo>
                      <a:pt x="100" y="429"/>
                    </a:lnTo>
                    <a:lnTo>
                      <a:pt x="190" y="488"/>
                    </a:lnTo>
                    <a:lnTo>
                      <a:pt x="74" y="731"/>
                    </a:lnTo>
                    <a:lnTo>
                      <a:pt x="57" y="740"/>
                    </a:lnTo>
                    <a:lnTo>
                      <a:pt x="0" y="863"/>
                    </a:lnTo>
                    <a:lnTo>
                      <a:pt x="37" y="903"/>
                    </a:lnTo>
                    <a:lnTo>
                      <a:pt x="9" y="1018"/>
                    </a:lnTo>
                    <a:lnTo>
                      <a:pt x="51" y="1094"/>
                    </a:lnTo>
                    <a:lnTo>
                      <a:pt x="100" y="1152"/>
                    </a:lnTo>
                    <a:lnTo>
                      <a:pt x="173" y="1115"/>
                    </a:lnTo>
                    <a:lnTo>
                      <a:pt x="198" y="1124"/>
                    </a:lnTo>
                    <a:lnTo>
                      <a:pt x="221" y="1124"/>
                    </a:lnTo>
                    <a:lnTo>
                      <a:pt x="254" y="1131"/>
                    </a:lnTo>
                    <a:lnTo>
                      <a:pt x="270" y="1110"/>
                    </a:lnTo>
                    <a:lnTo>
                      <a:pt x="311" y="1118"/>
                    </a:lnTo>
                    <a:lnTo>
                      <a:pt x="315" y="1140"/>
                    </a:lnTo>
                    <a:lnTo>
                      <a:pt x="261" y="1149"/>
                    </a:lnTo>
                    <a:lnTo>
                      <a:pt x="268" y="1181"/>
                    </a:lnTo>
                    <a:lnTo>
                      <a:pt x="294" y="1217"/>
                    </a:lnTo>
                    <a:lnTo>
                      <a:pt x="324" y="1192"/>
                    </a:lnTo>
                    <a:lnTo>
                      <a:pt x="352" y="1188"/>
                    </a:lnTo>
                    <a:lnTo>
                      <a:pt x="356" y="1155"/>
                    </a:lnTo>
                    <a:lnTo>
                      <a:pt x="378" y="1145"/>
                    </a:lnTo>
                    <a:lnTo>
                      <a:pt x="376" y="1124"/>
                    </a:lnTo>
                    <a:lnTo>
                      <a:pt x="351" y="1110"/>
                    </a:lnTo>
                    <a:lnTo>
                      <a:pt x="391" y="1096"/>
                    </a:lnTo>
                    <a:lnTo>
                      <a:pt x="452" y="1026"/>
                    </a:lnTo>
                    <a:lnTo>
                      <a:pt x="477" y="1051"/>
                    </a:lnTo>
                    <a:lnTo>
                      <a:pt x="502" y="1022"/>
                    </a:lnTo>
                    <a:lnTo>
                      <a:pt x="548" y="1059"/>
                    </a:lnTo>
                    <a:lnTo>
                      <a:pt x="575" y="1043"/>
                    </a:lnTo>
                    <a:lnTo>
                      <a:pt x="601" y="1083"/>
                    </a:lnTo>
                    <a:lnTo>
                      <a:pt x="614" y="1078"/>
                    </a:lnTo>
                    <a:lnTo>
                      <a:pt x="647" y="1084"/>
                    </a:lnTo>
                    <a:lnTo>
                      <a:pt x="668" y="1069"/>
                    </a:lnTo>
                    <a:lnTo>
                      <a:pt x="692" y="1112"/>
                    </a:lnTo>
                    <a:lnTo>
                      <a:pt x="696" y="1135"/>
                    </a:lnTo>
                    <a:lnTo>
                      <a:pt x="677" y="1168"/>
                    </a:lnTo>
                    <a:lnTo>
                      <a:pt x="712" y="1221"/>
                    </a:lnTo>
                    <a:lnTo>
                      <a:pt x="767" y="1217"/>
                    </a:lnTo>
                    <a:lnTo>
                      <a:pt x="795" y="1160"/>
                    </a:lnTo>
                    <a:lnTo>
                      <a:pt x="816" y="1188"/>
                    </a:lnTo>
                    <a:lnTo>
                      <a:pt x="846" y="1192"/>
                    </a:lnTo>
                    <a:lnTo>
                      <a:pt x="845" y="1242"/>
                    </a:lnTo>
                    <a:lnTo>
                      <a:pt x="913" y="1241"/>
                    </a:lnTo>
                    <a:lnTo>
                      <a:pt x="995" y="1300"/>
                    </a:lnTo>
                    <a:lnTo>
                      <a:pt x="967" y="1305"/>
                    </a:lnTo>
                    <a:lnTo>
                      <a:pt x="954" y="1335"/>
                    </a:lnTo>
                    <a:lnTo>
                      <a:pt x="1053" y="1413"/>
                    </a:lnTo>
                    <a:lnTo>
                      <a:pt x="1147" y="1280"/>
                    </a:lnTo>
                    <a:lnTo>
                      <a:pt x="1327" y="1815"/>
                    </a:lnTo>
                    <a:lnTo>
                      <a:pt x="1711" y="1823"/>
                    </a:lnTo>
                    <a:lnTo>
                      <a:pt x="1702" y="1565"/>
                    </a:lnTo>
                    <a:lnTo>
                      <a:pt x="1773" y="1542"/>
                    </a:lnTo>
                    <a:lnTo>
                      <a:pt x="1795" y="1589"/>
                    </a:lnTo>
                    <a:lnTo>
                      <a:pt x="1882" y="1509"/>
                    </a:lnTo>
                    <a:lnTo>
                      <a:pt x="1919" y="1501"/>
                    </a:lnTo>
                    <a:lnTo>
                      <a:pt x="1950" y="1468"/>
                    </a:lnTo>
                    <a:lnTo>
                      <a:pt x="1931" y="1421"/>
                    </a:lnTo>
                    <a:lnTo>
                      <a:pt x="1936" y="1376"/>
                    </a:lnTo>
                    <a:lnTo>
                      <a:pt x="1910" y="1364"/>
                    </a:lnTo>
                    <a:lnTo>
                      <a:pt x="1921" y="1291"/>
                    </a:lnTo>
                    <a:lnTo>
                      <a:pt x="1919" y="1159"/>
                    </a:lnTo>
                    <a:lnTo>
                      <a:pt x="1934" y="1090"/>
                    </a:lnTo>
                    <a:lnTo>
                      <a:pt x="2010" y="1012"/>
                    </a:lnTo>
                    <a:lnTo>
                      <a:pt x="1965" y="964"/>
                    </a:lnTo>
                    <a:lnTo>
                      <a:pt x="1913" y="973"/>
                    </a:lnTo>
                    <a:lnTo>
                      <a:pt x="1826" y="564"/>
                    </a:lnTo>
                    <a:lnTo>
                      <a:pt x="1764" y="423"/>
                    </a:lnTo>
                    <a:lnTo>
                      <a:pt x="1714" y="387"/>
                    </a:lnTo>
                    <a:lnTo>
                      <a:pt x="1699" y="335"/>
                    </a:lnTo>
                    <a:lnTo>
                      <a:pt x="1736" y="337"/>
                    </a:lnTo>
                    <a:lnTo>
                      <a:pt x="1878" y="235"/>
                    </a:lnTo>
                    <a:lnTo>
                      <a:pt x="1843" y="67"/>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40" name="Freeform 5"/>
              <p:cNvSpPr>
                <a:spLocks/>
              </p:cNvSpPr>
              <p:nvPr/>
            </p:nvSpPr>
            <p:spPr bwMode="auto">
              <a:xfrm>
                <a:off x="2988055" y="1790970"/>
                <a:ext cx="484768" cy="727580"/>
              </a:xfrm>
              <a:custGeom>
                <a:avLst/>
                <a:gdLst>
                  <a:gd name="T0" fmla="*/ 2147483647 w 1519"/>
                  <a:gd name="T1" fmla="*/ 2147483647 h 2142"/>
                  <a:gd name="T2" fmla="*/ 2147483647 w 1519"/>
                  <a:gd name="T3" fmla="*/ 2147483647 h 2142"/>
                  <a:gd name="T4" fmla="*/ 2147483647 w 1519"/>
                  <a:gd name="T5" fmla="*/ 2147483647 h 2142"/>
                  <a:gd name="T6" fmla="*/ 2147483647 w 1519"/>
                  <a:gd name="T7" fmla="*/ 2147483647 h 2142"/>
                  <a:gd name="T8" fmla="*/ 2147483647 w 1519"/>
                  <a:gd name="T9" fmla="*/ 2147483647 h 2142"/>
                  <a:gd name="T10" fmla="*/ 2147483647 w 1519"/>
                  <a:gd name="T11" fmla="*/ 2147483647 h 2142"/>
                  <a:gd name="T12" fmla="*/ 2147483647 w 1519"/>
                  <a:gd name="T13" fmla="*/ 2147483647 h 2142"/>
                  <a:gd name="T14" fmla="*/ 2147483647 w 1519"/>
                  <a:gd name="T15" fmla="*/ 2147483647 h 2142"/>
                  <a:gd name="T16" fmla="*/ 2147483647 w 1519"/>
                  <a:gd name="T17" fmla="*/ 2147483647 h 2142"/>
                  <a:gd name="T18" fmla="*/ 2147483647 w 1519"/>
                  <a:gd name="T19" fmla="*/ 2147483647 h 2142"/>
                  <a:gd name="T20" fmla="*/ 2147483647 w 1519"/>
                  <a:gd name="T21" fmla="*/ 2147483647 h 2142"/>
                  <a:gd name="T22" fmla="*/ 2147483647 w 1519"/>
                  <a:gd name="T23" fmla="*/ 2147483647 h 2142"/>
                  <a:gd name="T24" fmla="*/ 2147483647 w 1519"/>
                  <a:gd name="T25" fmla="*/ 2147483647 h 2142"/>
                  <a:gd name="T26" fmla="*/ 2147483647 w 1519"/>
                  <a:gd name="T27" fmla="*/ 2147483647 h 2142"/>
                  <a:gd name="T28" fmla="*/ 2147483647 w 1519"/>
                  <a:gd name="T29" fmla="*/ 2147483647 h 2142"/>
                  <a:gd name="T30" fmla="*/ 2147483647 w 1519"/>
                  <a:gd name="T31" fmla="*/ 2147483647 h 2142"/>
                  <a:gd name="T32" fmla="*/ 2147483647 w 1519"/>
                  <a:gd name="T33" fmla="*/ 2147483647 h 2142"/>
                  <a:gd name="T34" fmla="*/ 2147483647 w 1519"/>
                  <a:gd name="T35" fmla="*/ 2147483647 h 2142"/>
                  <a:gd name="T36" fmla="*/ 2147483647 w 1519"/>
                  <a:gd name="T37" fmla="*/ 2147483647 h 2142"/>
                  <a:gd name="T38" fmla="*/ 2147483647 w 1519"/>
                  <a:gd name="T39" fmla="*/ 2147483647 h 2142"/>
                  <a:gd name="T40" fmla="*/ 2147483647 w 1519"/>
                  <a:gd name="T41" fmla="*/ 2147483647 h 2142"/>
                  <a:gd name="T42" fmla="*/ 2147483647 w 1519"/>
                  <a:gd name="T43" fmla="*/ 2147483647 h 2142"/>
                  <a:gd name="T44" fmla="*/ 2147483647 w 1519"/>
                  <a:gd name="T45" fmla="*/ 2147483647 h 2142"/>
                  <a:gd name="T46" fmla="*/ 2147483647 w 1519"/>
                  <a:gd name="T47" fmla="*/ 2147483647 h 2142"/>
                  <a:gd name="T48" fmla="*/ 2147483647 w 1519"/>
                  <a:gd name="T49" fmla="*/ 2147483647 h 2142"/>
                  <a:gd name="T50" fmla="*/ 2147483647 w 1519"/>
                  <a:gd name="T51" fmla="*/ 2147483647 h 2142"/>
                  <a:gd name="T52" fmla="*/ 2147483647 w 1519"/>
                  <a:gd name="T53" fmla="*/ 2147483647 h 2142"/>
                  <a:gd name="T54" fmla="*/ 2147483647 w 1519"/>
                  <a:gd name="T55" fmla="*/ 2147483647 h 2142"/>
                  <a:gd name="T56" fmla="*/ 2147483647 w 1519"/>
                  <a:gd name="T57" fmla="*/ 2147483647 h 2142"/>
                  <a:gd name="T58" fmla="*/ 2147483647 w 1519"/>
                  <a:gd name="T59" fmla="*/ 2147483647 h 2142"/>
                  <a:gd name="T60" fmla="*/ 2147483647 w 1519"/>
                  <a:gd name="T61" fmla="*/ 2147483647 h 2142"/>
                  <a:gd name="T62" fmla="*/ 2147483647 w 1519"/>
                  <a:gd name="T63" fmla="*/ 2147483647 h 2142"/>
                  <a:gd name="T64" fmla="*/ 2147483647 w 1519"/>
                  <a:gd name="T65" fmla="*/ 2147483647 h 2142"/>
                  <a:gd name="T66" fmla="*/ 2147483647 w 1519"/>
                  <a:gd name="T67" fmla="*/ 2147483647 h 2142"/>
                  <a:gd name="T68" fmla="*/ 2147483647 w 1519"/>
                  <a:gd name="T69" fmla="*/ 2147483647 h 2142"/>
                  <a:gd name="T70" fmla="*/ 2147483647 w 1519"/>
                  <a:gd name="T71" fmla="*/ 2147483647 h 2142"/>
                  <a:gd name="T72" fmla="*/ 2147483647 w 1519"/>
                  <a:gd name="T73" fmla="*/ 2147483647 h 2142"/>
                  <a:gd name="T74" fmla="*/ 2147483647 w 1519"/>
                  <a:gd name="T75" fmla="*/ 2147483647 h 2142"/>
                  <a:gd name="T76" fmla="*/ 2147483647 w 1519"/>
                  <a:gd name="T77" fmla="*/ 2147483647 h 2142"/>
                  <a:gd name="T78" fmla="*/ 2147483647 w 1519"/>
                  <a:gd name="T79" fmla="*/ 2147483647 h 2142"/>
                  <a:gd name="T80" fmla="*/ 2147483647 w 1519"/>
                  <a:gd name="T81" fmla="*/ 2147483647 h 2142"/>
                  <a:gd name="T82" fmla="*/ 2147483647 w 1519"/>
                  <a:gd name="T83" fmla="*/ 2147483647 h 2142"/>
                  <a:gd name="T84" fmla="*/ 2147483647 w 1519"/>
                  <a:gd name="T85" fmla="*/ 2147483647 h 2142"/>
                  <a:gd name="T86" fmla="*/ 2147483647 w 1519"/>
                  <a:gd name="T87" fmla="*/ 2147483647 h 2142"/>
                  <a:gd name="T88" fmla="*/ 2147483647 w 1519"/>
                  <a:gd name="T89" fmla="*/ 2147483647 h 2142"/>
                  <a:gd name="T90" fmla="*/ 2147483647 w 1519"/>
                  <a:gd name="T91" fmla="*/ 2147483647 h 2142"/>
                  <a:gd name="T92" fmla="*/ 2147483647 w 1519"/>
                  <a:gd name="T93" fmla="*/ 2147483647 h 2142"/>
                  <a:gd name="T94" fmla="*/ 2147483647 w 1519"/>
                  <a:gd name="T95" fmla="*/ 2147483647 h 2142"/>
                  <a:gd name="T96" fmla="*/ 2147483647 w 1519"/>
                  <a:gd name="T97" fmla="*/ 2147483647 h 2142"/>
                  <a:gd name="T98" fmla="*/ 2147483647 w 1519"/>
                  <a:gd name="T99" fmla="*/ 2147483647 h 2142"/>
                  <a:gd name="T100" fmla="*/ 2147483647 w 1519"/>
                  <a:gd name="T101" fmla="*/ 0 h 2142"/>
                  <a:gd name="T102" fmla="*/ 2147483647 w 1519"/>
                  <a:gd name="T103" fmla="*/ 2147483647 h 2142"/>
                  <a:gd name="T104" fmla="*/ 2147483647 w 1519"/>
                  <a:gd name="T105" fmla="*/ 2147483647 h 2142"/>
                  <a:gd name="T106" fmla="*/ 2147483647 w 1519"/>
                  <a:gd name="T107" fmla="*/ 2147483647 h 2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9"/>
                  <a:gd name="T163" fmla="*/ 0 h 2142"/>
                  <a:gd name="T164" fmla="*/ 1519 w 1519"/>
                  <a:gd name="T165" fmla="*/ 2142 h 2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9" h="2142">
                    <a:moveTo>
                      <a:pt x="195" y="308"/>
                    </a:moveTo>
                    <a:lnTo>
                      <a:pt x="174" y="385"/>
                    </a:lnTo>
                    <a:lnTo>
                      <a:pt x="127" y="402"/>
                    </a:lnTo>
                    <a:lnTo>
                      <a:pt x="137" y="493"/>
                    </a:lnTo>
                    <a:lnTo>
                      <a:pt x="115" y="557"/>
                    </a:lnTo>
                    <a:lnTo>
                      <a:pt x="144" y="634"/>
                    </a:lnTo>
                    <a:lnTo>
                      <a:pt x="179" y="802"/>
                    </a:lnTo>
                    <a:lnTo>
                      <a:pt x="37" y="904"/>
                    </a:lnTo>
                    <a:lnTo>
                      <a:pt x="0" y="902"/>
                    </a:lnTo>
                    <a:lnTo>
                      <a:pt x="15" y="954"/>
                    </a:lnTo>
                    <a:lnTo>
                      <a:pt x="65" y="990"/>
                    </a:lnTo>
                    <a:lnTo>
                      <a:pt x="127" y="1131"/>
                    </a:lnTo>
                    <a:lnTo>
                      <a:pt x="214" y="1540"/>
                    </a:lnTo>
                    <a:lnTo>
                      <a:pt x="266" y="1531"/>
                    </a:lnTo>
                    <a:lnTo>
                      <a:pt x="311" y="1579"/>
                    </a:lnTo>
                    <a:lnTo>
                      <a:pt x="235" y="1657"/>
                    </a:lnTo>
                    <a:lnTo>
                      <a:pt x="220" y="1726"/>
                    </a:lnTo>
                    <a:lnTo>
                      <a:pt x="222" y="1858"/>
                    </a:lnTo>
                    <a:lnTo>
                      <a:pt x="211" y="1931"/>
                    </a:lnTo>
                    <a:lnTo>
                      <a:pt x="237" y="1943"/>
                    </a:lnTo>
                    <a:lnTo>
                      <a:pt x="232" y="1988"/>
                    </a:lnTo>
                    <a:lnTo>
                      <a:pt x="251" y="2035"/>
                    </a:lnTo>
                    <a:lnTo>
                      <a:pt x="316" y="1985"/>
                    </a:lnTo>
                    <a:lnTo>
                      <a:pt x="464" y="2078"/>
                    </a:lnTo>
                    <a:lnTo>
                      <a:pt x="514" y="2100"/>
                    </a:lnTo>
                    <a:lnTo>
                      <a:pt x="530" y="2082"/>
                    </a:lnTo>
                    <a:lnTo>
                      <a:pt x="560" y="2078"/>
                    </a:lnTo>
                    <a:lnTo>
                      <a:pt x="583" y="2104"/>
                    </a:lnTo>
                    <a:lnTo>
                      <a:pt x="645" y="2101"/>
                    </a:lnTo>
                    <a:lnTo>
                      <a:pt x="668" y="2083"/>
                    </a:lnTo>
                    <a:lnTo>
                      <a:pt x="718" y="2119"/>
                    </a:lnTo>
                    <a:lnTo>
                      <a:pt x="754" y="2137"/>
                    </a:lnTo>
                    <a:lnTo>
                      <a:pt x="796" y="2142"/>
                    </a:lnTo>
                    <a:lnTo>
                      <a:pt x="792" y="2111"/>
                    </a:lnTo>
                    <a:lnTo>
                      <a:pt x="841" y="2103"/>
                    </a:lnTo>
                    <a:lnTo>
                      <a:pt x="863" y="2083"/>
                    </a:lnTo>
                    <a:lnTo>
                      <a:pt x="903" y="2079"/>
                    </a:lnTo>
                    <a:lnTo>
                      <a:pt x="952" y="2063"/>
                    </a:lnTo>
                    <a:lnTo>
                      <a:pt x="958" y="2026"/>
                    </a:lnTo>
                    <a:lnTo>
                      <a:pt x="991" y="2010"/>
                    </a:lnTo>
                    <a:lnTo>
                      <a:pt x="1069" y="1960"/>
                    </a:lnTo>
                    <a:lnTo>
                      <a:pt x="1117" y="1948"/>
                    </a:lnTo>
                    <a:lnTo>
                      <a:pt x="1172" y="1917"/>
                    </a:lnTo>
                    <a:lnTo>
                      <a:pt x="1173" y="1869"/>
                    </a:lnTo>
                    <a:lnTo>
                      <a:pt x="1210" y="1862"/>
                    </a:lnTo>
                    <a:lnTo>
                      <a:pt x="1230" y="1835"/>
                    </a:lnTo>
                    <a:lnTo>
                      <a:pt x="1202" y="1816"/>
                    </a:lnTo>
                    <a:lnTo>
                      <a:pt x="1239" y="1797"/>
                    </a:lnTo>
                    <a:lnTo>
                      <a:pt x="1258" y="1809"/>
                    </a:lnTo>
                    <a:lnTo>
                      <a:pt x="1280" y="1839"/>
                    </a:lnTo>
                    <a:lnTo>
                      <a:pt x="1334" y="1838"/>
                    </a:lnTo>
                    <a:lnTo>
                      <a:pt x="1324" y="1760"/>
                    </a:lnTo>
                    <a:lnTo>
                      <a:pt x="1349" y="1765"/>
                    </a:lnTo>
                    <a:lnTo>
                      <a:pt x="1354" y="1737"/>
                    </a:lnTo>
                    <a:lnTo>
                      <a:pt x="1338" y="1714"/>
                    </a:lnTo>
                    <a:lnTo>
                      <a:pt x="1360" y="1698"/>
                    </a:lnTo>
                    <a:lnTo>
                      <a:pt x="1378" y="1696"/>
                    </a:lnTo>
                    <a:lnTo>
                      <a:pt x="1408" y="1708"/>
                    </a:lnTo>
                    <a:lnTo>
                      <a:pt x="1407" y="1662"/>
                    </a:lnTo>
                    <a:lnTo>
                      <a:pt x="1374" y="1634"/>
                    </a:lnTo>
                    <a:lnTo>
                      <a:pt x="1382" y="1614"/>
                    </a:lnTo>
                    <a:lnTo>
                      <a:pt x="1503" y="1555"/>
                    </a:lnTo>
                    <a:lnTo>
                      <a:pt x="1519" y="1428"/>
                    </a:lnTo>
                    <a:lnTo>
                      <a:pt x="1449" y="1299"/>
                    </a:lnTo>
                    <a:lnTo>
                      <a:pt x="1333" y="1191"/>
                    </a:lnTo>
                    <a:lnTo>
                      <a:pt x="1304" y="1183"/>
                    </a:lnTo>
                    <a:lnTo>
                      <a:pt x="1293" y="1160"/>
                    </a:lnTo>
                    <a:lnTo>
                      <a:pt x="1318" y="1146"/>
                    </a:lnTo>
                    <a:lnTo>
                      <a:pt x="1297" y="1104"/>
                    </a:lnTo>
                    <a:lnTo>
                      <a:pt x="1276" y="1101"/>
                    </a:lnTo>
                    <a:lnTo>
                      <a:pt x="1251" y="1134"/>
                    </a:lnTo>
                    <a:lnTo>
                      <a:pt x="1229" y="1126"/>
                    </a:lnTo>
                    <a:lnTo>
                      <a:pt x="1251" y="1092"/>
                    </a:lnTo>
                    <a:lnTo>
                      <a:pt x="1243" y="1073"/>
                    </a:lnTo>
                    <a:lnTo>
                      <a:pt x="1221" y="1055"/>
                    </a:lnTo>
                    <a:lnTo>
                      <a:pt x="1168" y="1080"/>
                    </a:lnTo>
                    <a:lnTo>
                      <a:pt x="1121" y="1032"/>
                    </a:lnTo>
                    <a:lnTo>
                      <a:pt x="1073" y="1044"/>
                    </a:lnTo>
                    <a:lnTo>
                      <a:pt x="1065" y="1061"/>
                    </a:lnTo>
                    <a:lnTo>
                      <a:pt x="1036" y="1040"/>
                    </a:lnTo>
                    <a:lnTo>
                      <a:pt x="1001" y="1012"/>
                    </a:lnTo>
                    <a:lnTo>
                      <a:pt x="983" y="967"/>
                    </a:lnTo>
                    <a:lnTo>
                      <a:pt x="945" y="908"/>
                    </a:lnTo>
                    <a:lnTo>
                      <a:pt x="985" y="884"/>
                    </a:lnTo>
                    <a:lnTo>
                      <a:pt x="1048" y="931"/>
                    </a:lnTo>
                    <a:lnTo>
                      <a:pt x="1222" y="790"/>
                    </a:lnTo>
                    <a:lnTo>
                      <a:pt x="1152" y="724"/>
                    </a:lnTo>
                    <a:lnTo>
                      <a:pt x="1148" y="671"/>
                    </a:lnTo>
                    <a:lnTo>
                      <a:pt x="1181" y="695"/>
                    </a:lnTo>
                    <a:lnTo>
                      <a:pt x="1163" y="571"/>
                    </a:lnTo>
                    <a:lnTo>
                      <a:pt x="1110" y="558"/>
                    </a:lnTo>
                    <a:lnTo>
                      <a:pt x="1099" y="503"/>
                    </a:lnTo>
                    <a:lnTo>
                      <a:pt x="1119" y="471"/>
                    </a:lnTo>
                    <a:lnTo>
                      <a:pt x="1063" y="288"/>
                    </a:lnTo>
                    <a:lnTo>
                      <a:pt x="1124" y="296"/>
                    </a:lnTo>
                    <a:lnTo>
                      <a:pt x="1080" y="221"/>
                    </a:lnTo>
                    <a:lnTo>
                      <a:pt x="908" y="218"/>
                    </a:lnTo>
                    <a:lnTo>
                      <a:pt x="866" y="185"/>
                    </a:lnTo>
                    <a:lnTo>
                      <a:pt x="779" y="184"/>
                    </a:lnTo>
                    <a:lnTo>
                      <a:pt x="778" y="95"/>
                    </a:lnTo>
                    <a:lnTo>
                      <a:pt x="651" y="76"/>
                    </a:lnTo>
                    <a:lnTo>
                      <a:pt x="635" y="0"/>
                    </a:lnTo>
                    <a:lnTo>
                      <a:pt x="476" y="111"/>
                    </a:lnTo>
                    <a:lnTo>
                      <a:pt x="500" y="133"/>
                    </a:lnTo>
                    <a:lnTo>
                      <a:pt x="483" y="168"/>
                    </a:lnTo>
                    <a:lnTo>
                      <a:pt x="484" y="201"/>
                    </a:lnTo>
                    <a:lnTo>
                      <a:pt x="287" y="260"/>
                    </a:lnTo>
                    <a:lnTo>
                      <a:pt x="195" y="308"/>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41" name="Freeform 6"/>
              <p:cNvSpPr>
                <a:spLocks/>
              </p:cNvSpPr>
              <p:nvPr/>
            </p:nvSpPr>
            <p:spPr bwMode="auto">
              <a:xfrm>
                <a:off x="2862607" y="1302725"/>
                <a:ext cx="643370" cy="599296"/>
              </a:xfrm>
              <a:custGeom>
                <a:avLst/>
                <a:gdLst>
                  <a:gd name="T0" fmla="*/ 2147483647 w 2017"/>
                  <a:gd name="T1" fmla="*/ 2147483647 h 1764"/>
                  <a:gd name="T2" fmla="*/ 2147483647 w 2017"/>
                  <a:gd name="T3" fmla="*/ 2147483647 h 1764"/>
                  <a:gd name="T4" fmla="*/ 2147483647 w 2017"/>
                  <a:gd name="T5" fmla="*/ 2147483647 h 1764"/>
                  <a:gd name="T6" fmla="*/ 2147483647 w 2017"/>
                  <a:gd name="T7" fmla="*/ 2147483647 h 1764"/>
                  <a:gd name="T8" fmla="*/ 2147483647 w 2017"/>
                  <a:gd name="T9" fmla="*/ 2147483647 h 1764"/>
                  <a:gd name="T10" fmla="*/ 2147483647 w 2017"/>
                  <a:gd name="T11" fmla="*/ 2147483647 h 1764"/>
                  <a:gd name="T12" fmla="*/ 2147483647 w 2017"/>
                  <a:gd name="T13" fmla="*/ 2147483647 h 1764"/>
                  <a:gd name="T14" fmla="*/ 2147483647 w 2017"/>
                  <a:gd name="T15" fmla="*/ 2147483647 h 1764"/>
                  <a:gd name="T16" fmla="*/ 2147483647 w 2017"/>
                  <a:gd name="T17" fmla="*/ 2147483647 h 1764"/>
                  <a:gd name="T18" fmla="*/ 2147483647 w 2017"/>
                  <a:gd name="T19" fmla="*/ 2147483647 h 1764"/>
                  <a:gd name="T20" fmla="*/ 2147483647 w 2017"/>
                  <a:gd name="T21" fmla="*/ 2147483647 h 1764"/>
                  <a:gd name="T22" fmla="*/ 2147483647 w 2017"/>
                  <a:gd name="T23" fmla="*/ 2147483647 h 1764"/>
                  <a:gd name="T24" fmla="*/ 2147483647 w 2017"/>
                  <a:gd name="T25" fmla="*/ 2147483647 h 1764"/>
                  <a:gd name="T26" fmla="*/ 2147483647 w 2017"/>
                  <a:gd name="T27" fmla="*/ 2147483647 h 1764"/>
                  <a:gd name="T28" fmla="*/ 2147483647 w 2017"/>
                  <a:gd name="T29" fmla="*/ 2147483647 h 1764"/>
                  <a:gd name="T30" fmla="*/ 2147483647 w 2017"/>
                  <a:gd name="T31" fmla="*/ 2147483647 h 1764"/>
                  <a:gd name="T32" fmla="*/ 2147483647 w 2017"/>
                  <a:gd name="T33" fmla="*/ 2147483647 h 1764"/>
                  <a:gd name="T34" fmla="*/ 2147483647 w 2017"/>
                  <a:gd name="T35" fmla="*/ 2147483647 h 1764"/>
                  <a:gd name="T36" fmla="*/ 2147483647 w 2017"/>
                  <a:gd name="T37" fmla="*/ 2147483647 h 1764"/>
                  <a:gd name="T38" fmla="*/ 2147483647 w 2017"/>
                  <a:gd name="T39" fmla="*/ 2147483647 h 1764"/>
                  <a:gd name="T40" fmla="*/ 2147483647 w 2017"/>
                  <a:gd name="T41" fmla="*/ 2147483647 h 1764"/>
                  <a:gd name="T42" fmla="*/ 2147483647 w 2017"/>
                  <a:gd name="T43" fmla="*/ 2147483647 h 1764"/>
                  <a:gd name="T44" fmla="*/ 2147483647 w 2017"/>
                  <a:gd name="T45" fmla="*/ 2147483647 h 1764"/>
                  <a:gd name="T46" fmla="*/ 2147483647 w 2017"/>
                  <a:gd name="T47" fmla="*/ 2147483647 h 1764"/>
                  <a:gd name="T48" fmla="*/ 2147483647 w 2017"/>
                  <a:gd name="T49" fmla="*/ 2147483647 h 1764"/>
                  <a:gd name="T50" fmla="*/ 2147483647 w 2017"/>
                  <a:gd name="T51" fmla="*/ 2147483647 h 1764"/>
                  <a:gd name="T52" fmla="*/ 2147483647 w 2017"/>
                  <a:gd name="T53" fmla="*/ 2147483647 h 1764"/>
                  <a:gd name="T54" fmla="*/ 2147483647 w 2017"/>
                  <a:gd name="T55" fmla="*/ 2147483647 h 1764"/>
                  <a:gd name="T56" fmla="*/ 2147483647 w 2017"/>
                  <a:gd name="T57" fmla="*/ 2147483647 h 1764"/>
                  <a:gd name="T58" fmla="*/ 2147483647 w 2017"/>
                  <a:gd name="T59" fmla="*/ 2147483647 h 1764"/>
                  <a:gd name="T60" fmla="*/ 2147483647 w 2017"/>
                  <a:gd name="T61" fmla="*/ 2147483647 h 1764"/>
                  <a:gd name="T62" fmla="*/ 2147483647 w 2017"/>
                  <a:gd name="T63" fmla="*/ 2147483647 h 1764"/>
                  <a:gd name="T64" fmla="*/ 2147483647 w 2017"/>
                  <a:gd name="T65" fmla="*/ 2147483647 h 1764"/>
                  <a:gd name="T66" fmla="*/ 2147483647 w 2017"/>
                  <a:gd name="T67" fmla="*/ 2147483647 h 17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17"/>
                  <a:gd name="T103" fmla="*/ 0 h 1764"/>
                  <a:gd name="T104" fmla="*/ 2017 w 2017"/>
                  <a:gd name="T105" fmla="*/ 1764 h 17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17" h="1764">
                    <a:moveTo>
                      <a:pt x="1320" y="849"/>
                    </a:moveTo>
                    <a:lnTo>
                      <a:pt x="1341" y="901"/>
                    </a:lnTo>
                    <a:lnTo>
                      <a:pt x="1395" y="976"/>
                    </a:lnTo>
                    <a:lnTo>
                      <a:pt x="1460" y="992"/>
                    </a:lnTo>
                    <a:lnTo>
                      <a:pt x="1557" y="1052"/>
                    </a:lnTo>
                    <a:lnTo>
                      <a:pt x="1606" y="1049"/>
                    </a:lnTo>
                    <a:lnTo>
                      <a:pt x="1677" y="1158"/>
                    </a:lnTo>
                    <a:lnTo>
                      <a:pt x="1822" y="1208"/>
                    </a:lnTo>
                    <a:lnTo>
                      <a:pt x="1951" y="1220"/>
                    </a:lnTo>
                    <a:lnTo>
                      <a:pt x="1960" y="1286"/>
                    </a:lnTo>
                    <a:lnTo>
                      <a:pt x="2017" y="1421"/>
                    </a:lnTo>
                    <a:lnTo>
                      <a:pt x="1841" y="1523"/>
                    </a:lnTo>
                    <a:lnTo>
                      <a:pt x="1929" y="1722"/>
                    </a:lnTo>
                    <a:lnTo>
                      <a:pt x="1794" y="1764"/>
                    </a:lnTo>
                    <a:lnTo>
                      <a:pt x="1525" y="1736"/>
                    </a:lnTo>
                    <a:lnTo>
                      <a:pt x="1481" y="1661"/>
                    </a:lnTo>
                    <a:lnTo>
                      <a:pt x="1309" y="1658"/>
                    </a:lnTo>
                    <a:lnTo>
                      <a:pt x="1267" y="1625"/>
                    </a:lnTo>
                    <a:lnTo>
                      <a:pt x="1180" y="1624"/>
                    </a:lnTo>
                    <a:lnTo>
                      <a:pt x="1179" y="1535"/>
                    </a:lnTo>
                    <a:lnTo>
                      <a:pt x="1052" y="1516"/>
                    </a:lnTo>
                    <a:lnTo>
                      <a:pt x="1036" y="1440"/>
                    </a:lnTo>
                    <a:lnTo>
                      <a:pt x="877" y="1551"/>
                    </a:lnTo>
                    <a:lnTo>
                      <a:pt x="901" y="1573"/>
                    </a:lnTo>
                    <a:lnTo>
                      <a:pt x="884" y="1608"/>
                    </a:lnTo>
                    <a:lnTo>
                      <a:pt x="885" y="1641"/>
                    </a:lnTo>
                    <a:lnTo>
                      <a:pt x="688" y="1700"/>
                    </a:lnTo>
                    <a:lnTo>
                      <a:pt x="596" y="1748"/>
                    </a:lnTo>
                    <a:lnTo>
                      <a:pt x="615" y="1636"/>
                    </a:lnTo>
                    <a:lnTo>
                      <a:pt x="566" y="1606"/>
                    </a:lnTo>
                    <a:lnTo>
                      <a:pt x="439" y="1606"/>
                    </a:lnTo>
                    <a:lnTo>
                      <a:pt x="285" y="1565"/>
                    </a:lnTo>
                    <a:lnTo>
                      <a:pt x="321" y="1614"/>
                    </a:lnTo>
                    <a:lnTo>
                      <a:pt x="317" y="1642"/>
                    </a:lnTo>
                    <a:lnTo>
                      <a:pt x="198" y="1696"/>
                    </a:lnTo>
                    <a:lnTo>
                      <a:pt x="177" y="1662"/>
                    </a:lnTo>
                    <a:lnTo>
                      <a:pt x="106" y="1641"/>
                    </a:lnTo>
                    <a:lnTo>
                      <a:pt x="31" y="1585"/>
                    </a:lnTo>
                    <a:lnTo>
                      <a:pt x="0" y="1481"/>
                    </a:lnTo>
                    <a:lnTo>
                      <a:pt x="73" y="1448"/>
                    </a:lnTo>
                    <a:lnTo>
                      <a:pt x="83" y="1327"/>
                    </a:lnTo>
                    <a:lnTo>
                      <a:pt x="136" y="1241"/>
                    </a:lnTo>
                    <a:lnTo>
                      <a:pt x="89" y="1137"/>
                    </a:lnTo>
                    <a:lnTo>
                      <a:pt x="73" y="1104"/>
                    </a:lnTo>
                    <a:lnTo>
                      <a:pt x="52" y="1081"/>
                    </a:lnTo>
                    <a:lnTo>
                      <a:pt x="89" y="996"/>
                    </a:lnTo>
                    <a:lnTo>
                      <a:pt x="56" y="810"/>
                    </a:lnTo>
                    <a:lnTo>
                      <a:pt x="57" y="481"/>
                    </a:lnTo>
                    <a:lnTo>
                      <a:pt x="232" y="321"/>
                    </a:lnTo>
                    <a:lnTo>
                      <a:pt x="264" y="235"/>
                    </a:lnTo>
                    <a:lnTo>
                      <a:pt x="226" y="219"/>
                    </a:lnTo>
                    <a:lnTo>
                      <a:pt x="228" y="206"/>
                    </a:lnTo>
                    <a:lnTo>
                      <a:pt x="231" y="193"/>
                    </a:lnTo>
                    <a:lnTo>
                      <a:pt x="227" y="173"/>
                    </a:lnTo>
                    <a:lnTo>
                      <a:pt x="267" y="144"/>
                    </a:lnTo>
                    <a:lnTo>
                      <a:pt x="340" y="39"/>
                    </a:lnTo>
                    <a:lnTo>
                      <a:pt x="381" y="0"/>
                    </a:lnTo>
                    <a:lnTo>
                      <a:pt x="708" y="39"/>
                    </a:lnTo>
                    <a:lnTo>
                      <a:pt x="811" y="165"/>
                    </a:lnTo>
                    <a:lnTo>
                      <a:pt x="816" y="204"/>
                    </a:lnTo>
                    <a:lnTo>
                      <a:pt x="948" y="369"/>
                    </a:lnTo>
                    <a:lnTo>
                      <a:pt x="1096" y="603"/>
                    </a:lnTo>
                    <a:lnTo>
                      <a:pt x="1050" y="684"/>
                    </a:lnTo>
                    <a:lnTo>
                      <a:pt x="1075" y="716"/>
                    </a:lnTo>
                    <a:lnTo>
                      <a:pt x="1164" y="647"/>
                    </a:lnTo>
                    <a:lnTo>
                      <a:pt x="1255" y="742"/>
                    </a:lnTo>
                    <a:lnTo>
                      <a:pt x="1213" y="808"/>
                    </a:lnTo>
                    <a:lnTo>
                      <a:pt x="1237" y="848"/>
                    </a:lnTo>
                    <a:lnTo>
                      <a:pt x="1320" y="849"/>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42" name="Freeform 7"/>
              <p:cNvSpPr>
                <a:spLocks/>
              </p:cNvSpPr>
              <p:nvPr/>
            </p:nvSpPr>
            <p:spPr bwMode="auto">
              <a:xfrm>
                <a:off x="3283754" y="1123702"/>
                <a:ext cx="868281" cy="1153597"/>
              </a:xfrm>
              <a:custGeom>
                <a:avLst/>
                <a:gdLst>
                  <a:gd name="T0" fmla="*/ 2147483647 w 2721"/>
                  <a:gd name="T1" fmla="*/ 2147483647 h 3396"/>
                  <a:gd name="T2" fmla="*/ 2147483647 w 2721"/>
                  <a:gd name="T3" fmla="*/ 2147483647 h 3396"/>
                  <a:gd name="T4" fmla="*/ 2147483647 w 2721"/>
                  <a:gd name="T5" fmla="*/ 2147483647 h 3396"/>
                  <a:gd name="T6" fmla="*/ 2147483647 w 2721"/>
                  <a:gd name="T7" fmla="*/ 2147483647 h 3396"/>
                  <a:gd name="T8" fmla="*/ 2147483647 w 2721"/>
                  <a:gd name="T9" fmla="*/ 2147483647 h 3396"/>
                  <a:gd name="T10" fmla="*/ 2147483647 w 2721"/>
                  <a:gd name="T11" fmla="*/ 2147483647 h 3396"/>
                  <a:gd name="T12" fmla="*/ 2147483647 w 2721"/>
                  <a:gd name="T13" fmla="*/ 2147483647 h 3396"/>
                  <a:gd name="T14" fmla="*/ 2147483647 w 2721"/>
                  <a:gd name="T15" fmla="*/ 2147483647 h 3396"/>
                  <a:gd name="T16" fmla="*/ 2147483647 w 2721"/>
                  <a:gd name="T17" fmla="*/ 2147483647 h 3396"/>
                  <a:gd name="T18" fmla="*/ 2147483647 w 2721"/>
                  <a:gd name="T19" fmla="*/ 2147483647 h 3396"/>
                  <a:gd name="T20" fmla="*/ 2147483647 w 2721"/>
                  <a:gd name="T21" fmla="*/ 2147483647 h 3396"/>
                  <a:gd name="T22" fmla="*/ 2147483647 w 2721"/>
                  <a:gd name="T23" fmla="*/ 2147483647 h 3396"/>
                  <a:gd name="T24" fmla="*/ 2147483647 w 2721"/>
                  <a:gd name="T25" fmla="*/ 2147483647 h 3396"/>
                  <a:gd name="T26" fmla="*/ 2147483647 w 2721"/>
                  <a:gd name="T27" fmla="*/ 2147483647 h 3396"/>
                  <a:gd name="T28" fmla="*/ 2147483647 w 2721"/>
                  <a:gd name="T29" fmla="*/ 2147483647 h 3396"/>
                  <a:gd name="T30" fmla="*/ 2147483647 w 2721"/>
                  <a:gd name="T31" fmla="*/ 2147483647 h 3396"/>
                  <a:gd name="T32" fmla="*/ 2147483647 w 2721"/>
                  <a:gd name="T33" fmla="*/ 2147483647 h 3396"/>
                  <a:gd name="T34" fmla="*/ 2147483647 w 2721"/>
                  <a:gd name="T35" fmla="*/ 2147483647 h 3396"/>
                  <a:gd name="T36" fmla="*/ 2147483647 w 2721"/>
                  <a:gd name="T37" fmla="*/ 2147483647 h 3396"/>
                  <a:gd name="T38" fmla="*/ 2147483647 w 2721"/>
                  <a:gd name="T39" fmla="*/ 2147483647 h 3396"/>
                  <a:gd name="T40" fmla="*/ 2147483647 w 2721"/>
                  <a:gd name="T41" fmla="*/ 2147483647 h 3396"/>
                  <a:gd name="T42" fmla="*/ 2147483647 w 2721"/>
                  <a:gd name="T43" fmla="*/ 2147483647 h 3396"/>
                  <a:gd name="T44" fmla="*/ 2147483647 w 2721"/>
                  <a:gd name="T45" fmla="*/ 2147483647 h 3396"/>
                  <a:gd name="T46" fmla="*/ 2147483647 w 2721"/>
                  <a:gd name="T47" fmla="*/ 2147483647 h 3396"/>
                  <a:gd name="T48" fmla="*/ 2147483647 w 2721"/>
                  <a:gd name="T49" fmla="*/ 2147483647 h 3396"/>
                  <a:gd name="T50" fmla="*/ 2147483647 w 2721"/>
                  <a:gd name="T51" fmla="*/ 0 h 3396"/>
                  <a:gd name="T52" fmla="*/ 2147483647 w 2721"/>
                  <a:gd name="T53" fmla="*/ 2147483647 h 3396"/>
                  <a:gd name="T54" fmla="*/ 2147483647 w 2721"/>
                  <a:gd name="T55" fmla="*/ 2147483647 h 3396"/>
                  <a:gd name="T56" fmla="*/ 2147483647 w 2721"/>
                  <a:gd name="T57" fmla="*/ 2147483647 h 3396"/>
                  <a:gd name="T58" fmla="*/ 2147483647 w 2721"/>
                  <a:gd name="T59" fmla="*/ 2147483647 h 3396"/>
                  <a:gd name="T60" fmla="*/ 2147483647 w 2721"/>
                  <a:gd name="T61" fmla="*/ 2147483647 h 3396"/>
                  <a:gd name="T62" fmla="*/ 2147483647 w 2721"/>
                  <a:gd name="T63" fmla="*/ 2147483647 h 3396"/>
                  <a:gd name="T64" fmla="*/ 2147483647 w 2721"/>
                  <a:gd name="T65" fmla="*/ 2147483647 h 3396"/>
                  <a:gd name="T66" fmla="*/ 2147483647 w 2721"/>
                  <a:gd name="T67" fmla="*/ 2147483647 h 3396"/>
                  <a:gd name="T68" fmla="*/ 2147483647 w 2721"/>
                  <a:gd name="T69" fmla="*/ 2147483647 h 3396"/>
                  <a:gd name="T70" fmla="*/ 0 w 2721"/>
                  <a:gd name="T71" fmla="*/ 2147483647 h 3396"/>
                  <a:gd name="T72" fmla="*/ 2147483647 w 2721"/>
                  <a:gd name="T73" fmla="*/ 2147483647 h 3396"/>
                  <a:gd name="T74" fmla="*/ 2147483647 w 2721"/>
                  <a:gd name="T75" fmla="*/ 2147483647 h 3396"/>
                  <a:gd name="T76" fmla="*/ 2147483647 w 2721"/>
                  <a:gd name="T77" fmla="*/ 2147483647 h 3396"/>
                  <a:gd name="T78" fmla="*/ 2147483647 w 2721"/>
                  <a:gd name="T79" fmla="*/ 2147483647 h 3396"/>
                  <a:gd name="T80" fmla="*/ 2147483647 w 2721"/>
                  <a:gd name="T81" fmla="*/ 2147483647 h 3396"/>
                  <a:gd name="T82" fmla="*/ 2147483647 w 2721"/>
                  <a:gd name="T83" fmla="*/ 2147483647 h 3396"/>
                  <a:gd name="T84" fmla="*/ 2147483647 w 2721"/>
                  <a:gd name="T85" fmla="*/ 2147483647 h 3396"/>
                  <a:gd name="T86" fmla="*/ 2147483647 w 2721"/>
                  <a:gd name="T87" fmla="*/ 2147483647 h 3396"/>
                  <a:gd name="T88" fmla="*/ 2147483647 w 2721"/>
                  <a:gd name="T89" fmla="*/ 2147483647 h 3396"/>
                  <a:gd name="T90" fmla="*/ 2147483647 w 2721"/>
                  <a:gd name="T91" fmla="*/ 2147483647 h 3396"/>
                  <a:gd name="T92" fmla="*/ 2147483647 w 2721"/>
                  <a:gd name="T93" fmla="*/ 2147483647 h 3396"/>
                  <a:gd name="T94" fmla="*/ 2147483647 w 2721"/>
                  <a:gd name="T95" fmla="*/ 2147483647 h 3396"/>
                  <a:gd name="T96" fmla="*/ 2147483647 w 2721"/>
                  <a:gd name="T97" fmla="*/ 2147483647 h 3396"/>
                  <a:gd name="T98" fmla="*/ 2147483647 w 2721"/>
                  <a:gd name="T99" fmla="*/ 2147483647 h 3396"/>
                  <a:gd name="T100" fmla="*/ 2147483647 w 2721"/>
                  <a:gd name="T101" fmla="*/ 2147483647 h 33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1"/>
                  <a:gd name="T154" fmla="*/ 0 h 3396"/>
                  <a:gd name="T155" fmla="*/ 2721 w 2721"/>
                  <a:gd name="T156" fmla="*/ 3396 h 33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1" h="3396">
                    <a:moveTo>
                      <a:pt x="600" y="3396"/>
                    </a:moveTo>
                    <a:lnTo>
                      <a:pt x="650" y="3331"/>
                    </a:lnTo>
                    <a:lnTo>
                      <a:pt x="639" y="3294"/>
                    </a:lnTo>
                    <a:lnTo>
                      <a:pt x="696" y="3302"/>
                    </a:lnTo>
                    <a:lnTo>
                      <a:pt x="762" y="3234"/>
                    </a:lnTo>
                    <a:lnTo>
                      <a:pt x="843" y="3257"/>
                    </a:lnTo>
                    <a:lnTo>
                      <a:pt x="862" y="3312"/>
                    </a:lnTo>
                    <a:lnTo>
                      <a:pt x="895" y="3289"/>
                    </a:lnTo>
                    <a:lnTo>
                      <a:pt x="948" y="3287"/>
                    </a:lnTo>
                    <a:lnTo>
                      <a:pt x="983" y="3306"/>
                    </a:lnTo>
                    <a:lnTo>
                      <a:pt x="1159" y="3269"/>
                    </a:lnTo>
                    <a:lnTo>
                      <a:pt x="1173" y="3156"/>
                    </a:lnTo>
                    <a:lnTo>
                      <a:pt x="1133" y="3079"/>
                    </a:lnTo>
                    <a:lnTo>
                      <a:pt x="1054" y="3049"/>
                    </a:lnTo>
                    <a:lnTo>
                      <a:pt x="1072" y="2992"/>
                    </a:lnTo>
                    <a:lnTo>
                      <a:pt x="1003" y="2907"/>
                    </a:lnTo>
                    <a:lnTo>
                      <a:pt x="938" y="2906"/>
                    </a:lnTo>
                    <a:lnTo>
                      <a:pt x="967" y="2947"/>
                    </a:lnTo>
                    <a:lnTo>
                      <a:pt x="932" y="2955"/>
                    </a:lnTo>
                    <a:lnTo>
                      <a:pt x="888" y="2962"/>
                    </a:lnTo>
                    <a:lnTo>
                      <a:pt x="872" y="2989"/>
                    </a:lnTo>
                    <a:lnTo>
                      <a:pt x="850" y="2970"/>
                    </a:lnTo>
                    <a:lnTo>
                      <a:pt x="846" y="2918"/>
                    </a:lnTo>
                    <a:lnTo>
                      <a:pt x="865" y="2921"/>
                    </a:lnTo>
                    <a:lnTo>
                      <a:pt x="876" y="2878"/>
                    </a:lnTo>
                    <a:lnTo>
                      <a:pt x="840" y="2866"/>
                    </a:lnTo>
                    <a:lnTo>
                      <a:pt x="871" y="2821"/>
                    </a:lnTo>
                    <a:lnTo>
                      <a:pt x="861" y="2802"/>
                    </a:lnTo>
                    <a:lnTo>
                      <a:pt x="866" y="2753"/>
                    </a:lnTo>
                    <a:lnTo>
                      <a:pt x="915" y="2778"/>
                    </a:lnTo>
                    <a:lnTo>
                      <a:pt x="953" y="2747"/>
                    </a:lnTo>
                    <a:lnTo>
                      <a:pt x="974" y="2845"/>
                    </a:lnTo>
                    <a:lnTo>
                      <a:pt x="1017" y="2837"/>
                    </a:lnTo>
                    <a:lnTo>
                      <a:pt x="999" y="2764"/>
                    </a:lnTo>
                    <a:lnTo>
                      <a:pt x="1061" y="2759"/>
                    </a:lnTo>
                    <a:lnTo>
                      <a:pt x="1127" y="2734"/>
                    </a:lnTo>
                    <a:lnTo>
                      <a:pt x="1177" y="2686"/>
                    </a:lnTo>
                    <a:lnTo>
                      <a:pt x="1156" y="2644"/>
                    </a:lnTo>
                    <a:lnTo>
                      <a:pt x="1108" y="2575"/>
                    </a:lnTo>
                    <a:lnTo>
                      <a:pt x="1115" y="2539"/>
                    </a:lnTo>
                    <a:lnTo>
                      <a:pt x="1156" y="2541"/>
                    </a:lnTo>
                    <a:lnTo>
                      <a:pt x="1207" y="2586"/>
                    </a:lnTo>
                    <a:lnTo>
                      <a:pt x="1252" y="2590"/>
                    </a:lnTo>
                    <a:lnTo>
                      <a:pt x="1273" y="2528"/>
                    </a:lnTo>
                    <a:lnTo>
                      <a:pt x="1433" y="2553"/>
                    </a:lnTo>
                    <a:lnTo>
                      <a:pt x="1426" y="2427"/>
                    </a:lnTo>
                    <a:lnTo>
                      <a:pt x="1449" y="2288"/>
                    </a:lnTo>
                    <a:lnTo>
                      <a:pt x="1481" y="2252"/>
                    </a:lnTo>
                    <a:lnTo>
                      <a:pt x="1524" y="2083"/>
                    </a:lnTo>
                    <a:lnTo>
                      <a:pt x="1684" y="1976"/>
                    </a:lnTo>
                    <a:lnTo>
                      <a:pt x="1781" y="1933"/>
                    </a:lnTo>
                    <a:lnTo>
                      <a:pt x="1745" y="1765"/>
                    </a:lnTo>
                    <a:lnTo>
                      <a:pt x="1781" y="1703"/>
                    </a:lnTo>
                    <a:lnTo>
                      <a:pt x="1742" y="1628"/>
                    </a:lnTo>
                    <a:lnTo>
                      <a:pt x="1777" y="1544"/>
                    </a:lnTo>
                    <a:lnTo>
                      <a:pt x="1843" y="1504"/>
                    </a:lnTo>
                    <a:lnTo>
                      <a:pt x="1775" y="1380"/>
                    </a:lnTo>
                    <a:lnTo>
                      <a:pt x="1858" y="1293"/>
                    </a:lnTo>
                    <a:lnTo>
                      <a:pt x="2114" y="1486"/>
                    </a:lnTo>
                    <a:lnTo>
                      <a:pt x="2317" y="1577"/>
                    </a:lnTo>
                    <a:lnTo>
                      <a:pt x="2581" y="1646"/>
                    </a:lnTo>
                    <a:lnTo>
                      <a:pt x="2705" y="1465"/>
                    </a:lnTo>
                    <a:lnTo>
                      <a:pt x="2721" y="1391"/>
                    </a:lnTo>
                    <a:lnTo>
                      <a:pt x="2475" y="1021"/>
                    </a:lnTo>
                    <a:lnTo>
                      <a:pt x="2427" y="1019"/>
                    </a:lnTo>
                    <a:lnTo>
                      <a:pt x="2350" y="955"/>
                    </a:lnTo>
                    <a:lnTo>
                      <a:pt x="2315" y="882"/>
                    </a:lnTo>
                    <a:lnTo>
                      <a:pt x="2324" y="749"/>
                    </a:lnTo>
                    <a:lnTo>
                      <a:pt x="2369" y="667"/>
                    </a:lnTo>
                    <a:lnTo>
                      <a:pt x="2413" y="608"/>
                    </a:lnTo>
                    <a:lnTo>
                      <a:pt x="2433" y="473"/>
                    </a:lnTo>
                    <a:lnTo>
                      <a:pt x="2301" y="386"/>
                    </a:lnTo>
                    <a:lnTo>
                      <a:pt x="2338" y="356"/>
                    </a:lnTo>
                    <a:lnTo>
                      <a:pt x="2340" y="319"/>
                    </a:lnTo>
                    <a:lnTo>
                      <a:pt x="2292" y="284"/>
                    </a:lnTo>
                    <a:lnTo>
                      <a:pt x="2220" y="210"/>
                    </a:lnTo>
                    <a:lnTo>
                      <a:pt x="2171" y="88"/>
                    </a:lnTo>
                    <a:lnTo>
                      <a:pt x="2076" y="0"/>
                    </a:lnTo>
                    <a:lnTo>
                      <a:pt x="1951" y="54"/>
                    </a:lnTo>
                    <a:lnTo>
                      <a:pt x="1862" y="111"/>
                    </a:lnTo>
                    <a:lnTo>
                      <a:pt x="1820" y="111"/>
                    </a:lnTo>
                    <a:lnTo>
                      <a:pt x="1782" y="192"/>
                    </a:lnTo>
                    <a:lnTo>
                      <a:pt x="1797" y="227"/>
                    </a:lnTo>
                    <a:lnTo>
                      <a:pt x="1777" y="342"/>
                    </a:lnTo>
                    <a:lnTo>
                      <a:pt x="1549" y="381"/>
                    </a:lnTo>
                    <a:lnTo>
                      <a:pt x="1483" y="458"/>
                    </a:lnTo>
                    <a:lnTo>
                      <a:pt x="1292" y="706"/>
                    </a:lnTo>
                    <a:lnTo>
                      <a:pt x="1197" y="724"/>
                    </a:lnTo>
                    <a:lnTo>
                      <a:pt x="1060" y="669"/>
                    </a:lnTo>
                    <a:lnTo>
                      <a:pt x="1010" y="635"/>
                    </a:lnTo>
                    <a:lnTo>
                      <a:pt x="911" y="651"/>
                    </a:lnTo>
                    <a:lnTo>
                      <a:pt x="886" y="763"/>
                    </a:lnTo>
                    <a:lnTo>
                      <a:pt x="917" y="787"/>
                    </a:lnTo>
                    <a:lnTo>
                      <a:pt x="923" y="894"/>
                    </a:lnTo>
                    <a:lnTo>
                      <a:pt x="920" y="957"/>
                    </a:lnTo>
                    <a:lnTo>
                      <a:pt x="915" y="1049"/>
                    </a:lnTo>
                    <a:lnTo>
                      <a:pt x="863" y="1227"/>
                    </a:lnTo>
                    <a:lnTo>
                      <a:pt x="909" y="1342"/>
                    </a:lnTo>
                    <a:lnTo>
                      <a:pt x="917" y="1410"/>
                    </a:lnTo>
                    <a:lnTo>
                      <a:pt x="870" y="1433"/>
                    </a:lnTo>
                    <a:lnTo>
                      <a:pt x="771" y="1422"/>
                    </a:lnTo>
                    <a:lnTo>
                      <a:pt x="602" y="1328"/>
                    </a:lnTo>
                    <a:lnTo>
                      <a:pt x="424" y="1397"/>
                    </a:lnTo>
                    <a:lnTo>
                      <a:pt x="281" y="1371"/>
                    </a:lnTo>
                    <a:lnTo>
                      <a:pt x="248" y="1403"/>
                    </a:lnTo>
                    <a:lnTo>
                      <a:pt x="199" y="1409"/>
                    </a:lnTo>
                    <a:lnTo>
                      <a:pt x="101" y="1365"/>
                    </a:lnTo>
                    <a:lnTo>
                      <a:pt x="0" y="1377"/>
                    </a:lnTo>
                    <a:lnTo>
                      <a:pt x="21" y="1429"/>
                    </a:lnTo>
                    <a:lnTo>
                      <a:pt x="75" y="1504"/>
                    </a:lnTo>
                    <a:lnTo>
                      <a:pt x="140" y="1520"/>
                    </a:lnTo>
                    <a:lnTo>
                      <a:pt x="237" y="1580"/>
                    </a:lnTo>
                    <a:lnTo>
                      <a:pt x="286" y="1577"/>
                    </a:lnTo>
                    <a:lnTo>
                      <a:pt x="357" y="1686"/>
                    </a:lnTo>
                    <a:lnTo>
                      <a:pt x="502" y="1736"/>
                    </a:lnTo>
                    <a:lnTo>
                      <a:pt x="631" y="1748"/>
                    </a:lnTo>
                    <a:lnTo>
                      <a:pt x="640" y="1814"/>
                    </a:lnTo>
                    <a:lnTo>
                      <a:pt x="697" y="1949"/>
                    </a:lnTo>
                    <a:lnTo>
                      <a:pt x="521" y="2051"/>
                    </a:lnTo>
                    <a:lnTo>
                      <a:pt x="609" y="2250"/>
                    </a:lnTo>
                    <a:lnTo>
                      <a:pt x="474" y="2292"/>
                    </a:lnTo>
                    <a:lnTo>
                      <a:pt x="205" y="2264"/>
                    </a:lnTo>
                    <a:lnTo>
                      <a:pt x="144" y="2256"/>
                    </a:lnTo>
                    <a:lnTo>
                      <a:pt x="200" y="2439"/>
                    </a:lnTo>
                    <a:lnTo>
                      <a:pt x="180" y="2471"/>
                    </a:lnTo>
                    <a:lnTo>
                      <a:pt x="191" y="2526"/>
                    </a:lnTo>
                    <a:lnTo>
                      <a:pt x="244" y="2539"/>
                    </a:lnTo>
                    <a:lnTo>
                      <a:pt x="262" y="2663"/>
                    </a:lnTo>
                    <a:lnTo>
                      <a:pt x="229" y="2639"/>
                    </a:lnTo>
                    <a:lnTo>
                      <a:pt x="233" y="2692"/>
                    </a:lnTo>
                    <a:lnTo>
                      <a:pt x="303" y="2758"/>
                    </a:lnTo>
                    <a:lnTo>
                      <a:pt x="129" y="2899"/>
                    </a:lnTo>
                    <a:lnTo>
                      <a:pt x="66" y="2852"/>
                    </a:lnTo>
                    <a:lnTo>
                      <a:pt x="26" y="2876"/>
                    </a:lnTo>
                    <a:lnTo>
                      <a:pt x="64" y="2935"/>
                    </a:lnTo>
                    <a:lnTo>
                      <a:pt x="82" y="2980"/>
                    </a:lnTo>
                    <a:lnTo>
                      <a:pt x="117" y="3008"/>
                    </a:lnTo>
                    <a:lnTo>
                      <a:pt x="146" y="3029"/>
                    </a:lnTo>
                    <a:lnTo>
                      <a:pt x="154" y="3012"/>
                    </a:lnTo>
                    <a:lnTo>
                      <a:pt x="202" y="3000"/>
                    </a:lnTo>
                    <a:lnTo>
                      <a:pt x="249" y="3048"/>
                    </a:lnTo>
                    <a:lnTo>
                      <a:pt x="302" y="3023"/>
                    </a:lnTo>
                    <a:lnTo>
                      <a:pt x="324" y="3041"/>
                    </a:lnTo>
                    <a:lnTo>
                      <a:pt x="332" y="3060"/>
                    </a:lnTo>
                    <a:lnTo>
                      <a:pt x="310" y="3094"/>
                    </a:lnTo>
                    <a:lnTo>
                      <a:pt x="332" y="3102"/>
                    </a:lnTo>
                    <a:lnTo>
                      <a:pt x="357" y="3069"/>
                    </a:lnTo>
                    <a:lnTo>
                      <a:pt x="378" y="3072"/>
                    </a:lnTo>
                    <a:lnTo>
                      <a:pt x="399" y="3114"/>
                    </a:lnTo>
                    <a:lnTo>
                      <a:pt x="374" y="3128"/>
                    </a:lnTo>
                    <a:lnTo>
                      <a:pt x="385" y="3151"/>
                    </a:lnTo>
                    <a:lnTo>
                      <a:pt x="414" y="3159"/>
                    </a:lnTo>
                    <a:lnTo>
                      <a:pt x="530" y="3267"/>
                    </a:lnTo>
                    <a:lnTo>
                      <a:pt x="600" y="3396"/>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43" name="Freeform 8"/>
              <p:cNvSpPr>
                <a:spLocks/>
              </p:cNvSpPr>
              <p:nvPr/>
            </p:nvSpPr>
            <p:spPr bwMode="auto">
              <a:xfrm>
                <a:off x="3556156" y="1564079"/>
                <a:ext cx="646955" cy="708433"/>
              </a:xfrm>
              <a:custGeom>
                <a:avLst/>
                <a:gdLst>
                  <a:gd name="T0" fmla="*/ 2147483647 w 2030"/>
                  <a:gd name="T1" fmla="*/ 2147483647 h 2088"/>
                  <a:gd name="T2" fmla="*/ 2147483647 w 2030"/>
                  <a:gd name="T3" fmla="*/ 2147483647 h 2088"/>
                  <a:gd name="T4" fmla="*/ 2147483647 w 2030"/>
                  <a:gd name="T5" fmla="*/ 2147483647 h 2088"/>
                  <a:gd name="T6" fmla="*/ 2147483647 w 2030"/>
                  <a:gd name="T7" fmla="*/ 2147483647 h 2088"/>
                  <a:gd name="T8" fmla="*/ 2147483647 w 2030"/>
                  <a:gd name="T9" fmla="*/ 2147483647 h 2088"/>
                  <a:gd name="T10" fmla="*/ 2147483647 w 2030"/>
                  <a:gd name="T11" fmla="*/ 2147483647 h 2088"/>
                  <a:gd name="T12" fmla="*/ 2147483647 w 2030"/>
                  <a:gd name="T13" fmla="*/ 2147483647 h 2088"/>
                  <a:gd name="T14" fmla="*/ 2147483647 w 2030"/>
                  <a:gd name="T15" fmla="*/ 2147483647 h 2088"/>
                  <a:gd name="T16" fmla="*/ 2147483647 w 2030"/>
                  <a:gd name="T17" fmla="*/ 2147483647 h 2088"/>
                  <a:gd name="T18" fmla="*/ 2147483647 w 2030"/>
                  <a:gd name="T19" fmla="*/ 2147483647 h 2088"/>
                  <a:gd name="T20" fmla="*/ 2147483647 w 2030"/>
                  <a:gd name="T21" fmla="*/ 2147483647 h 2088"/>
                  <a:gd name="T22" fmla="*/ 2147483647 w 2030"/>
                  <a:gd name="T23" fmla="*/ 2147483647 h 2088"/>
                  <a:gd name="T24" fmla="*/ 2147483647 w 2030"/>
                  <a:gd name="T25" fmla="*/ 2147483647 h 2088"/>
                  <a:gd name="T26" fmla="*/ 2147483647 w 2030"/>
                  <a:gd name="T27" fmla="*/ 2147483647 h 2088"/>
                  <a:gd name="T28" fmla="*/ 2147483647 w 2030"/>
                  <a:gd name="T29" fmla="*/ 2147483647 h 2088"/>
                  <a:gd name="T30" fmla="*/ 2147483647 w 2030"/>
                  <a:gd name="T31" fmla="*/ 2147483647 h 2088"/>
                  <a:gd name="T32" fmla="*/ 2147483647 w 2030"/>
                  <a:gd name="T33" fmla="*/ 2147483647 h 2088"/>
                  <a:gd name="T34" fmla="*/ 2147483647 w 2030"/>
                  <a:gd name="T35" fmla="*/ 2147483647 h 2088"/>
                  <a:gd name="T36" fmla="*/ 2147483647 w 2030"/>
                  <a:gd name="T37" fmla="*/ 2147483647 h 2088"/>
                  <a:gd name="T38" fmla="*/ 2147483647 w 2030"/>
                  <a:gd name="T39" fmla="*/ 2147483647 h 2088"/>
                  <a:gd name="T40" fmla="*/ 2147483647 w 2030"/>
                  <a:gd name="T41" fmla="*/ 2147483647 h 2088"/>
                  <a:gd name="T42" fmla="*/ 2147483647 w 2030"/>
                  <a:gd name="T43" fmla="*/ 2147483647 h 2088"/>
                  <a:gd name="T44" fmla="*/ 2147483647 w 2030"/>
                  <a:gd name="T45" fmla="*/ 2147483647 h 2088"/>
                  <a:gd name="T46" fmla="*/ 2147483647 w 2030"/>
                  <a:gd name="T47" fmla="*/ 2147483647 h 2088"/>
                  <a:gd name="T48" fmla="*/ 2147483647 w 2030"/>
                  <a:gd name="T49" fmla="*/ 2147483647 h 2088"/>
                  <a:gd name="T50" fmla="*/ 2147483647 w 2030"/>
                  <a:gd name="T51" fmla="*/ 2147483647 h 2088"/>
                  <a:gd name="T52" fmla="*/ 2147483647 w 2030"/>
                  <a:gd name="T53" fmla="*/ 2147483647 h 2088"/>
                  <a:gd name="T54" fmla="*/ 2147483647 w 2030"/>
                  <a:gd name="T55" fmla="*/ 2147483647 h 2088"/>
                  <a:gd name="T56" fmla="*/ 2147483647 w 2030"/>
                  <a:gd name="T57" fmla="*/ 2147483647 h 2088"/>
                  <a:gd name="T58" fmla="*/ 2147483647 w 2030"/>
                  <a:gd name="T59" fmla="*/ 2147483647 h 2088"/>
                  <a:gd name="T60" fmla="*/ 2147483647 w 2030"/>
                  <a:gd name="T61" fmla="*/ 2147483647 h 2088"/>
                  <a:gd name="T62" fmla="*/ 2147483647 w 2030"/>
                  <a:gd name="T63" fmla="*/ 2147483647 h 2088"/>
                  <a:gd name="T64" fmla="*/ 2147483647 w 2030"/>
                  <a:gd name="T65" fmla="*/ 2147483647 h 2088"/>
                  <a:gd name="T66" fmla="*/ 2147483647 w 2030"/>
                  <a:gd name="T67" fmla="*/ 2147483647 h 2088"/>
                  <a:gd name="T68" fmla="*/ 2147483647 w 2030"/>
                  <a:gd name="T69" fmla="*/ 2147483647 h 2088"/>
                  <a:gd name="T70" fmla="*/ 2147483647 w 2030"/>
                  <a:gd name="T71" fmla="*/ 0 h 2088"/>
                  <a:gd name="T72" fmla="*/ 2147483647 w 2030"/>
                  <a:gd name="T73" fmla="*/ 2147483647 h 2088"/>
                  <a:gd name="T74" fmla="*/ 2147483647 w 2030"/>
                  <a:gd name="T75" fmla="*/ 2147483647 h 20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0"/>
                  <a:gd name="T115" fmla="*/ 0 h 2088"/>
                  <a:gd name="T116" fmla="*/ 2030 w 2030"/>
                  <a:gd name="T117" fmla="*/ 2088 h 20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0" h="2088">
                    <a:moveTo>
                      <a:pt x="902" y="335"/>
                    </a:moveTo>
                    <a:lnTo>
                      <a:pt x="941" y="410"/>
                    </a:lnTo>
                    <a:lnTo>
                      <a:pt x="905" y="472"/>
                    </a:lnTo>
                    <a:lnTo>
                      <a:pt x="941" y="640"/>
                    </a:lnTo>
                    <a:lnTo>
                      <a:pt x="844" y="683"/>
                    </a:lnTo>
                    <a:lnTo>
                      <a:pt x="684" y="790"/>
                    </a:lnTo>
                    <a:lnTo>
                      <a:pt x="641" y="959"/>
                    </a:lnTo>
                    <a:lnTo>
                      <a:pt x="609" y="995"/>
                    </a:lnTo>
                    <a:lnTo>
                      <a:pt x="586" y="1134"/>
                    </a:lnTo>
                    <a:lnTo>
                      <a:pt x="593" y="1260"/>
                    </a:lnTo>
                    <a:lnTo>
                      <a:pt x="433" y="1235"/>
                    </a:lnTo>
                    <a:lnTo>
                      <a:pt x="412" y="1297"/>
                    </a:lnTo>
                    <a:lnTo>
                      <a:pt x="367" y="1293"/>
                    </a:lnTo>
                    <a:lnTo>
                      <a:pt x="316" y="1248"/>
                    </a:lnTo>
                    <a:lnTo>
                      <a:pt x="275" y="1246"/>
                    </a:lnTo>
                    <a:lnTo>
                      <a:pt x="268" y="1282"/>
                    </a:lnTo>
                    <a:lnTo>
                      <a:pt x="316" y="1351"/>
                    </a:lnTo>
                    <a:lnTo>
                      <a:pt x="337" y="1393"/>
                    </a:lnTo>
                    <a:lnTo>
                      <a:pt x="287" y="1441"/>
                    </a:lnTo>
                    <a:lnTo>
                      <a:pt x="221" y="1466"/>
                    </a:lnTo>
                    <a:lnTo>
                      <a:pt x="159" y="1471"/>
                    </a:lnTo>
                    <a:lnTo>
                      <a:pt x="177" y="1544"/>
                    </a:lnTo>
                    <a:lnTo>
                      <a:pt x="134" y="1552"/>
                    </a:lnTo>
                    <a:lnTo>
                      <a:pt x="113" y="1454"/>
                    </a:lnTo>
                    <a:lnTo>
                      <a:pt x="75" y="1485"/>
                    </a:lnTo>
                    <a:lnTo>
                      <a:pt x="26" y="1460"/>
                    </a:lnTo>
                    <a:lnTo>
                      <a:pt x="21" y="1509"/>
                    </a:lnTo>
                    <a:lnTo>
                      <a:pt x="31" y="1528"/>
                    </a:lnTo>
                    <a:lnTo>
                      <a:pt x="0" y="1573"/>
                    </a:lnTo>
                    <a:lnTo>
                      <a:pt x="36" y="1585"/>
                    </a:lnTo>
                    <a:lnTo>
                      <a:pt x="25" y="1628"/>
                    </a:lnTo>
                    <a:lnTo>
                      <a:pt x="6" y="1625"/>
                    </a:lnTo>
                    <a:lnTo>
                      <a:pt x="10" y="1677"/>
                    </a:lnTo>
                    <a:lnTo>
                      <a:pt x="32" y="1696"/>
                    </a:lnTo>
                    <a:lnTo>
                      <a:pt x="48" y="1669"/>
                    </a:lnTo>
                    <a:lnTo>
                      <a:pt x="92" y="1662"/>
                    </a:lnTo>
                    <a:lnTo>
                      <a:pt x="127" y="1654"/>
                    </a:lnTo>
                    <a:lnTo>
                      <a:pt x="98" y="1613"/>
                    </a:lnTo>
                    <a:lnTo>
                      <a:pt x="163" y="1614"/>
                    </a:lnTo>
                    <a:lnTo>
                      <a:pt x="232" y="1699"/>
                    </a:lnTo>
                    <a:lnTo>
                      <a:pt x="214" y="1756"/>
                    </a:lnTo>
                    <a:lnTo>
                      <a:pt x="293" y="1786"/>
                    </a:lnTo>
                    <a:lnTo>
                      <a:pt x="333" y="1863"/>
                    </a:lnTo>
                    <a:lnTo>
                      <a:pt x="485" y="1771"/>
                    </a:lnTo>
                    <a:lnTo>
                      <a:pt x="622" y="1796"/>
                    </a:lnTo>
                    <a:lnTo>
                      <a:pt x="718" y="1900"/>
                    </a:lnTo>
                    <a:lnTo>
                      <a:pt x="736" y="1981"/>
                    </a:lnTo>
                    <a:lnTo>
                      <a:pt x="947" y="2088"/>
                    </a:lnTo>
                    <a:lnTo>
                      <a:pt x="1025" y="2042"/>
                    </a:lnTo>
                    <a:lnTo>
                      <a:pt x="1078" y="2058"/>
                    </a:lnTo>
                    <a:lnTo>
                      <a:pt x="1334" y="1917"/>
                    </a:lnTo>
                    <a:lnTo>
                      <a:pt x="1530" y="1784"/>
                    </a:lnTo>
                    <a:lnTo>
                      <a:pt x="1819" y="1730"/>
                    </a:lnTo>
                    <a:lnTo>
                      <a:pt x="1862" y="1677"/>
                    </a:lnTo>
                    <a:lnTo>
                      <a:pt x="1849" y="1572"/>
                    </a:lnTo>
                    <a:lnTo>
                      <a:pt x="1965" y="1567"/>
                    </a:lnTo>
                    <a:lnTo>
                      <a:pt x="1925" y="1687"/>
                    </a:lnTo>
                    <a:lnTo>
                      <a:pt x="1957" y="1745"/>
                    </a:lnTo>
                    <a:lnTo>
                      <a:pt x="1987" y="1745"/>
                    </a:lnTo>
                    <a:lnTo>
                      <a:pt x="2023" y="1399"/>
                    </a:lnTo>
                    <a:lnTo>
                      <a:pt x="1952" y="1299"/>
                    </a:lnTo>
                    <a:lnTo>
                      <a:pt x="1928" y="1244"/>
                    </a:lnTo>
                    <a:lnTo>
                      <a:pt x="2022" y="1216"/>
                    </a:lnTo>
                    <a:lnTo>
                      <a:pt x="1993" y="1129"/>
                    </a:lnTo>
                    <a:lnTo>
                      <a:pt x="2012" y="1064"/>
                    </a:lnTo>
                    <a:lnTo>
                      <a:pt x="2030" y="1021"/>
                    </a:lnTo>
                    <a:lnTo>
                      <a:pt x="1718" y="896"/>
                    </a:lnTo>
                    <a:lnTo>
                      <a:pt x="1374" y="590"/>
                    </a:lnTo>
                    <a:lnTo>
                      <a:pt x="1741" y="353"/>
                    </a:lnTo>
                    <a:lnTo>
                      <a:pt x="1477" y="284"/>
                    </a:lnTo>
                    <a:lnTo>
                      <a:pt x="1274" y="193"/>
                    </a:lnTo>
                    <a:lnTo>
                      <a:pt x="1018" y="0"/>
                    </a:lnTo>
                    <a:lnTo>
                      <a:pt x="935" y="87"/>
                    </a:lnTo>
                    <a:lnTo>
                      <a:pt x="1003" y="211"/>
                    </a:lnTo>
                    <a:lnTo>
                      <a:pt x="937" y="251"/>
                    </a:lnTo>
                    <a:lnTo>
                      <a:pt x="902" y="335"/>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44" name="Freeform 9"/>
              <p:cNvSpPr>
                <a:spLocks/>
              </p:cNvSpPr>
              <p:nvPr/>
            </p:nvSpPr>
            <p:spPr bwMode="auto">
              <a:xfrm>
                <a:off x="3109023" y="2221773"/>
                <a:ext cx="495520" cy="493031"/>
              </a:xfrm>
              <a:custGeom>
                <a:avLst/>
                <a:gdLst>
                  <a:gd name="T0" fmla="*/ 2147483647 w 1552"/>
                  <a:gd name="T1" fmla="*/ 2147483647 h 1455"/>
                  <a:gd name="T2" fmla="*/ 2147483647 w 1552"/>
                  <a:gd name="T3" fmla="*/ 2147483647 h 1455"/>
                  <a:gd name="T4" fmla="*/ 2147483647 w 1552"/>
                  <a:gd name="T5" fmla="*/ 2147483647 h 1455"/>
                  <a:gd name="T6" fmla="*/ 2147483647 w 1552"/>
                  <a:gd name="T7" fmla="*/ 2147483647 h 1455"/>
                  <a:gd name="T8" fmla="*/ 2147483647 w 1552"/>
                  <a:gd name="T9" fmla="*/ 2147483647 h 1455"/>
                  <a:gd name="T10" fmla="*/ 2147483647 w 1552"/>
                  <a:gd name="T11" fmla="*/ 2147483647 h 1455"/>
                  <a:gd name="T12" fmla="*/ 2147483647 w 1552"/>
                  <a:gd name="T13" fmla="*/ 2147483647 h 1455"/>
                  <a:gd name="T14" fmla="*/ 2147483647 w 1552"/>
                  <a:gd name="T15" fmla="*/ 2147483647 h 1455"/>
                  <a:gd name="T16" fmla="*/ 2147483647 w 1552"/>
                  <a:gd name="T17" fmla="*/ 2147483647 h 1455"/>
                  <a:gd name="T18" fmla="*/ 2147483647 w 1552"/>
                  <a:gd name="T19" fmla="*/ 2147483647 h 1455"/>
                  <a:gd name="T20" fmla="*/ 2147483647 w 1552"/>
                  <a:gd name="T21" fmla="*/ 2147483647 h 1455"/>
                  <a:gd name="T22" fmla="*/ 2147483647 w 1552"/>
                  <a:gd name="T23" fmla="*/ 2147483647 h 1455"/>
                  <a:gd name="T24" fmla="*/ 2147483647 w 1552"/>
                  <a:gd name="T25" fmla="*/ 2147483647 h 1455"/>
                  <a:gd name="T26" fmla="*/ 2147483647 w 1552"/>
                  <a:gd name="T27" fmla="*/ 2147483647 h 1455"/>
                  <a:gd name="T28" fmla="*/ 2147483647 w 1552"/>
                  <a:gd name="T29" fmla="*/ 2147483647 h 1455"/>
                  <a:gd name="T30" fmla="*/ 2147483647 w 1552"/>
                  <a:gd name="T31" fmla="*/ 2147483647 h 1455"/>
                  <a:gd name="T32" fmla="*/ 2147483647 w 1552"/>
                  <a:gd name="T33" fmla="*/ 2147483647 h 1455"/>
                  <a:gd name="T34" fmla="*/ 2147483647 w 1552"/>
                  <a:gd name="T35" fmla="*/ 2147483647 h 1455"/>
                  <a:gd name="T36" fmla="*/ 2147483647 w 1552"/>
                  <a:gd name="T37" fmla="*/ 2147483647 h 1455"/>
                  <a:gd name="T38" fmla="*/ 2147483647 w 1552"/>
                  <a:gd name="T39" fmla="*/ 2147483647 h 1455"/>
                  <a:gd name="T40" fmla="*/ 2147483647 w 1552"/>
                  <a:gd name="T41" fmla="*/ 2147483647 h 1455"/>
                  <a:gd name="T42" fmla="*/ 2147483647 w 1552"/>
                  <a:gd name="T43" fmla="*/ 2147483647 h 1455"/>
                  <a:gd name="T44" fmla="*/ 2147483647 w 1552"/>
                  <a:gd name="T45" fmla="*/ 2147483647 h 1455"/>
                  <a:gd name="T46" fmla="*/ 1670185674 w 1552"/>
                  <a:gd name="T47" fmla="*/ 2147483647 h 1455"/>
                  <a:gd name="T48" fmla="*/ 2147483647 w 1552"/>
                  <a:gd name="T49" fmla="*/ 2147483647 h 1455"/>
                  <a:gd name="T50" fmla="*/ 2147483647 w 1552"/>
                  <a:gd name="T51" fmla="*/ 2147483647 h 1455"/>
                  <a:gd name="T52" fmla="*/ 2147483647 w 1552"/>
                  <a:gd name="T53" fmla="*/ 2147483647 h 1455"/>
                  <a:gd name="T54" fmla="*/ 2147483647 w 1552"/>
                  <a:gd name="T55" fmla="*/ 2147483647 h 1455"/>
                  <a:gd name="T56" fmla="*/ 2147483647 w 1552"/>
                  <a:gd name="T57" fmla="*/ 2147483647 h 1455"/>
                  <a:gd name="T58" fmla="*/ 2147483647 w 1552"/>
                  <a:gd name="T59" fmla="*/ 2147483647 h 1455"/>
                  <a:gd name="T60" fmla="*/ 2147483647 w 1552"/>
                  <a:gd name="T61" fmla="*/ 2147483647 h 1455"/>
                  <a:gd name="T62" fmla="*/ 2147483647 w 1552"/>
                  <a:gd name="T63" fmla="*/ 2147483647 h 1455"/>
                  <a:gd name="T64" fmla="*/ 2147483647 w 1552"/>
                  <a:gd name="T65" fmla="*/ 2147483647 h 1455"/>
                  <a:gd name="T66" fmla="*/ 2147483647 w 1552"/>
                  <a:gd name="T67" fmla="*/ 2147483647 h 1455"/>
                  <a:gd name="T68" fmla="*/ 2147483647 w 1552"/>
                  <a:gd name="T69" fmla="*/ 2147483647 h 1455"/>
                  <a:gd name="T70" fmla="*/ 2147483647 w 1552"/>
                  <a:gd name="T71" fmla="*/ 2147483647 h 1455"/>
                  <a:gd name="T72" fmla="*/ 2147483647 w 1552"/>
                  <a:gd name="T73" fmla="*/ 2147483647 h 1455"/>
                  <a:gd name="T74" fmla="*/ 2147483647 w 1552"/>
                  <a:gd name="T75" fmla="*/ 2147483647 h 1455"/>
                  <a:gd name="T76" fmla="*/ 2147483647 w 1552"/>
                  <a:gd name="T77" fmla="*/ 2147483647 h 1455"/>
                  <a:gd name="T78" fmla="*/ 2147483647 w 1552"/>
                  <a:gd name="T79" fmla="*/ 2147483647 h 1455"/>
                  <a:gd name="T80" fmla="*/ 2147483647 w 1552"/>
                  <a:gd name="T81" fmla="*/ 2147483647 h 1455"/>
                  <a:gd name="T82" fmla="*/ 2147483647 w 1552"/>
                  <a:gd name="T83" fmla="*/ 2147483647 h 1455"/>
                  <a:gd name="T84" fmla="*/ 2147483647 w 1552"/>
                  <a:gd name="T85" fmla="*/ 2147483647 h 1455"/>
                  <a:gd name="T86" fmla="*/ 2147483647 w 1552"/>
                  <a:gd name="T87" fmla="*/ 2147483647 h 1455"/>
                  <a:gd name="T88" fmla="*/ 2147483647 w 1552"/>
                  <a:gd name="T89" fmla="*/ 2147483647 h 1455"/>
                  <a:gd name="T90" fmla="*/ 2147483647 w 1552"/>
                  <a:gd name="T91" fmla="*/ 2147483647 h 1455"/>
                  <a:gd name="T92" fmla="*/ 2147483647 w 1552"/>
                  <a:gd name="T93" fmla="*/ 2147483647 h 1455"/>
                  <a:gd name="T94" fmla="*/ 2147483647 w 1552"/>
                  <a:gd name="T95" fmla="*/ 2147483647 h 1455"/>
                  <a:gd name="T96" fmla="*/ 2147483647 w 1552"/>
                  <a:gd name="T97" fmla="*/ 2147483647 h 1455"/>
                  <a:gd name="T98" fmla="*/ 2147483647 w 1552"/>
                  <a:gd name="T99" fmla="*/ 2147483647 h 1455"/>
                  <a:gd name="T100" fmla="*/ 2147483647 w 1552"/>
                  <a:gd name="T101" fmla="*/ 2147483647 h 1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52"/>
                  <a:gd name="T154" fmla="*/ 0 h 1455"/>
                  <a:gd name="T155" fmla="*/ 1552 w 1552"/>
                  <a:gd name="T156" fmla="*/ 1455 h 1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52" h="1455">
                    <a:moveTo>
                      <a:pt x="1368" y="78"/>
                    </a:moveTo>
                    <a:lnTo>
                      <a:pt x="1349" y="23"/>
                    </a:lnTo>
                    <a:lnTo>
                      <a:pt x="1268" y="0"/>
                    </a:lnTo>
                    <a:lnTo>
                      <a:pt x="1202" y="68"/>
                    </a:lnTo>
                    <a:lnTo>
                      <a:pt x="1145" y="60"/>
                    </a:lnTo>
                    <a:lnTo>
                      <a:pt x="1156" y="97"/>
                    </a:lnTo>
                    <a:lnTo>
                      <a:pt x="1106" y="162"/>
                    </a:lnTo>
                    <a:lnTo>
                      <a:pt x="1090" y="289"/>
                    </a:lnTo>
                    <a:lnTo>
                      <a:pt x="969" y="348"/>
                    </a:lnTo>
                    <a:lnTo>
                      <a:pt x="961" y="368"/>
                    </a:lnTo>
                    <a:lnTo>
                      <a:pt x="994" y="396"/>
                    </a:lnTo>
                    <a:lnTo>
                      <a:pt x="995" y="442"/>
                    </a:lnTo>
                    <a:lnTo>
                      <a:pt x="965" y="430"/>
                    </a:lnTo>
                    <a:lnTo>
                      <a:pt x="947" y="432"/>
                    </a:lnTo>
                    <a:lnTo>
                      <a:pt x="925" y="448"/>
                    </a:lnTo>
                    <a:lnTo>
                      <a:pt x="941" y="471"/>
                    </a:lnTo>
                    <a:lnTo>
                      <a:pt x="936" y="499"/>
                    </a:lnTo>
                    <a:lnTo>
                      <a:pt x="911" y="494"/>
                    </a:lnTo>
                    <a:lnTo>
                      <a:pt x="921" y="572"/>
                    </a:lnTo>
                    <a:lnTo>
                      <a:pt x="867" y="573"/>
                    </a:lnTo>
                    <a:lnTo>
                      <a:pt x="845" y="543"/>
                    </a:lnTo>
                    <a:lnTo>
                      <a:pt x="826" y="531"/>
                    </a:lnTo>
                    <a:lnTo>
                      <a:pt x="789" y="550"/>
                    </a:lnTo>
                    <a:lnTo>
                      <a:pt x="817" y="569"/>
                    </a:lnTo>
                    <a:lnTo>
                      <a:pt x="797" y="596"/>
                    </a:lnTo>
                    <a:lnTo>
                      <a:pt x="760" y="603"/>
                    </a:lnTo>
                    <a:lnTo>
                      <a:pt x="759" y="651"/>
                    </a:lnTo>
                    <a:lnTo>
                      <a:pt x="704" y="682"/>
                    </a:lnTo>
                    <a:lnTo>
                      <a:pt x="656" y="694"/>
                    </a:lnTo>
                    <a:lnTo>
                      <a:pt x="578" y="744"/>
                    </a:lnTo>
                    <a:lnTo>
                      <a:pt x="545" y="760"/>
                    </a:lnTo>
                    <a:lnTo>
                      <a:pt x="539" y="797"/>
                    </a:lnTo>
                    <a:lnTo>
                      <a:pt x="490" y="813"/>
                    </a:lnTo>
                    <a:lnTo>
                      <a:pt x="450" y="817"/>
                    </a:lnTo>
                    <a:lnTo>
                      <a:pt x="428" y="837"/>
                    </a:lnTo>
                    <a:lnTo>
                      <a:pt x="379" y="845"/>
                    </a:lnTo>
                    <a:lnTo>
                      <a:pt x="383" y="876"/>
                    </a:lnTo>
                    <a:lnTo>
                      <a:pt x="341" y="871"/>
                    </a:lnTo>
                    <a:lnTo>
                      <a:pt x="305" y="853"/>
                    </a:lnTo>
                    <a:lnTo>
                      <a:pt x="255" y="817"/>
                    </a:lnTo>
                    <a:lnTo>
                      <a:pt x="232" y="835"/>
                    </a:lnTo>
                    <a:lnTo>
                      <a:pt x="170" y="838"/>
                    </a:lnTo>
                    <a:lnTo>
                      <a:pt x="147" y="812"/>
                    </a:lnTo>
                    <a:lnTo>
                      <a:pt x="117" y="816"/>
                    </a:lnTo>
                    <a:lnTo>
                      <a:pt x="101" y="834"/>
                    </a:lnTo>
                    <a:lnTo>
                      <a:pt x="51" y="812"/>
                    </a:lnTo>
                    <a:lnTo>
                      <a:pt x="0" y="826"/>
                    </a:lnTo>
                    <a:lnTo>
                      <a:pt x="9" y="851"/>
                    </a:lnTo>
                    <a:lnTo>
                      <a:pt x="37" y="851"/>
                    </a:lnTo>
                    <a:lnTo>
                      <a:pt x="62" y="894"/>
                    </a:lnTo>
                    <a:lnTo>
                      <a:pt x="26" y="949"/>
                    </a:lnTo>
                    <a:lnTo>
                      <a:pt x="52" y="1099"/>
                    </a:lnTo>
                    <a:lnTo>
                      <a:pt x="112" y="1132"/>
                    </a:lnTo>
                    <a:lnTo>
                      <a:pt x="137" y="1206"/>
                    </a:lnTo>
                    <a:lnTo>
                      <a:pt x="186" y="1256"/>
                    </a:lnTo>
                    <a:lnTo>
                      <a:pt x="178" y="1313"/>
                    </a:lnTo>
                    <a:lnTo>
                      <a:pt x="211" y="1325"/>
                    </a:lnTo>
                    <a:lnTo>
                      <a:pt x="280" y="1305"/>
                    </a:lnTo>
                    <a:lnTo>
                      <a:pt x="327" y="1329"/>
                    </a:lnTo>
                    <a:lnTo>
                      <a:pt x="396" y="1349"/>
                    </a:lnTo>
                    <a:lnTo>
                      <a:pt x="411" y="1381"/>
                    </a:lnTo>
                    <a:lnTo>
                      <a:pt x="375" y="1428"/>
                    </a:lnTo>
                    <a:lnTo>
                      <a:pt x="457" y="1448"/>
                    </a:lnTo>
                    <a:lnTo>
                      <a:pt x="506" y="1430"/>
                    </a:lnTo>
                    <a:lnTo>
                      <a:pt x="557" y="1455"/>
                    </a:lnTo>
                    <a:lnTo>
                      <a:pt x="588" y="1444"/>
                    </a:lnTo>
                    <a:lnTo>
                      <a:pt x="603" y="1369"/>
                    </a:lnTo>
                    <a:lnTo>
                      <a:pt x="698" y="1366"/>
                    </a:lnTo>
                    <a:lnTo>
                      <a:pt x="733" y="1303"/>
                    </a:lnTo>
                    <a:lnTo>
                      <a:pt x="743" y="1211"/>
                    </a:lnTo>
                    <a:lnTo>
                      <a:pt x="856" y="1165"/>
                    </a:lnTo>
                    <a:lnTo>
                      <a:pt x="979" y="1152"/>
                    </a:lnTo>
                    <a:lnTo>
                      <a:pt x="1044" y="1128"/>
                    </a:lnTo>
                    <a:lnTo>
                      <a:pt x="991" y="927"/>
                    </a:lnTo>
                    <a:lnTo>
                      <a:pt x="1025" y="822"/>
                    </a:lnTo>
                    <a:lnTo>
                      <a:pt x="1030" y="792"/>
                    </a:lnTo>
                    <a:lnTo>
                      <a:pt x="1057" y="769"/>
                    </a:lnTo>
                    <a:lnTo>
                      <a:pt x="1094" y="751"/>
                    </a:lnTo>
                    <a:lnTo>
                      <a:pt x="1090" y="665"/>
                    </a:lnTo>
                    <a:lnTo>
                      <a:pt x="1146" y="650"/>
                    </a:lnTo>
                    <a:lnTo>
                      <a:pt x="1174" y="613"/>
                    </a:lnTo>
                    <a:lnTo>
                      <a:pt x="1156" y="575"/>
                    </a:lnTo>
                    <a:lnTo>
                      <a:pt x="1260" y="601"/>
                    </a:lnTo>
                    <a:lnTo>
                      <a:pt x="1288" y="595"/>
                    </a:lnTo>
                    <a:lnTo>
                      <a:pt x="1294" y="617"/>
                    </a:lnTo>
                    <a:lnTo>
                      <a:pt x="1322" y="614"/>
                    </a:lnTo>
                    <a:lnTo>
                      <a:pt x="1322" y="580"/>
                    </a:lnTo>
                    <a:lnTo>
                      <a:pt x="1388" y="546"/>
                    </a:lnTo>
                    <a:lnTo>
                      <a:pt x="1384" y="519"/>
                    </a:lnTo>
                    <a:lnTo>
                      <a:pt x="1313" y="503"/>
                    </a:lnTo>
                    <a:lnTo>
                      <a:pt x="1260" y="497"/>
                    </a:lnTo>
                    <a:lnTo>
                      <a:pt x="1262" y="474"/>
                    </a:lnTo>
                    <a:lnTo>
                      <a:pt x="1307" y="430"/>
                    </a:lnTo>
                    <a:lnTo>
                      <a:pt x="1421" y="456"/>
                    </a:lnTo>
                    <a:lnTo>
                      <a:pt x="1471" y="412"/>
                    </a:lnTo>
                    <a:lnTo>
                      <a:pt x="1521" y="379"/>
                    </a:lnTo>
                    <a:lnTo>
                      <a:pt x="1552" y="282"/>
                    </a:lnTo>
                    <a:lnTo>
                      <a:pt x="1506" y="244"/>
                    </a:lnTo>
                    <a:lnTo>
                      <a:pt x="1419" y="253"/>
                    </a:lnTo>
                    <a:lnTo>
                      <a:pt x="1421" y="201"/>
                    </a:lnTo>
                    <a:lnTo>
                      <a:pt x="1363" y="111"/>
                    </a:lnTo>
                    <a:lnTo>
                      <a:pt x="1368" y="78"/>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45" name="Freeform 14"/>
              <p:cNvSpPr>
                <a:spLocks/>
              </p:cNvSpPr>
              <p:nvPr/>
            </p:nvSpPr>
            <p:spPr bwMode="auto">
              <a:xfrm>
                <a:off x="2548986" y="2930206"/>
                <a:ext cx="434589" cy="491116"/>
              </a:xfrm>
              <a:custGeom>
                <a:avLst/>
                <a:gdLst>
                  <a:gd name="T0" fmla="*/ 2147483647 w 1366"/>
                  <a:gd name="T1" fmla="*/ 2147483647 h 1447"/>
                  <a:gd name="T2" fmla="*/ 2147483647 w 1366"/>
                  <a:gd name="T3" fmla="*/ 2147483647 h 1447"/>
                  <a:gd name="T4" fmla="*/ 2147483647 w 1366"/>
                  <a:gd name="T5" fmla="*/ 2147483647 h 1447"/>
                  <a:gd name="T6" fmla="*/ 2147483647 w 1366"/>
                  <a:gd name="T7" fmla="*/ 2147483647 h 1447"/>
                  <a:gd name="T8" fmla="*/ 2147483647 w 1366"/>
                  <a:gd name="T9" fmla="*/ 2147483647 h 1447"/>
                  <a:gd name="T10" fmla="*/ 2147483647 w 1366"/>
                  <a:gd name="T11" fmla="*/ 2147483647 h 1447"/>
                  <a:gd name="T12" fmla="*/ 2147483647 w 1366"/>
                  <a:gd name="T13" fmla="*/ 2147483647 h 1447"/>
                  <a:gd name="T14" fmla="*/ 2147483647 w 1366"/>
                  <a:gd name="T15" fmla="*/ 2147483647 h 1447"/>
                  <a:gd name="T16" fmla="*/ 2147483647 w 1366"/>
                  <a:gd name="T17" fmla="*/ 2147483647 h 1447"/>
                  <a:gd name="T18" fmla="*/ 2147483647 w 1366"/>
                  <a:gd name="T19" fmla="*/ 2147483647 h 1447"/>
                  <a:gd name="T20" fmla="*/ 2147483647 w 1366"/>
                  <a:gd name="T21" fmla="*/ 2147483647 h 1447"/>
                  <a:gd name="T22" fmla="*/ 2147483647 w 1366"/>
                  <a:gd name="T23" fmla="*/ 2147483647 h 1447"/>
                  <a:gd name="T24" fmla="*/ 2147483647 w 1366"/>
                  <a:gd name="T25" fmla="*/ 2147483647 h 1447"/>
                  <a:gd name="T26" fmla="*/ 2147483647 w 1366"/>
                  <a:gd name="T27" fmla="*/ 2147483647 h 1447"/>
                  <a:gd name="T28" fmla="*/ 2147483647 w 1366"/>
                  <a:gd name="T29" fmla="*/ 2147483647 h 1447"/>
                  <a:gd name="T30" fmla="*/ 2147483647 w 1366"/>
                  <a:gd name="T31" fmla="*/ 2147483647 h 1447"/>
                  <a:gd name="T32" fmla="*/ 2147483647 w 1366"/>
                  <a:gd name="T33" fmla="*/ 2147483647 h 1447"/>
                  <a:gd name="T34" fmla="*/ 2147483647 w 1366"/>
                  <a:gd name="T35" fmla="*/ 2147483647 h 1447"/>
                  <a:gd name="T36" fmla="*/ 2147483647 w 1366"/>
                  <a:gd name="T37" fmla="*/ 2147483647 h 1447"/>
                  <a:gd name="T38" fmla="*/ 2147483647 w 1366"/>
                  <a:gd name="T39" fmla="*/ 2147483647 h 1447"/>
                  <a:gd name="T40" fmla="*/ 2147483647 w 1366"/>
                  <a:gd name="T41" fmla="*/ 2147483647 h 1447"/>
                  <a:gd name="T42" fmla="*/ 2147483647 w 1366"/>
                  <a:gd name="T43" fmla="*/ 2147483647 h 1447"/>
                  <a:gd name="T44" fmla="*/ 2147483647 w 1366"/>
                  <a:gd name="T45" fmla="*/ 2147483647 h 1447"/>
                  <a:gd name="T46" fmla="*/ 2147483647 w 1366"/>
                  <a:gd name="T47" fmla="*/ 2147483647 h 1447"/>
                  <a:gd name="T48" fmla="*/ 2147483647 w 1366"/>
                  <a:gd name="T49" fmla="*/ 2147483647 h 1447"/>
                  <a:gd name="T50" fmla="*/ 2147483647 w 1366"/>
                  <a:gd name="T51" fmla="*/ 2147483647 h 1447"/>
                  <a:gd name="T52" fmla="*/ 2147483647 w 1366"/>
                  <a:gd name="T53" fmla="*/ 2147483647 h 1447"/>
                  <a:gd name="T54" fmla="*/ 2147483647 w 1366"/>
                  <a:gd name="T55" fmla="*/ 2147483647 h 1447"/>
                  <a:gd name="T56" fmla="*/ 2147483647 w 1366"/>
                  <a:gd name="T57" fmla="*/ 2147483647 h 1447"/>
                  <a:gd name="T58" fmla="*/ 2147483647 w 1366"/>
                  <a:gd name="T59" fmla="*/ 2147483647 h 1447"/>
                  <a:gd name="T60" fmla="*/ 2147483647 w 1366"/>
                  <a:gd name="T61" fmla="*/ 2147483647 h 1447"/>
                  <a:gd name="T62" fmla="*/ 2147483647 w 1366"/>
                  <a:gd name="T63" fmla="*/ 2147483647 h 1447"/>
                  <a:gd name="T64" fmla="*/ 2147483647 w 1366"/>
                  <a:gd name="T65" fmla="*/ 2147483647 h 1447"/>
                  <a:gd name="T66" fmla="*/ 2147483647 w 1366"/>
                  <a:gd name="T67" fmla="*/ 2147483647 h 1447"/>
                  <a:gd name="T68" fmla="*/ 2147483647 w 1366"/>
                  <a:gd name="T69" fmla="*/ 2147483647 h 1447"/>
                  <a:gd name="T70" fmla="*/ 2147483647 w 1366"/>
                  <a:gd name="T71" fmla="*/ 2147483647 h 1447"/>
                  <a:gd name="T72" fmla="*/ 2147483647 w 1366"/>
                  <a:gd name="T73" fmla="*/ 2147483647 h 1447"/>
                  <a:gd name="T74" fmla="*/ 2147483647 w 1366"/>
                  <a:gd name="T75" fmla="*/ 2147483647 h 1447"/>
                  <a:gd name="T76" fmla="*/ 2147483647 w 1366"/>
                  <a:gd name="T77" fmla="*/ 2147483647 h 1447"/>
                  <a:gd name="T78" fmla="*/ 2147483647 w 1366"/>
                  <a:gd name="T79" fmla="*/ 2147483647 h 1447"/>
                  <a:gd name="T80" fmla="*/ 2147483647 w 1366"/>
                  <a:gd name="T81" fmla="*/ 2147483647 h 1447"/>
                  <a:gd name="T82" fmla="*/ 2147483647 w 1366"/>
                  <a:gd name="T83" fmla="*/ 2147483647 h 1447"/>
                  <a:gd name="T84" fmla="*/ 2147483647 w 1366"/>
                  <a:gd name="T85" fmla="*/ 2147483647 h 1447"/>
                  <a:gd name="T86" fmla="*/ 2147483647 w 1366"/>
                  <a:gd name="T87" fmla="*/ 2147483647 h 1447"/>
                  <a:gd name="T88" fmla="*/ 2147483647 w 1366"/>
                  <a:gd name="T89" fmla="*/ 2147483647 h 1447"/>
                  <a:gd name="T90" fmla="*/ 2147483647 w 1366"/>
                  <a:gd name="T91" fmla="*/ 2147483647 h 1447"/>
                  <a:gd name="T92" fmla="*/ 2147483647 w 1366"/>
                  <a:gd name="T93" fmla="*/ 2147483647 h 1447"/>
                  <a:gd name="T94" fmla="*/ 2147483647 w 1366"/>
                  <a:gd name="T95" fmla="*/ 2147483647 h 1447"/>
                  <a:gd name="T96" fmla="*/ 2147483647 w 1366"/>
                  <a:gd name="T97" fmla="*/ 2147483647 h 1447"/>
                  <a:gd name="T98" fmla="*/ 2147483647 w 1366"/>
                  <a:gd name="T99" fmla="*/ 2147483647 h 1447"/>
                  <a:gd name="T100" fmla="*/ 2147483647 w 1366"/>
                  <a:gd name="T101" fmla="*/ 2147483647 h 1447"/>
                  <a:gd name="T102" fmla="*/ 2147483647 w 1366"/>
                  <a:gd name="T103" fmla="*/ 0 h 1447"/>
                  <a:gd name="T104" fmla="*/ 2147483647 w 1366"/>
                  <a:gd name="T105" fmla="*/ 2147483647 h 1447"/>
                  <a:gd name="T106" fmla="*/ 2147483647 w 1366"/>
                  <a:gd name="T107" fmla="*/ 2147483647 h 14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6"/>
                  <a:gd name="T163" fmla="*/ 0 h 1447"/>
                  <a:gd name="T164" fmla="*/ 1366 w 1366"/>
                  <a:gd name="T165" fmla="*/ 1447 h 14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6" h="1447">
                    <a:moveTo>
                      <a:pt x="78" y="197"/>
                    </a:moveTo>
                    <a:lnTo>
                      <a:pt x="74" y="255"/>
                    </a:lnTo>
                    <a:lnTo>
                      <a:pt x="40" y="296"/>
                    </a:lnTo>
                    <a:lnTo>
                      <a:pt x="28" y="348"/>
                    </a:lnTo>
                    <a:lnTo>
                      <a:pt x="73" y="365"/>
                    </a:lnTo>
                    <a:lnTo>
                      <a:pt x="77" y="505"/>
                    </a:lnTo>
                    <a:lnTo>
                      <a:pt x="118" y="507"/>
                    </a:lnTo>
                    <a:lnTo>
                      <a:pt x="123" y="397"/>
                    </a:lnTo>
                    <a:lnTo>
                      <a:pt x="203" y="398"/>
                    </a:lnTo>
                    <a:lnTo>
                      <a:pt x="274" y="495"/>
                    </a:lnTo>
                    <a:lnTo>
                      <a:pt x="257" y="631"/>
                    </a:lnTo>
                    <a:lnTo>
                      <a:pt x="194" y="633"/>
                    </a:lnTo>
                    <a:lnTo>
                      <a:pt x="157" y="594"/>
                    </a:lnTo>
                    <a:lnTo>
                      <a:pt x="111" y="769"/>
                    </a:lnTo>
                    <a:lnTo>
                      <a:pt x="0" y="815"/>
                    </a:lnTo>
                    <a:lnTo>
                      <a:pt x="23" y="839"/>
                    </a:lnTo>
                    <a:lnTo>
                      <a:pt x="128" y="848"/>
                    </a:lnTo>
                    <a:lnTo>
                      <a:pt x="174" y="903"/>
                    </a:lnTo>
                    <a:lnTo>
                      <a:pt x="141" y="920"/>
                    </a:lnTo>
                    <a:lnTo>
                      <a:pt x="216" y="955"/>
                    </a:lnTo>
                    <a:lnTo>
                      <a:pt x="232" y="933"/>
                    </a:lnTo>
                    <a:lnTo>
                      <a:pt x="263" y="925"/>
                    </a:lnTo>
                    <a:lnTo>
                      <a:pt x="255" y="904"/>
                    </a:lnTo>
                    <a:lnTo>
                      <a:pt x="280" y="892"/>
                    </a:lnTo>
                    <a:lnTo>
                      <a:pt x="324" y="918"/>
                    </a:lnTo>
                    <a:lnTo>
                      <a:pt x="350" y="981"/>
                    </a:lnTo>
                    <a:lnTo>
                      <a:pt x="367" y="1023"/>
                    </a:lnTo>
                    <a:lnTo>
                      <a:pt x="385" y="1061"/>
                    </a:lnTo>
                    <a:lnTo>
                      <a:pt x="350" y="1085"/>
                    </a:lnTo>
                    <a:lnTo>
                      <a:pt x="361" y="1121"/>
                    </a:lnTo>
                    <a:lnTo>
                      <a:pt x="388" y="1117"/>
                    </a:lnTo>
                    <a:lnTo>
                      <a:pt x="364" y="1187"/>
                    </a:lnTo>
                    <a:lnTo>
                      <a:pt x="382" y="1235"/>
                    </a:lnTo>
                    <a:lnTo>
                      <a:pt x="408" y="1153"/>
                    </a:lnTo>
                    <a:lnTo>
                      <a:pt x="446" y="1143"/>
                    </a:lnTo>
                    <a:lnTo>
                      <a:pt x="485" y="1139"/>
                    </a:lnTo>
                    <a:lnTo>
                      <a:pt x="497" y="1084"/>
                    </a:lnTo>
                    <a:lnTo>
                      <a:pt x="526" y="1096"/>
                    </a:lnTo>
                    <a:lnTo>
                      <a:pt x="547" y="1138"/>
                    </a:lnTo>
                    <a:lnTo>
                      <a:pt x="669" y="1151"/>
                    </a:lnTo>
                    <a:lnTo>
                      <a:pt x="682" y="1236"/>
                    </a:lnTo>
                    <a:lnTo>
                      <a:pt x="592" y="1244"/>
                    </a:lnTo>
                    <a:lnTo>
                      <a:pt x="605" y="1342"/>
                    </a:lnTo>
                    <a:lnTo>
                      <a:pt x="633" y="1355"/>
                    </a:lnTo>
                    <a:lnTo>
                      <a:pt x="642" y="1383"/>
                    </a:lnTo>
                    <a:lnTo>
                      <a:pt x="613" y="1405"/>
                    </a:lnTo>
                    <a:lnTo>
                      <a:pt x="625" y="1447"/>
                    </a:lnTo>
                    <a:lnTo>
                      <a:pt x="672" y="1415"/>
                    </a:lnTo>
                    <a:lnTo>
                      <a:pt x="696" y="1433"/>
                    </a:lnTo>
                    <a:lnTo>
                      <a:pt x="748" y="1396"/>
                    </a:lnTo>
                    <a:lnTo>
                      <a:pt x="828" y="1411"/>
                    </a:lnTo>
                    <a:lnTo>
                      <a:pt x="908" y="1431"/>
                    </a:lnTo>
                    <a:lnTo>
                      <a:pt x="1110" y="1398"/>
                    </a:lnTo>
                    <a:lnTo>
                      <a:pt x="1133" y="1368"/>
                    </a:lnTo>
                    <a:lnTo>
                      <a:pt x="1256" y="1339"/>
                    </a:lnTo>
                    <a:lnTo>
                      <a:pt x="1366" y="1318"/>
                    </a:lnTo>
                    <a:lnTo>
                      <a:pt x="1329" y="1306"/>
                    </a:lnTo>
                    <a:lnTo>
                      <a:pt x="1291" y="1228"/>
                    </a:lnTo>
                    <a:lnTo>
                      <a:pt x="1307" y="1208"/>
                    </a:lnTo>
                    <a:lnTo>
                      <a:pt x="1262" y="1199"/>
                    </a:lnTo>
                    <a:lnTo>
                      <a:pt x="1255" y="1155"/>
                    </a:lnTo>
                    <a:lnTo>
                      <a:pt x="1245" y="1120"/>
                    </a:lnTo>
                    <a:lnTo>
                      <a:pt x="1210" y="1118"/>
                    </a:lnTo>
                    <a:lnTo>
                      <a:pt x="1193" y="1067"/>
                    </a:lnTo>
                    <a:lnTo>
                      <a:pt x="1071" y="887"/>
                    </a:lnTo>
                    <a:lnTo>
                      <a:pt x="1007" y="843"/>
                    </a:lnTo>
                    <a:lnTo>
                      <a:pt x="1013" y="703"/>
                    </a:lnTo>
                    <a:lnTo>
                      <a:pt x="982" y="716"/>
                    </a:lnTo>
                    <a:lnTo>
                      <a:pt x="916" y="697"/>
                    </a:lnTo>
                    <a:lnTo>
                      <a:pt x="922" y="663"/>
                    </a:lnTo>
                    <a:lnTo>
                      <a:pt x="893" y="663"/>
                    </a:lnTo>
                    <a:lnTo>
                      <a:pt x="893" y="693"/>
                    </a:lnTo>
                    <a:lnTo>
                      <a:pt x="839" y="696"/>
                    </a:lnTo>
                    <a:lnTo>
                      <a:pt x="832" y="659"/>
                    </a:lnTo>
                    <a:lnTo>
                      <a:pt x="750" y="643"/>
                    </a:lnTo>
                    <a:lnTo>
                      <a:pt x="754" y="683"/>
                    </a:lnTo>
                    <a:lnTo>
                      <a:pt x="703" y="758"/>
                    </a:lnTo>
                    <a:lnTo>
                      <a:pt x="655" y="734"/>
                    </a:lnTo>
                    <a:lnTo>
                      <a:pt x="625" y="774"/>
                    </a:lnTo>
                    <a:lnTo>
                      <a:pt x="612" y="757"/>
                    </a:lnTo>
                    <a:lnTo>
                      <a:pt x="625" y="730"/>
                    </a:lnTo>
                    <a:lnTo>
                      <a:pt x="645" y="720"/>
                    </a:lnTo>
                    <a:lnTo>
                      <a:pt x="653" y="672"/>
                    </a:lnTo>
                    <a:lnTo>
                      <a:pt x="599" y="682"/>
                    </a:lnTo>
                    <a:lnTo>
                      <a:pt x="593" y="644"/>
                    </a:lnTo>
                    <a:lnTo>
                      <a:pt x="572" y="643"/>
                    </a:lnTo>
                    <a:lnTo>
                      <a:pt x="567" y="599"/>
                    </a:lnTo>
                    <a:lnTo>
                      <a:pt x="585" y="586"/>
                    </a:lnTo>
                    <a:lnTo>
                      <a:pt x="588" y="548"/>
                    </a:lnTo>
                    <a:lnTo>
                      <a:pt x="593" y="519"/>
                    </a:lnTo>
                    <a:lnTo>
                      <a:pt x="592" y="496"/>
                    </a:lnTo>
                    <a:lnTo>
                      <a:pt x="567" y="480"/>
                    </a:lnTo>
                    <a:lnTo>
                      <a:pt x="568" y="457"/>
                    </a:lnTo>
                    <a:lnTo>
                      <a:pt x="599" y="464"/>
                    </a:lnTo>
                    <a:lnTo>
                      <a:pt x="605" y="429"/>
                    </a:lnTo>
                    <a:lnTo>
                      <a:pt x="659" y="422"/>
                    </a:lnTo>
                    <a:lnTo>
                      <a:pt x="686" y="404"/>
                    </a:lnTo>
                    <a:lnTo>
                      <a:pt x="672" y="363"/>
                    </a:lnTo>
                    <a:lnTo>
                      <a:pt x="587" y="322"/>
                    </a:lnTo>
                    <a:lnTo>
                      <a:pt x="595" y="138"/>
                    </a:lnTo>
                    <a:lnTo>
                      <a:pt x="526" y="97"/>
                    </a:lnTo>
                    <a:lnTo>
                      <a:pt x="524" y="69"/>
                    </a:lnTo>
                    <a:lnTo>
                      <a:pt x="483" y="52"/>
                    </a:lnTo>
                    <a:lnTo>
                      <a:pt x="475" y="0"/>
                    </a:lnTo>
                    <a:lnTo>
                      <a:pt x="414" y="74"/>
                    </a:lnTo>
                    <a:lnTo>
                      <a:pt x="211" y="139"/>
                    </a:lnTo>
                    <a:lnTo>
                      <a:pt x="289" y="177"/>
                    </a:lnTo>
                    <a:lnTo>
                      <a:pt x="78" y="197"/>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46" name="Freeform 15"/>
              <p:cNvSpPr>
                <a:spLocks/>
              </p:cNvSpPr>
              <p:nvPr/>
            </p:nvSpPr>
            <p:spPr bwMode="auto">
              <a:xfrm>
                <a:off x="1798985" y="3448128"/>
                <a:ext cx="345879" cy="495903"/>
              </a:xfrm>
              <a:custGeom>
                <a:avLst/>
                <a:gdLst>
                  <a:gd name="T0" fmla="*/ 2147483647 w 1083"/>
                  <a:gd name="T1" fmla="*/ 2147483647 h 1462"/>
                  <a:gd name="T2" fmla="*/ 2147483647 w 1083"/>
                  <a:gd name="T3" fmla="*/ 2147483647 h 1462"/>
                  <a:gd name="T4" fmla="*/ 2147483647 w 1083"/>
                  <a:gd name="T5" fmla="*/ 2147483647 h 1462"/>
                  <a:gd name="T6" fmla="*/ 2147483647 w 1083"/>
                  <a:gd name="T7" fmla="*/ 2147483647 h 1462"/>
                  <a:gd name="T8" fmla="*/ 2147483647 w 1083"/>
                  <a:gd name="T9" fmla="*/ 2147483647 h 1462"/>
                  <a:gd name="T10" fmla="*/ 2147483647 w 1083"/>
                  <a:gd name="T11" fmla="*/ 2147483647 h 1462"/>
                  <a:gd name="T12" fmla="*/ 2147483647 w 1083"/>
                  <a:gd name="T13" fmla="*/ 2147483647 h 1462"/>
                  <a:gd name="T14" fmla="*/ 2147483647 w 1083"/>
                  <a:gd name="T15" fmla="*/ 2147483647 h 1462"/>
                  <a:gd name="T16" fmla="*/ 2147483647 w 1083"/>
                  <a:gd name="T17" fmla="*/ 2147483647 h 1462"/>
                  <a:gd name="T18" fmla="*/ 2147483647 w 1083"/>
                  <a:gd name="T19" fmla="*/ 2147483647 h 1462"/>
                  <a:gd name="T20" fmla="*/ 2147483647 w 1083"/>
                  <a:gd name="T21" fmla="*/ 2147483647 h 1462"/>
                  <a:gd name="T22" fmla="*/ 2147483647 w 1083"/>
                  <a:gd name="T23" fmla="*/ 2147483647 h 1462"/>
                  <a:gd name="T24" fmla="*/ 2147483647 w 1083"/>
                  <a:gd name="T25" fmla="*/ 2147483647 h 1462"/>
                  <a:gd name="T26" fmla="*/ 0 w 1083"/>
                  <a:gd name="T27" fmla="*/ 2147483647 h 1462"/>
                  <a:gd name="T28" fmla="*/ 2147483647 w 1083"/>
                  <a:gd name="T29" fmla="*/ 2147483647 h 1462"/>
                  <a:gd name="T30" fmla="*/ 2147483647 w 1083"/>
                  <a:gd name="T31" fmla="*/ 2147483647 h 1462"/>
                  <a:gd name="T32" fmla="*/ 2147483647 w 1083"/>
                  <a:gd name="T33" fmla="*/ 2147483647 h 1462"/>
                  <a:gd name="T34" fmla="*/ 2147483647 w 1083"/>
                  <a:gd name="T35" fmla="*/ 2147483647 h 1462"/>
                  <a:gd name="T36" fmla="*/ 2147483647 w 1083"/>
                  <a:gd name="T37" fmla="*/ 2147483647 h 1462"/>
                  <a:gd name="T38" fmla="*/ 2147483647 w 1083"/>
                  <a:gd name="T39" fmla="*/ 2147483647 h 1462"/>
                  <a:gd name="T40" fmla="*/ 2147483647 w 1083"/>
                  <a:gd name="T41" fmla="*/ 2147483647 h 1462"/>
                  <a:gd name="T42" fmla="*/ 2147483647 w 1083"/>
                  <a:gd name="T43" fmla="*/ 2147483647 h 1462"/>
                  <a:gd name="T44" fmla="*/ 2147483647 w 1083"/>
                  <a:gd name="T45" fmla="*/ 2147483647 h 1462"/>
                  <a:gd name="T46" fmla="*/ 2147483647 w 1083"/>
                  <a:gd name="T47" fmla="*/ 2147483647 h 1462"/>
                  <a:gd name="T48" fmla="*/ 2147483647 w 1083"/>
                  <a:gd name="T49" fmla="*/ 2147483647 h 1462"/>
                  <a:gd name="T50" fmla="*/ 2147483647 w 1083"/>
                  <a:gd name="T51" fmla="*/ 2147483647 h 1462"/>
                  <a:gd name="T52" fmla="*/ 2147483647 w 1083"/>
                  <a:gd name="T53" fmla="*/ 2147483647 h 1462"/>
                  <a:gd name="T54" fmla="*/ 2147483647 w 1083"/>
                  <a:gd name="T55" fmla="*/ 2147483647 h 1462"/>
                  <a:gd name="T56" fmla="*/ 2147483647 w 1083"/>
                  <a:gd name="T57" fmla="*/ 2147483647 h 1462"/>
                  <a:gd name="T58" fmla="*/ 2147483647 w 1083"/>
                  <a:gd name="T59" fmla="*/ 2147483647 h 1462"/>
                  <a:gd name="T60" fmla="*/ 2147483647 w 1083"/>
                  <a:gd name="T61" fmla="*/ 2147483647 h 1462"/>
                  <a:gd name="T62" fmla="*/ 2147483647 w 1083"/>
                  <a:gd name="T63" fmla="*/ 900066211 h 1462"/>
                  <a:gd name="T64" fmla="*/ 2147483647 w 1083"/>
                  <a:gd name="T65" fmla="*/ 2147483647 h 1462"/>
                  <a:gd name="T66" fmla="*/ 2147483647 w 1083"/>
                  <a:gd name="T67" fmla="*/ 2147483647 h 1462"/>
                  <a:gd name="T68" fmla="*/ 2147483647 w 1083"/>
                  <a:gd name="T69" fmla="*/ 2147483647 h 1462"/>
                  <a:gd name="T70" fmla="*/ 2147483647 w 1083"/>
                  <a:gd name="T71" fmla="*/ 2147483647 h 1462"/>
                  <a:gd name="T72" fmla="*/ 2147483647 w 1083"/>
                  <a:gd name="T73" fmla="*/ 2147483647 h 1462"/>
                  <a:gd name="T74" fmla="*/ 2147483647 w 1083"/>
                  <a:gd name="T75" fmla="*/ 2147483647 h 1462"/>
                  <a:gd name="T76" fmla="*/ 2147483647 w 1083"/>
                  <a:gd name="T77" fmla="*/ 0 h 1462"/>
                  <a:gd name="T78" fmla="*/ 2147483647 w 1083"/>
                  <a:gd name="T79" fmla="*/ 1800132421 h 1462"/>
                  <a:gd name="T80" fmla="*/ 2147483647 w 1083"/>
                  <a:gd name="T81" fmla="*/ 2147483647 h 1462"/>
                  <a:gd name="T82" fmla="*/ 2147483647 w 1083"/>
                  <a:gd name="T83" fmla="*/ 2147483647 h 1462"/>
                  <a:gd name="T84" fmla="*/ 2147483647 w 1083"/>
                  <a:gd name="T85" fmla="*/ 2147483647 h 1462"/>
                  <a:gd name="T86" fmla="*/ 2147483647 w 1083"/>
                  <a:gd name="T87" fmla="*/ 2147483647 h 1462"/>
                  <a:gd name="T88" fmla="*/ 2147483647 w 1083"/>
                  <a:gd name="T89" fmla="*/ 2147483647 h 1462"/>
                  <a:gd name="T90" fmla="*/ 2147483647 w 1083"/>
                  <a:gd name="T91" fmla="*/ 2147483647 h 1462"/>
                  <a:gd name="T92" fmla="*/ 2147483647 w 1083"/>
                  <a:gd name="T93" fmla="*/ 2147483647 h 1462"/>
                  <a:gd name="T94" fmla="*/ 2147483647 w 1083"/>
                  <a:gd name="T95" fmla="*/ 2147483647 h 1462"/>
                  <a:gd name="T96" fmla="*/ 2147483647 w 1083"/>
                  <a:gd name="T97" fmla="*/ 2147483647 h 1462"/>
                  <a:gd name="T98" fmla="*/ 2147483647 w 1083"/>
                  <a:gd name="T99" fmla="*/ 2147483647 h 1462"/>
                  <a:gd name="T100" fmla="*/ 2147483647 w 1083"/>
                  <a:gd name="T101" fmla="*/ 2147483647 h 1462"/>
                  <a:gd name="T102" fmla="*/ 2147483647 w 1083"/>
                  <a:gd name="T103" fmla="*/ 2147483647 h 1462"/>
                  <a:gd name="T104" fmla="*/ 2147483647 w 1083"/>
                  <a:gd name="T105" fmla="*/ 2147483647 h 1462"/>
                  <a:gd name="T106" fmla="*/ 2147483647 w 1083"/>
                  <a:gd name="T107" fmla="*/ 2147483647 h 1462"/>
                  <a:gd name="T108" fmla="*/ 2147483647 w 1083"/>
                  <a:gd name="T109" fmla="*/ 2147483647 h 1462"/>
                  <a:gd name="T110" fmla="*/ 2147483647 w 1083"/>
                  <a:gd name="T111" fmla="*/ 2147483647 h 1462"/>
                  <a:gd name="T112" fmla="*/ 2147483647 w 1083"/>
                  <a:gd name="T113" fmla="*/ 2147483647 h 1462"/>
                  <a:gd name="T114" fmla="*/ 2147483647 w 1083"/>
                  <a:gd name="T115" fmla="*/ 2147483647 h 1462"/>
                  <a:gd name="T116" fmla="*/ 2147483647 w 1083"/>
                  <a:gd name="T117" fmla="*/ 2147483647 h 1462"/>
                  <a:gd name="T118" fmla="*/ 2147483647 w 1083"/>
                  <a:gd name="T119" fmla="*/ 2147483647 h 1462"/>
                  <a:gd name="T120" fmla="*/ 2147483647 w 1083"/>
                  <a:gd name="T121" fmla="*/ 2147483647 h 1462"/>
                  <a:gd name="T122" fmla="*/ 2147483647 w 1083"/>
                  <a:gd name="T123" fmla="*/ 2147483647 h 14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3"/>
                  <a:gd name="T187" fmla="*/ 0 h 1462"/>
                  <a:gd name="T188" fmla="*/ 1083 w 1083"/>
                  <a:gd name="T189" fmla="*/ 1462 h 14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3" h="1462">
                    <a:moveTo>
                      <a:pt x="1059" y="1252"/>
                    </a:moveTo>
                    <a:lnTo>
                      <a:pt x="926" y="1293"/>
                    </a:lnTo>
                    <a:lnTo>
                      <a:pt x="864" y="1354"/>
                    </a:lnTo>
                    <a:lnTo>
                      <a:pt x="829" y="1442"/>
                    </a:lnTo>
                    <a:lnTo>
                      <a:pt x="589" y="1451"/>
                    </a:lnTo>
                    <a:lnTo>
                      <a:pt x="383" y="1399"/>
                    </a:lnTo>
                    <a:lnTo>
                      <a:pt x="330" y="1454"/>
                    </a:lnTo>
                    <a:lnTo>
                      <a:pt x="274" y="1462"/>
                    </a:lnTo>
                    <a:lnTo>
                      <a:pt x="217" y="1348"/>
                    </a:lnTo>
                    <a:lnTo>
                      <a:pt x="116" y="1311"/>
                    </a:lnTo>
                    <a:lnTo>
                      <a:pt x="124" y="1170"/>
                    </a:lnTo>
                    <a:lnTo>
                      <a:pt x="66" y="1168"/>
                    </a:lnTo>
                    <a:lnTo>
                      <a:pt x="26" y="1080"/>
                    </a:lnTo>
                    <a:lnTo>
                      <a:pt x="0" y="1052"/>
                    </a:lnTo>
                    <a:lnTo>
                      <a:pt x="13" y="984"/>
                    </a:lnTo>
                    <a:lnTo>
                      <a:pt x="37" y="967"/>
                    </a:lnTo>
                    <a:lnTo>
                      <a:pt x="13" y="852"/>
                    </a:lnTo>
                    <a:lnTo>
                      <a:pt x="46" y="844"/>
                    </a:lnTo>
                    <a:lnTo>
                      <a:pt x="63" y="800"/>
                    </a:lnTo>
                    <a:lnTo>
                      <a:pt x="55" y="769"/>
                    </a:lnTo>
                    <a:lnTo>
                      <a:pt x="116" y="675"/>
                    </a:lnTo>
                    <a:lnTo>
                      <a:pt x="87" y="603"/>
                    </a:lnTo>
                    <a:lnTo>
                      <a:pt x="110" y="581"/>
                    </a:lnTo>
                    <a:lnTo>
                      <a:pt x="98" y="418"/>
                    </a:lnTo>
                    <a:lnTo>
                      <a:pt x="47" y="313"/>
                    </a:lnTo>
                    <a:lnTo>
                      <a:pt x="134" y="272"/>
                    </a:lnTo>
                    <a:lnTo>
                      <a:pt x="131" y="209"/>
                    </a:lnTo>
                    <a:lnTo>
                      <a:pt x="183" y="206"/>
                    </a:lnTo>
                    <a:lnTo>
                      <a:pt x="205" y="150"/>
                    </a:lnTo>
                    <a:lnTo>
                      <a:pt x="158" y="149"/>
                    </a:lnTo>
                    <a:lnTo>
                      <a:pt x="127" y="41"/>
                    </a:lnTo>
                    <a:lnTo>
                      <a:pt x="224" y="5"/>
                    </a:lnTo>
                    <a:lnTo>
                      <a:pt x="348" y="33"/>
                    </a:lnTo>
                    <a:lnTo>
                      <a:pt x="398" y="35"/>
                    </a:lnTo>
                    <a:lnTo>
                      <a:pt x="449" y="158"/>
                    </a:lnTo>
                    <a:lnTo>
                      <a:pt x="564" y="157"/>
                    </a:lnTo>
                    <a:lnTo>
                      <a:pt x="570" y="31"/>
                    </a:lnTo>
                    <a:lnTo>
                      <a:pt x="739" y="18"/>
                    </a:lnTo>
                    <a:lnTo>
                      <a:pt x="822" y="0"/>
                    </a:lnTo>
                    <a:lnTo>
                      <a:pt x="954" y="10"/>
                    </a:lnTo>
                    <a:lnTo>
                      <a:pt x="967" y="42"/>
                    </a:lnTo>
                    <a:lnTo>
                      <a:pt x="1009" y="19"/>
                    </a:lnTo>
                    <a:lnTo>
                      <a:pt x="1024" y="46"/>
                    </a:lnTo>
                    <a:lnTo>
                      <a:pt x="949" y="137"/>
                    </a:lnTo>
                    <a:lnTo>
                      <a:pt x="909" y="129"/>
                    </a:lnTo>
                    <a:lnTo>
                      <a:pt x="897" y="203"/>
                    </a:lnTo>
                    <a:lnTo>
                      <a:pt x="867" y="236"/>
                    </a:lnTo>
                    <a:lnTo>
                      <a:pt x="812" y="377"/>
                    </a:lnTo>
                    <a:lnTo>
                      <a:pt x="837" y="418"/>
                    </a:lnTo>
                    <a:lnTo>
                      <a:pt x="771" y="418"/>
                    </a:lnTo>
                    <a:lnTo>
                      <a:pt x="605" y="524"/>
                    </a:lnTo>
                    <a:lnTo>
                      <a:pt x="624" y="567"/>
                    </a:lnTo>
                    <a:lnTo>
                      <a:pt x="690" y="647"/>
                    </a:lnTo>
                    <a:lnTo>
                      <a:pt x="675" y="742"/>
                    </a:lnTo>
                    <a:lnTo>
                      <a:pt x="733" y="812"/>
                    </a:lnTo>
                    <a:lnTo>
                      <a:pt x="851" y="803"/>
                    </a:lnTo>
                    <a:lnTo>
                      <a:pt x="872" y="847"/>
                    </a:lnTo>
                    <a:lnTo>
                      <a:pt x="954" y="872"/>
                    </a:lnTo>
                    <a:lnTo>
                      <a:pt x="984" y="1021"/>
                    </a:lnTo>
                    <a:lnTo>
                      <a:pt x="1053" y="1007"/>
                    </a:lnTo>
                    <a:lnTo>
                      <a:pt x="1083" y="1031"/>
                    </a:lnTo>
                    <a:lnTo>
                      <a:pt x="1059" y="1252"/>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47" name="Freeform 17"/>
              <p:cNvSpPr>
                <a:spLocks/>
              </p:cNvSpPr>
              <p:nvPr/>
            </p:nvSpPr>
            <p:spPr bwMode="auto">
              <a:xfrm>
                <a:off x="1981781" y="3353351"/>
                <a:ext cx="413083" cy="449951"/>
              </a:xfrm>
              <a:custGeom>
                <a:avLst/>
                <a:gdLst>
                  <a:gd name="T0" fmla="*/ 2147483647 w 1293"/>
                  <a:gd name="T1" fmla="*/ 2147483647 h 1325"/>
                  <a:gd name="T2" fmla="*/ 2147483647 w 1293"/>
                  <a:gd name="T3" fmla="*/ 2147483647 h 1325"/>
                  <a:gd name="T4" fmla="*/ 2147483647 w 1293"/>
                  <a:gd name="T5" fmla="*/ 2147483647 h 1325"/>
                  <a:gd name="T6" fmla="*/ 2147483647 w 1293"/>
                  <a:gd name="T7" fmla="*/ 2147483647 h 1325"/>
                  <a:gd name="T8" fmla="*/ 2147483647 w 1293"/>
                  <a:gd name="T9" fmla="*/ 2147483647 h 1325"/>
                  <a:gd name="T10" fmla="*/ 2147483647 w 1293"/>
                  <a:gd name="T11" fmla="*/ 2147483647 h 1325"/>
                  <a:gd name="T12" fmla="*/ 2147483647 w 1293"/>
                  <a:gd name="T13" fmla="*/ 2147483647 h 1325"/>
                  <a:gd name="T14" fmla="*/ 2147483647 w 1293"/>
                  <a:gd name="T15" fmla="*/ 2147483647 h 1325"/>
                  <a:gd name="T16" fmla="*/ 2147483647 w 1293"/>
                  <a:gd name="T17" fmla="*/ 2147483647 h 1325"/>
                  <a:gd name="T18" fmla="*/ 2147483647 w 1293"/>
                  <a:gd name="T19" fmla="*/ 2147483647 h 1325"/>
                  <a:gd name="T20" fmla="*/ 2147483647 w 1293"/>
                  <a:gd name="T21" fmla="*/ 2147483647 h 1325"/>
                  <a:gd name="T22" fmla="*/ 2147483647 w 1293"/>
                  <a:gd name="T23" fmla="*/ 2147483647 h 1325"/>
                  <a:gd name="T24" fmla="*/ 2147483647 w 1293"/>
                  <a:gd name="T25" fmla="*/ 2147483647 h 1325"/>
                  <a:gd name="T26" fmla="*/ 2147483647 w 1293"/>
                  <a:gd name="T27" fmla="*/ 2147483647 h 1325"/>
                  <a:gd name="T28" fmla="*/ 2147483647 w 1293"/>
                  <a:gd name="T29" fmla="*/ 2147483647 h 1325"/>
                  <a:gd name="T30" fmla="*/ 2147483647 w 1293"/>
                  <a:gd name="T31" fmla="*/ 2147483647 h 1325"/>
                  <a:gd name="T32" fmla="*/ 2147483647 w 1293"/>
                  <a:gd name="T33" fmla="*/ 2147483647 h 1325"/>
                  <a:gd name="T34" fmla="*/ 2147483647 w 1293"/>
                  <a:gd name="T35" fmla="*/ 2147483647 h 1325"/>
                  <a:gd name="T36" fmla="*/ 2147483647 w 1293"/>
                  <a:gd name="T37" fmla="*/ 2147483647 h 1325"/>
                  <a:gd name="T38" fmla="*/ 2147483647 w 1293"/>
                  <a:gd name="T39" fmla="*/ 2147483647 h 1325"/>
                  <a:gd name="T40" fmla="*/ 2147483647 w 1293"/>
                  <a:gd name="T41" fmla="*/ 1443740613 h 1325"/>
                  <a:gd name="T42" fmla="*/ 2147483647 w 1293"/>
                  <a:gd name="T43" fmla="*/ 0 h 1325"/>
                  <a:gd name="T44" fmla="*/ 2147483647 w 1293"/>
                  <a:gd name="T45" fmla="*/ 2147483647 h 1325"/>
                  <a:gd name="T46" fmla="*/ 2147483647 w 1293"/>
                  <a:gd name="T47" fmla="*/ 2147483647 h 1325"/>
                  <a:gd name="T48" fmla="*/ 2147483647 w 1293"/>
                  <a:gd name="T49" fmla="*/ 2147483647 h 1325"/>
                  <a:gd name="T50" fmla="*/ 2147483647 w 1293"/>
                  <a:gd name="T51" fmla="*/ 2147483647 h 1325"/>
                  <a:gd name="T52" fmla="*/ 2147483647 w 1293"/>
                  <a:gd name="T53" fmla="*/ 2147483647 h 1325"/>
                  <a:gd name="T54" fmla="*/ 2147483647 w 1293"/>
                  <a:gd name="T55" fmla="*/ 2147483647 h 1325"/>
                  <a:gd name="T56" fmla="*/ 2147483647 w 1293"/>
                  <a:gd name="T57" fmla="*/ 2147483647 h 1325"/>
                  <a:gd name="T58" fmla="*/ 2147483647 w 1293"/>
                  <a:gd name="T59" fmla="*/ 2147483647 h 1325"/>
                  <a:gd name="T60" fmla="*/ 2147483647 w 1293"/>
                  <a:gd name="T61" fmla="*/ 2147483647 h 1325"/>
                  <a:gd name="T62" fmla="*/ 2147483647 w 1293"/>
                  <a:gd name="T63" fmla="*/ 2147483647 h 1325"/>
                  <a:gd name="T64" fmla="*/ 2147483647 w 1293"/>
                  <a:gd name="T65" fmla="*/ 2147483647 h 1325"/>
                  <a:gd name="T66" fmla="*/ 2147483647 w 1293"/>
                  <a:gd name="T67" fmla="*/ 2147483647 h 1325"/>
                  <a:gd name="T68" fmla="*/ 2147483647 w 1293"/>
                  <a:gd name="T69" fmla="*/ 2147483647 h 1325"/>
                  <a:gd name="T70" fmla="*/ 2147483647 w 1293"/>
                  <a:gd name="T71" fmla="*/ 2147483647 h 1325"/>
                  <a:gd name="T72" fmla="*/ 2147483647 w 1293"/>
                  <a:gd name="T73" fmla="*/ 2147483647 h 1325"/>
                  <a:gd name="T74" fmla="*/ 2147483647 w 1293"/>
                  <a:gd name="T75" fmla="*/ 2147483647 h 1325"/>
                  <a:gd name="T76" fmla="*/ 2147483647 w 1293"/>
                  <a:gd name="T77" fmla="*/ 2147483647 h 1325"/>
                  <a:gd name="T78" fmla="*/ 2147483647 w 1293"/>
                  <a:gd name="T79" fmla="*/ 2147483647 h 1325"/>
                  <a:gd name="T80" fmla="*/ 2147483647 w 1293"/>
                  <a:gd name="T81" fmla="*/ 2147483647 h 1325"/>
                  <a:gd name="T82" fmla="*/ 2147483647 w 1293"/>
                  <a:gd name="T83" fmla="*/ 2147483647 h 1325"/>
                  <a:gd name="T84" fmla="*/ 2147483647 w 1293"/>
                  <a:gd name="T85" fmla="*/ 2147483647 h 1325"/>
                  <a:gd name="T86" fmla="*/ 2147483647 w 1293"/>
                  <a:gd name="T87" fmla="*/ 2147483647 h 1325"/>
                  <a:gd name="T88" fmla="*/ 2147483647 w 1293"/>
                  <a:gd name="T89" fmla="*/ 2147483647 h 1325"/>
                  <a:gd name="T90" fmla="*/ 2147483647 w 1293"/>
                  <a:gd name="T91" fmla="*/ 2147483647 h 1325"/>
                  <a:gd name="T92" fmla="*/ 2147483647 w 1293"/>
                  <a:gd name="T93" fmla="*/ 2147483647 h 1325"/>
                  <a:gd name="T94" fmla="*/ 2147483647 w 1293"/>
                  <a:gd name="T95" fmla="*/ 2147483647 h 1325"/>
                  <a:gd name="T96" fmla="*/ 2147483647 w 1293"/>
                  <a:gd name="T97" fmla="*/ 2147483647 h 1325"/>
                  <a:gd name="T98" fmla="*/ 2147483647 w 1293"/>
                  <a:gd name="T99" fmla="*/ 2147483647 h 1325"/>
                  <a:gd name="T100" fmla="*/ 0 w 1293"/>
                  <a:gd name="T101" fmla="*/ 2147483647 h 1325"/>
                  <a:gd name="T102" fmla="*/ 2147483647 w 1293"/>
                  <a:gd name="T103" fmla="*/ 2147483647 h 1325"/>
                  <a:gd name="T104" fmla="*/ 2147483647 w 1293"/>
                  <a:gd name="T105" fmla="*/ 2147483647 h 1325"/>
                  <a:gd name="T106" fmla="*/ 2147483647 w 1293"/>
                  <a:gd name="T107" fmla="*/ 2147483647 h 1325"/>
                  <a:gd name="T108" fmla="*/ 2147483647 w 1293"/>
                  <a:gd name="T109" fmla="*/ 2147483647 h 1325"/>
                  <a:gd name="T110" fmla="*/ 2147483647 w 1293"/>
                  <a:gd name="T111" fmla="*/ 2147483647 h 1325"/>
                  <a:gd name="T112" fmla="*/ 2147483647 w 1293"/>
                  <a:gd name="T113" fmla="*/ 2147483647 h 1325"/>
                  <a:gd name="T114" fmla="*/ 2147483647 w 1293"/>
                  <a:gd name="T115" fmla="*/ 2147483647 h 1325"/>
                  <a:gd name="T116" fmla="*/ 2147483647 w 1293"/>
                  <a:gd name="T117" fmla="*/ 2147483647 h 1325"/>
                  <a:gd name="T118" fmla="*/ 2147483647 w 1293"/>
                  <a:gd name="T119" fmla="*/ 2147483647 h 1325"/>
                  <a:gd name="T120" fmla="*/ 2147483647 w 1293"/>
                  <a:gd name="T121" fmla="*/ 2147483647 h 13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93"/>
                  <a:gd name="T184" fmla="*/ 0 h 1325"/>
                  <a:gd name="T185" fmla="*/ 1293 w 1293"/>
                  <a:gd name="T186" fmla="*/ 1325 h 13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93" h="1325">
                    <a:moveTo>
                      <a:pt x="431" y="1291"/>
                    </a:moveTo>
                    <a:lnTo>
                      <a:pt x="582" y="1185"/>
                    </a:lnTo>
                    <a:lnTo>
                      <a:pt x="715" y="1002"/>
                    </a:lnTo>
                    <a:lnTo>
                      <a:pt x="862" y="1009"/>
                    </a:lnTo>
                    <a:lnTo>
                      <a:pt x="941" y="791"/>
                    </a:lnTo>
                    <a:lnTo>
                      <a:pt x="1086" y="813"/>
                    </a:lnTo>
                    <a:lnTo>
                      <a:pt x="1162" y="767"/>
                    </a:lnTo>
                    <a:lnTo>
                      <a:pt x="1128" y="716"/>
                    </a:lnTo>
                    <a:lnTo>
                      <a:pt x="1148" y="648"/>
                    </a:lnTo>
                    <a:lnTo>
                      <a:pt x="1220" y="675"/>
                    </a:lnTo>
                    <a:lnTo>
                      <a:pt x="1218" y="615"/>
                    </a:lnTo>
                    <a:lnTo>
                      <a:pt x="1268" y="664"/>
                    </a:lnTo>
                    <a:lnTo>
                      <a:pt x="1293" y="484"/>
                    </a:lnTo>
                    <a:lnTo>
                      <a:pt x="1264" y="305"/>
                    </a:lnTo>
                    <a:lnTo>
                      <a:pt x="1236" y="269"/>
                    </a:lnTo>
                    <a:lnTo>
                      <a:pt x="1181" y="247"/>
                    </a:lnTo>
                    <a:lnTo>
                      <a:pt x="1156" y="188"/>
                    </a:lnTo>
                    <a:lnTo>
                      <a:pt x="1215" y="170"/>
                    </a:lnTo>
                    <a:lnTo>
                      <a:pt x="1195" y="113"/>
                    </a:lnTo>
                    <a:lnTo>
                      <a:pt x="1212" y="100"/>
                    </a:lnTo>
                    <a:lnTo>
                      <a:pt x="1214" y="8"/>
                    </a:lnTo>
                    <a:lnTo>
                      <a:pt x="1103" y="0"/>
                    </a:lnTo>
                    <a:lnTo>
                      <a:pt x="1078" y="114"/>
                    </a:lnTo>
                    <a:lnTo>
                      <a:pt x="1024" y="69"/>
                    </a:lnTo>
                    <a:lnTo>
                      <a:pt x="822" y="86"/>
                    </a:lnTo>
                    <a:lnTo>
                      <a:pt x="779" y="86"/>
                    </a:lnTo>
                    <a:lnTo>
                      <a:pt x="679" y="110"/>
                    </a:lnTo>
                    <a:lnTo>
                      <a:pt x="673" y="129"/>
                    </a:lnTo>
                    <a:lnTo>
                      <a:pt x="586" y="126"/>
                    </a:lnTo>
                    <a:lnTo>
                      <a:pt x="621" y="216"/>
                    </a:lnTo>
                    <a:lnTo>
                      <a:pt x="593" y="253"/>
                    </a:lnTo>
                    <a:lnTo>
                      <a:pt x="632" y="289"/>
                    </a:lnTo>
                    <a:lnTo>
                      <a:pt x="613" y="333"/>
                    </a:lnTo>
                    <a:lnTo>
                      <a:pt x="551" y="359"/>
                    </a:lnTo>
                    <a:lnTo>
                      <a:pt x="506" y="399"/>
                    </a:lnTo>
                    <a:lnTo>
                      <a:pt x="476" y="354"/>
                    </a:lnTo>
                    <a:lnTo>
                      <a:pt x="551" y="298"/>
                    </a:lnTo>
                    <a:lnTo>
                      <a:pt x="555" y="278"/>
                    </a:lnTo>
                    <a:lnTo>
                      <a:pt x="410" y="264"/>
                    </a:lnTo>
                    <a:lnTo>
                      <a:pt x="349" y="314"/>
                    </a:lnTo>
                    <a:lnTo>
                      <a:pt x="362" y="346"/>
                    </a:lnTo>
                    <a:lnTo>
                      <a:pt x="404" y="323"/>
                    </a:lnTo>
                    <a:lnTo>
                      <a:pt x="419" y="350"/>
                    </a:lnTo>
                    <a:lnTo>
                      <a:pt x="344" y="441"/>
                    </a:lnTo>
                    <a:lnTo>
                      <a:pt x="304" y="433"/>
                    </a:lnTo>
                    <a:lnTo>
                      <a:pt x="292" y="507"/>
                    </a:lnTo>
                    <a:lnTo>
                      <a:pt x="262" y="540"/>
                    </a:lnTo>
                    <a:lnTo>
                      <a:pt x="207" y="681"/>
                    </a:lnTo>
                    <a:lnTo>
                      <a:pt x="232" y="722"/>
                    </a:lnTo>
                    <a:lnTo>
                      <a:pt x="166" y="722"/>
                    </a:lnTo>
                    <a:lnTo>
                      <a:pt x="0" y="828"/>
                    </a:lnTo>
                    <a:lnTo>
                      <a:pt x="19" y="871"/>
                    </a:lnTo>
                    <a:lnTo>
                      <a:pt x="85" y="951"/>
                    </a:lnTo>
                    <a:lnTo>
                      <a:pt x="70" y="1046"/>
                    </a:lnTo>
                    <a:lnTo>
                      <a:pt x="128" y="1116"/>
                    </a:lnTo>
                    <a:lnTo>
                      <a:pt x="246" y="1107"/>
                    </a:lnTo>
                    <a:lnTo>
                      <a:pt x="267" y="1151"/>
                    </a:lnTo>
                    <a:lnTo>
                      <a:pt x="349" y="1176"/>
                    </a:lnTo>
                    <a:lnTo>
                      <a:pt x="379" y="1325"/>
                    </a:lnTo>
                    <a:lnTo>
                      <a:pt x="448" y="1311"/>
                    </a:lnTo>
                    <a:lnTo>
                      <a:pt x="431" y="1291"/>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48" name="Freeform 20"/>
              <p:cNvSpPr>
                <a:spLocks/>
              </p:cNvSpPr>
              <p:nvPr/>
            </p:nvSpPr>
            <p:spPr bwMode="auto">
              <a:xfrm>
                <a:off x="2350957" y="3232726"/>
                <a:ext cx="463262" cy="359003"/>
              </a:xfrm>
              <a:custGeom>
                <a:avLst/>
                <a:gdLst>
                  <a:gd name="T0" fmla="*/ 2147483647 w 1451"/>
                  <a:gd name="T1" fmla="*/ 2147483647 h 1059"/>
                  <a:gd name="T2" fmla="*/ 2147483647 w 1451"/>
                  <a:gd name="T3" fmla="*/ 2147483647 h 1059"/>
                  <a:gd name="T4" fmla="*/ 2147483647 w 1451"/>
                  <a:gd name="T5" fmla="*/ 2147483647 h 1059"/>
                  <a:gd name="T6" fmla="*/ 2147483647 w 1451"/>
                  <a:gd name="T7" fmla="*/ 2147483647 h 1059"/>
                  <a:gd name="T8" fmla="*/ 2147483647 w 1451"/>
                  <a:gd name="T9" fmla="*/ 2147483647 h 1059"/>
                  <a:gd name="T10" fmla="*/ 2147483647 w 1451"/>
                  <a:gd name="T11" fmla="*/ 2147483647 h 1059"/>
                  <a:gd name="T12" fmla="*/ 2147483647 w 1451"/>
                  <a:gd name="T13" fmla="*/ 2147483647 h 1059"/>
                  <a:gd name="T14" fmla="*/ 2147483647 w 1451"/>
                  <a:gd name="T15" fmla="*/ 2147483647 h 1059"/>
                  <a:gd name="T16" fmla="*/ 2147483647 w 1451"/>
                  <a:gd name="T17" fmla="*/ 2147483647 h 1059"/>
                  <a:gd name="T18" fmla="*/ 2147483647 w 1451"/>
                  <a:gd name="T19" fmla="*/ 2147483647 h 1059"/>
                  <a:gd name="T20" fmla="*/ 2147483647 w 1451"/>
                  <a:gd name="T21" fmla="*/ 2147483647 h 1059"/>
                  <a:gd name="T22" fmla="*/ 2147483647 w 1451"/>
                  <a:gd name="T23" fmla="*/ 2147483647 h 1059"/>
                  <a:gd name="T24" fmla="*/ 2147483647 w 1451"/>
                  <a:gd name="T25" fmla="*/ 2147483647 h 1059"/>
                  <a:gd name="T26" fmla="*/ 2147483647 w 1451"/>
                  <a:gd name="T27" fmla="*/ 2147483647 h 1059"/>
                  <a:gd name="T28" fmla="*/ 2147483647 w 1451"/>
                  <a:gd name="T29" fmla="*/ 2147483647 h 1059"/>
                  <a:gd name="T30" fmla="*/ 2147483647 w 1451"/>
                  <a:gd name="T31" fmla="*/ 2147483647 h 1059"/>
                  <a:gd name="T32" fmla="*/ 2147483647 w 1451"/>
                  <a:gd name="T33" fmla="*/ 2147483647 h 1059"/>
                  <a:gd name="T34" fmla="*/ 2147483647 w 1451"/>
                  <a:gd name="T35" fmla="*/ 2147483647 h 1059"/>
                  <a:gd name="T36" fmla="*/ 0 w 1451"/>
                  <a:gd name="T37" fmla="*/ 2147483647 h 1059"/>
                  <a:gd name="T38" fmla="*/ 2147483647 w 1451"/>
                  <a:gd name="T39" fmla="*/ 2147483647 h 1059"/>
                  <a:gd name="T40" fmla="*/ 2147483647 w 1451"/>
                  <a:gd name="T41" fmla="*/ 2147483647 h 1059"/>
                  <a:gd name="T42" fmla="*/ 2147483647 w 1451"/>
                  <a:gd name="T43" fmla="*/ 2147483647 h 1059"/>
                  <a:gd name="T44" fmla="*/ 2147483647 w 1451"/>
                  <a:gd name="T45" fmla="*/ 2147483647 h 1059"/>
                  <a:gd name="T46" fmla="*/ 2147483647 w 1451"/>
                  <a:gd name="T47" fmla="*/ 2147483647 h 1059"/>
                  <a:gd name="T48" fmla="*/ 2147483647 w 1451"/>
                  <a:gd name="T49" fmla="*/ 2147483647 h 1059"/>
                  <a:gd name="T50" fmla="*/ 2147483647 w 1451"/>
                  <a:gd name="T51" fmla="*/ 2147483647 h 1059"/>
                  <a:gd name="T52" fmla="*/ 2147483647 w 1451"/>
                  <a:gd name="T53" fmla="*/ 2147483647 h 1059"/>
                  <a:gd name="T54" fmla="*/ 2147483647 w 1451"/>
                  <a:gd name="T55" fmla="*/ 2147483647 h 1059"/>
                  <a:gd name="T56" fmla="*/ 2147483647 w 1451"/>
                  <a:gd name="T57" fmla="*/ 2147483647 h 1059"/>
                  <a:gd name="T58" fmla="*/ 2147483647 w 1451"/>
                  <a:gd name="T59" fmla="*/ 2147483647 h 1059"/>
                  <a:gd name="T60" fmla="*/ 2147483647 w 1451"/>
                  <a:gd name="T61" fmla="*/ 2147483647 h 1059"/>
                  <a:gd name="T62" fmla="*/ 2147483647 w 1451"/>
                  <a:gd name="T63" fmla="*/ 2147483647 h 1059"/>
                  <a:gd name="T64" fmla="*/ 2147483647 w 1451"/>
                  <a:gd name="T65" fmla="*/ 2147483647 h 1059"/>
                  <a:gd name="T66" fmla="*/ 2147483647 w 1451"/>
                  <a:gd name="T67" fmla="*/ 2147483647 h 1059"/>
                  <a:gd name="T68" fmla="*/ 2147483647 w 1451"/>
                  <a:gd name="T69" fmla="*/ 2147483647 h 1059"/>
                  <a:gd name="T70" fmla="*/ 2147483647 w 1451"/>
                  <a:gd name="T71" fmla="*/ 2147483647 h 1059"/>
                  <a:gd name="T72" fmla="*/ 2147483647 w 1451"/>
                  <a:gd name="T73" fmla="*/ 2147483647 h 1059"/>
                  <a:gd name="T74" fmla="*/ 2147483647 w 1451"/>
                  <a:gd name="T75" fmla="*/ 2147483647 h 1059"/>
                  <a:gd name="T76" fmla="*/ 2147483647 w 1451"/>
                  <a:gd name="T77" fmla="*/ 2147483647 h 1059"/>
                  <a:gd name="T78" fmla="*/ 2147483647 w 1451"/>
                  <a:gd name="T79" fmla="*/ 2147483647 h 1059"/>
                  <a:gd name="T80" fmla="*/ 2147483647 w 1451"/>
                  <a:gd name="T81" fmla="*/ 2147483647 h 1059"/>
                  <a:gd name="T82" fmla="*/ 2147483647 w 1451"/>
                  <a:gd name="T83" fmla="*/ 2147483647 h 1059"/>
                  <a:gd name="T84" fmla="*/ 2147483647 w 1451"/>
                  <a:gd name="T85" fmla="*/ 2147483647 h 1059"/>
                  <a:gd name="T86" fmla="*/ 2147483647 w 1451"/>
                  <a:gd name="T87" fmla="*/ 2147483647 h 10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1"/>
                  <a:gd name="T133" fmla="*/ 0 h 1059"/>
                  <a:gd name="T134" fmla="*/ 1451 w 1451"/>
                  <a:gd name="T135" fmla="*/ 1059 h 10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1" h="1059">
                    <a:moveTo>
                      <a:pt x="1451" y="538"/>
                    </a:moveTo>
                    <a:lnTo>
                      <a:pt x="1450" y="596"/>
                    </a:lnTo>
                    <a:lnTo>
                      <a:pt x="1373" y="949"/>
                    </a:lnTo>
                    <a:lnTo>
                      <a:pt x="1372" y="1029"/>
                    </a:lnTo>
                    <a:lnTo>
                      <a:pt x="1243" y="1046"/>
                    </a:lnTo>
                    <a:lnTo>
                      <a:pt x="1224" y="1006"/>
                    </a:lnTo>
                    <a:lnTo>
                      <a:pt x="1115" y="1025"/>
                    </a:lnTo>
                    <a:lnTo>
                      <a:pt x="1065" y="1008"/>
                    </a:lnTo>
                    <a:lnTo>
                      <a:pt x="936" y="1005"/>
                    </a:lnTo>
                    <a:lnTo>
                      <a:pt x="748" y="1059"/>
                    </a:lnTo>
                    <a:lnTo>
                      <a:pt x="692" y="990"/>
                    </a:lnTo>
                    <a:lnTo>
                      <a:pt x="652" y="985"/>
                    </a:lnTo>
                    <a:lnTo>
                      <a:pt x="599" y="1025"/>
                    </a:lnTo>
                    <a:lnTo>
                      <a:pt x="625" y="953"/>
                    </a:lnTo>
                    <a:lnTo>
                      <a:pt x="539" y="748"/>
                    </a:lnTo>
                    <a:lnTo>
                      <a:pt x="547" y="690"/>
                    </a:lnTo>
                    <a:lnTo>
                      <a:pt x="483" y="712"/>
                    </a:lnTo>
                    <a:lnTo>
                      <a:pt x="416" y="592"/>
                    </a:lnTo>
                    <a:lnTo>
                      <a:pt x="366" y="596"/>
                    </a:lnTo>
                    <a:lnTo>
                      <a:pt x="377" y="568"/>
                    </a:lnTo>
                    <a:lnTo>
                      <a:pt x="385" y="509"/>
                    </a:lnTo>
                    <a:lnTo>
                      <a:pt x="346" y="454"/>
                    </a:lnTo>
                    <a:lnTo>
                      <a:pt x="369" y="442"/>
                    </a:lnTo>
                    <a:lnTo>
                      <a:pt x="356" y="409"/>
                    </a:lnTo>
                    <a:lnTo>
                      <a:pt x="382" y="405"/>
                    </a:lnTo>
                    <a:lnTo>
                      <a:pt x="379" y="379"/>
                    </a:lnTo>
                    <a:lnTo>
                      <a:pt x="306" y="386"/>
                    </a:lnTo>
                    <a:lnTo>
                      <a:pt x="337" y="568"/>
                    </a:lnTo>
                    <a:lnTo>
                      <a:pt x="295" y="566"/>
                    </a:lnTo>
                    <a:lnTo>
                      <a:pt x="304" y="604"/>
                    </a:lnTo>
                    <a:lnTo>
                      <a:pt x="261" y="581"/>
                    </a:lnTo>
                    <a:lnTo>
                      <a:pt x="217" y="574"/>
                    </a:lnTo>
                    <a:lnTo>
                      <a:pt x="226" y="613"/>
                    </a:lnTo>
                    <a:lnTo>
                      <a:pt x="146" y="628"/>
                    </a:lnTo>
                    <a:lnTo>
                      <a:pt x="108" y="661"/>
                    </a:lnTo>
                    <a:lnTo>
                      <a:pt x="80" y="625"/>
                    </a:lnTo>
                    <a:lnTo>
                      <a:pt x="25" y="603"/>
                    </a:lnTo>
                    <a:lnTo>
                      <a:pt x="0" y="544"/>
                    </a:lnTo>
                    <a:lnTo>
                      <a:pt x="59" y="526"/>
                    </a:lnTo>
                    <a:lnTo>
                      <a:pt x="39" y="469"/>
                    </a:lnTo>
                    <a:lnTo>
                      <a:pt x="56" y="456"/>
                    </a:lnTo>
                    <a:lnTo>
                      <a:pt x="58" y="364"/>
                    </a:lnTo>
                    <a:lnTo>
                      <a:pt x="110" y="368"/>
                    </a:lnTo>
                    <a:lnTo>
                      <a:pt x="154" y="314"/>
                    </a:lnTo>
                    <a:lnTo>
                      <a:pt x="251" y="290"/>
                    </a:lnTo>
                    <a:lnTo>
                      <a:pt x="245" y="191"/>
                    </a:lnTo>
                    <a:lnTo>
                      <a:pt x="157" y="130"/>
                    </a:lnTo>
                    <a:lnTo>
                      <a:pt x="154" y="85"/>
                    </a:lnTo>
                    <a:lnTo>
                      <a:pt x="154" y="0"/>
                    </a:lnTo>
                    <a:lnTo>
                      <a:pt x="283" y="7"/>
                    </a:lnTo>
                    <a:lnTo>
                      <a:pt x="398" y="47"/>
                    </a:lnTo>
                    <a:lnTo>
                      <a:pt x="540" y="43"/>
                    </a:lnTo>
                    <a:lnTo>
                      <a:pt x="601" y="26"/>
                    </a:lnTo>
                    <a:lnTo>
                      <a:pt x="572" y="67"/>
                    </a:lnTo>
                    <a:lnTo>
                      <a:pt x="709" y="48"/>
                    </a:lnTo>
                    <a:lnTo>
                      <a:pt x="764" y="47"/>
                    </a:lnTo>
                    <a:lnTo>
                      <a:pt x="839" y="82"/>
                    </a:lnTo>
                    <a:lnTo>
                      <a:pt x="855" y="60"/>
                    </a:lnTo>
                    <a:lnTo>
                      <a:pt x="886" y="52"/>
                    </a:lnTo>
                    <a:lnTo>
                      <a:pt x="878" y="31"/>
                    </a:lnTo>
                    <a:lnTo>
                      <a:pt x="903" y="19"/>
                    </a:lnTo>
                    <a:lnTo>
                      <a:pt x="947" y="45"/>
                    </a:lnTo>
                    <a:lnTo>
                      <a:pt x="973" y="108"/>
                    </a:lnTo>
                    <a:lnTo>
                      <a:pt x="990" y="150"/>
                    </a:lnTo>
                    <a:lnTo>
                      <a:pt x="1008" y="188"/>
                    </a:lnTo>
                    <a:lnTo>
                      <a:pt x="973" y="212"/>
                    </a:lnTo>
                    <a:lnTo>
                      <a:pt x="984" y="248"/>
                    </a:lnTo>
                    <a:lnTo>
                      <a:pt x="1011" y="244"/>
                    </a:lnTo>
                    <a:lnTo>
                      <a:pt x="987" y="314"/>
                    </a:lnTo>
                    <a:lnTo>
                      <a:pt x="1005" y="362"/>
                    </a:lnTo>
                    <a:lnTo>
                      <a:pt x="1031" y="280"/>
                    </a:lnTo>
                    <a:lnTo>
                      <a:pt x="1069" y="270"/>
                    </a:lnTo>
                    <a:lnTo>
                      <a:pt x="1108" y="266"/>
                    </a:lnTo>
                    <a:lnTo>
                      <a:pt x="1120" y="211"/>
                    </a:lnTo>
                    <a:lnTo>
                      <a:pt x="1149" y="223"/>
                    </a:lnTo>
                    <a:lnTo>
                      <a:pt x="1170" y="265"/>
                    </a:lnTo>
                    <a:lnTo>
                      <a:pt x="1292" y="278"/>
                    </a:lnTo>
                    <a:lnTo>
                      <a:pt x="1305" y="363"/>
                    </a:lnTo>
                    <a:lnTo>
                      <a:pt x="1215" y="371"/>
                    </a:lnTo>
                    <a:lnTo>
                      <a:pt x="1228" y="469"/>
                    </a:lnTo>
                    <a:lnTo>
                      <a:pt x="1256" y="482"/>
                    </a:lnTo>
                    <a:lnTo>
                      <a:pt x="1265" y="510"/>
                    </a:lnTo>
                    <a:lnTo>
                      <a:pt x="1236" y="532"/>
                    </a:lnTo>
                    <a:lnTo>
                      <a:pt x="1248" y="574"/>
                    </a:lnTo>
                    <a:lnTo>
                      <a:pt x="1295" y="542"/>
                    </a:lnTo>
                    <a:lnTo>
                      <a:pt x="1319" y="560"/>
                    </a:lnTo>
                    <a:lnTo>
                      <a:pt x="1371" y="523"/>
                    </a:lnTo>
                    <a:lnTo>
                      <a:pt x="1451" y="538"/>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49" name="Rectangle 30"/>
              <p:cNvSpPr>
                <a:spLocks noChangeArrowheads="1"/>
              </p:cNvSpPr>
              <p:nvPr/>
            </p:nvSpPr>
            <p:spPr bwMode="auto">
              <a:xfrm>
                <a:off x="3075869" y="2760756"/>
                <a:ext cx="394339" cy="92333"/>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600" b="1" dirty="0">
                    <a:solidFill>
                      <a:srgbClr val="000000"/>
                    </a:solidFill>
                  </a:rPr>
                  <a:t>CADEREYTA </a:t>
                </a:r>
                <a:endParaRPr lang="es-MX" sz="600" b="1" dirty="0"/>
              </a:p>
            </p:txBody>
          </p:sp>
          <p:sp>
            <p:nvSpPr>
              <p:cNvPr id="350" name="Rectangle 38"/>
              <p:cNvSpPr>
                <a:spLocks noChangeArrowheads="1"/>
              </p:cNvSpPr>
              <p:nvPr/>
            </p:nvSpPr>
            <p:spPr bwMode="auto">
              <a:xfrm>
                <a:off x="3705392" y="1950845"/>
                <a:ext cx="448841" cy="184666"/>
              </a:xfrm>
              <a:prstGeom prst="rect">
                <a:avLst/>
              </a:prstGeom>
              <a:noFill/>
              <a:ln>
                <a:noFill/>
              </a:ln>
              <a:extLst/>
            </p:spPr>
            <p:txBody>
              <a:bodyPr wrap="none" lIns="0" tIns="0" rIns="0" bIns="0">
                <a:spAutoFit/>
              </a:bodyPr>
              <a:lstStyle/>
              <a:p>
                <a:pPr algn="ctr"/>
                <a:r>
                  <a:rPr lang="es-MX" sz="600" b="1" dirty="0">
                    <a:solidFill>
                      <a:srgbClr val="000000"/>
                    </a:solidFill>
                  </a:rPr>
                  <a:t>LANDA DE</a:t>
                </a:r>
              </a:p>
              <a:p>
                <a:pPr algn="ctr"/>
                <a:r>
                  <a:rPr lang="es-MX" sz="600" b="1" dirty="0">
                    <a:solidFill>
                      <a:srgbClr val="000000"/>
                    </a:solidFill>
                  </a:rPr>
                  <a:t>MATAMOROS</a:t>
                </a:r>
                <a:endParaRPr lang="es-MX" sz="600" b="1" dirty="0"/>
              </a:p>
            </p:txBody>
          </p:sp>
          <p:sp>
            <p:nvSpPr>
              <p:cNvPr id="351" name="Rectangle 41"/>
              <p:cNvSpPr>
                <a:spLocks noChangeArrowheads="1"/>
              </p:cNvSpPr>
              <p:nvPr/>
            </p:nvSpPr>
            <p:spPr bwMode="auto">
              <a:xfrm>
                <a:off x="2947733" y="1693321"/>
                <a:ext cx="458459" cy="92333"/>
              </a:xfrm>
              <a:prstGeom prst="rect">
                <a:avLst/>
              </a:prstGeom>
              <a:noFill/>
              <a:ln>
                <a:noFill/>
              </a:ln>
              <a:extLst/>
            </p:spPr>
            <p:txBody>
              <a:bodyPr wrap="none" lIns="0" tIns="0" rIns="0" bIns="0">
                <a:spAutoFit/>
              </a:bodyPr>
              <a:lstStyle/>
              <a:p>
                <a:r>
                  <a:rPr lang="es-MX" sz="600" b="1" dirty="0">
                    <a:solidFill>
                      <a:srgbClr val="000000"/>
                    </a:solidFill>
                  </a:rPr>
                  <a:t>ARROYO SECO</a:t>
                </a:r>
                <a:endParaRPr lang="es-MX" sz="600" b="1" dirty="0"/>
              </a:p>
            </p:txBody>
          </p:sp>
          <p:sp>
            <p:nvSpPr>
              <p:cNvPr id="352" name="Rectangle 42"/>
              <p:cNvSpPr>
                <a:spLocks noChangeArrowheads="1"/>
              </p:cNvSpPr>
              <p:nvPr/>
            </p:nvSpPr>
            <p:spPr bwMode="auto">
              <a:xfrm>
                <a:off x="2297194" y="2966585"/>
                <a:ext cx="226024" cy="92333"/>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600" b="1" dirty="0">
                    <a:solidFill>
                      <a:srgbClr val="000000"/>
                    </a:solidFill>
                  </a:rPr>
                  <a:t>COLON</a:t>
                </a:r>
                <a:endParaRPr lang="es-MX" sz="600" b="1" dirty="0"/>
              </a:p>
            </p:txBody>
          </p:sp>
          <p:sp>
            <p:nvSpPr>
              <p:cNvPr id="353" name="Rectangle 47"/>
              <p:cNvSpPr>
                <a:spLocks noChangeArrowheads="1"/>
              </p:cNvSpPr>
              <p:nvPr/>
            </p:nvSpPr>
            <p:spPr bwMode="auto">
              <a:xfrm>
                <a:off x="2558843" y="2659278"/>
                <a:ext cx="307777" cy="92333"/>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600" b="1" dirty="0">
                    <a:solidFill>
                      <a:srgbClr val="000000"/>
                    </a:solidFill>
                  </a:rPr>
                  <a:t>TOLIMAN</a:t>
                </a:r>
                <a:endParaRPr lang="es-MX" sz="600" b="1" dirty="0"/>
              </a:p>
            </p:txBody>
          </p:sp>
          <p:sp>
            <p:nvSpPr>
              <p:cNvPr id="354" name="Text Box 27"/>
              <p:cNvSpPr txBox="1">
                <a:spLocks noChangeArrowheads="1"/>
              </p:cNvSpPr>
              <p:nvPr/>
            </p:nvSpPr>
            <p:spPr bwMode="auto">
              <a:xfrm>
                <a:off x="1945939" y="2894784"/>
                <a:ext cx="45699" cy="49782"/>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s-MX" sz="600" b="1">
                  <a:solidFill>
                    <a:srgbClr val="FFFFFF"/>
                  </a:solidFill>
                  <a:latin typeface="+mn-lt"/>
                </a:endParaRPr>
              </a:p>
            </p:txBody>
          </p:sp>
          <p:pic>
            <p:nvPicPr>
              <p:cNvPr id="355" name="90 Estrella de 5 puntas"/>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164" y="3081466"/>
                <a:ext cx="181900" cy="201042"/>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6" name="Text Box 30"/>
              <p:cNvSpPr txBox="1">
                <a:spLocks noChangeArrowheads="1"/>
              </p:cNvSpPr>
              <p:nvPr/>
            </p:nvSpPr>
            <p:spPr bwMode="auto">
              <a:xfrm>
                <a:off x="1709379" y="3582156"/>
                <a:ext cx="44803" cy="49782"/>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s-MX" sz="600" b="1">
                  <a:solidFill>
                    <a:srgbClr val="FFFFFF"/>
                  </a:solidFill>
                  <a:latin typeface="+mn-lt"/>
                </a:endParaRPr>
              </a:p>
            </p:txBody>
          </p:sp>
          <p:sp>
            <p:nvSpPr>
              <p:cNvPr id="357" name="Freeform 10"/>
              <p:cNvSpPr>
                <a:spLocks/>
              </p:cNvSpPr>
              <p:nvPr/>
            </p:nvSpPr>
            <p:spPr bwMode="auto">
              <a:xfrm>
                <a:off x="1995222" y="3769795"/>
                <a:ext cx="676525" cy="687371"/>
              </a:xfrm>
              <a:custGeom>
                <a:avLst/>
                <a:gdLst>
                  <a:gd name="T0" fmla="*/ 593070300 w 2113"/>
                  <a:gd name="T1" fmla="*/ 220526831 h 2003"/>
                  <a:gd name="T2" fmla="*/ 626055457 w 2113"/>
                  <a:gd name="T3" fmla="*/ 314113121 h 2003"/>
                  <a:gd name="T4" fmla="*/ 676522731 w 2113"/>
                  <a:gd name="T5" fmla="*/ 366897319 h 2003"/>
                  <a:gd name="T6" fmla="*/ 679491060 w 2113"/>
                  <a:gd name="T7" fmla="*/ 429719716 h 2003"/>
                  <a:gd name="T8" fmla="*/ 669265554 w 2113"/>
                  <a:gd name="T9" fmla="*/ 471169967 h 2003"/>
                  <a:gd name="T10" fmla="*/ 677842114 w 2113"/>
                  <a:gd name="T11" fmla="*/ 508734115 h 2003"/>
                  <a:gd name="T12" fmla="*/ 696973177 w 2113"/>
                  <a:gd name="T13" fmla="*/ 532049596 h 2003"/>
                  <a:gd name="T14" fmla="*/ 677842114 w 2113"/>
                  <a:gd name="T15" fmla="*/ 538202261 h 2003"/>
                  <a:gd name="T16" fmla="*/ 676192601 w 2113"/>
                  <a:gd name="T17" fmla="*/ 556336462 h 2003"/>
                  <a:gd name="T18" fmla="*/ 648815108 w 2113"/>
                  <a:gd name="T19" fmla="*/ 578032971 h 2003"/>
                  <a:gd name="T20" fmla="*/ 630013608 w 2113"/>
                  <a:gd name="T21" fmla="*/ 580623896 h 2003"/>
                  <a:gd name="T22" fmla="*/ 603955499 w 2113"/>
                  <a:gd name="T23" fmla="*/ 553746105 h 2003"/>
                  <a:gd name="T24" fmla="*/ 573609109 w 2113"/>
                  <a:gd name="T25" fmla="*/ 544678721 h 2003"/>
                  <a:gd name="T26" fmla="*/ 559425451 w 2113"/>
                  <a:gd name="T27" fmla="*/ 523629801 h 2003"/>
                  <a:gd name="T28" fmla="*/ 539964260 w 2113"/>
                  <a:gd name="T29" fmla="*/ 524601184 h 2003"/>
                  <a:gd name="T30" fmla="*/ 498073547 w 2113"/>
                  <a:gd name="T31" fmla="*/ 563136716 h 2003"/>
                  <a:gd name="T32" fmla="*/ 497083726 w 2113"/>
                  <a:gd name="T33" fmla="*/ 581595279 h 2003"/>
                  <a:gd name="T34" fmla="*/ 472015437 w 2113"/>
                  <a:gd name="T35" fmla="*/ 601996610 h 2003"/>
                  <a:gd name="T36" fmla="*/ 422207856 w 2113"/>
                  <a:gd name="T37" fmla="*/ 624016914 h 2003"/>
                  <a:gd name="T38" fmla="*/ 399448205 w 2113"/>
                  <a:gd name="T39" fmla="*/ 648627574 h 2003"/>
                  <a:gd name="T40" fmla="*/ 354259033 w 2113"/>
                  <a:gd name="T41" fmla="*/ 632436141 h 2003"/>
                  <a:gd name="T42" fmla="*/ 314017266 w 2113"/>
                  <a:gd name="T43" fmla="*/ 612682399 h 2003"/>
                  <a:gd name="T44" fmla="*/ 275094883 w 2113"/>
                  <a:gd name="T45" fmla="*/ 593900609 h 2003"/>
                  <a:gd name="T46" fmla="*/ 238151575 w 2113"/>
                  <a:gd name="T47" fmla="*/ 549860002 h 2003"/>
                  <a:gd name="T48" fmla="*/ 219020513 w 2113"/>
                  <a:gd name="T49" fmla="*/ 535287541 h 2003"/>
                  <a:gd name="T50" fmla="*/ 189004253 w 2113"/>
                  <a:gd name="T51" fmla="*/ 511972060 h 2003"/>
                  <a:gd name="T52" fmla="*/ 202857780 w 2113"/>
                  <a:gd name="T53" fmla="*/ 486713811 h 2003"/>
                  <a:gd name="T54" fmla="*/ 195930733 w 2113"/>
                  <a:gd name="T55" fmla="*/ 467607658 h 2003"/>
                  <a:gd name="T56" fmla="*/ 118086534 w 2113"/>
                  <a:gd name="T57" fmla="*/ 444292176 h 2003"/>
                  <a:gd name="T58" fmla="*/ 162946143 w 2113"/>
                  <a:gd name="T59" fmla="*/ 416766797 h 2003"/>
                  <a:gd name="T60" fmla="*/ 164265527 w 2113"/>
                  <a:gd name="T61" fmla="*/ 391507979 h 2003"/>
                  <a:gd name="T62" fmla="*/ 224298047 w 2113"/>
                  <a:gd name="T63" fmla="*/ 351029680 h 2003"/>
                  <a:gd name="T64" fmla="*/ 214402670 w 2113"/>
                  <a:gd name="T65" fmla="*/ 275577590 h 2003"/>
                  <a:gd name="T66" fmla="*/ 140516055 w 2113"/>
                  <a:gd name="T67" fmla="*/ 248052211 h 2003"/>
                  <a:gd name="T68" fmla="*/ 83451863 w 2113"/>
                  <a:gd name="T69" fmla="*/ 199154116 h 2003"/>
                  <a:gd name="T70" fmla="*/ 77844767 w 2113"/>
                  <a:gd name="T71" fmla="*/ 179077149 h 2003"/>
                  <a:gd name="T72" fmla="*/ 34634103 w 2113"/>
                  <a:gd name="T73" fmla="*/ 172600120 h 2003"/>
                  <a:gd name="T74" fmla="*/ 0 w 2113"/>
                  <a:gd name="T75" fmla="*/ 136007925 h 2003"/>
                  <a:gd name="T76" fmla="*/ 79164150 w 2113"/>
                  <a:gd name="T77" fmla="*/ 133093205 h 2003"/>
                  <a:gd name="T78" fmla="*/ 90709040 w 2113"/>
                  <a:gd name="T79" fmla="*/ 104596442 h 2003"/>
                  <a:gd name="T80" fmla="*/ 111159486 w 2113"/>
                  <a:gd name="T81" fmla="*/ 84842700 h 2003"/>
                  <a:gd name="T82" fmla="*/ 155029274 w 2113"/>
                  <a:gd name="T83" fmla="*/ 71565987 h 2003"/>
                  <a:gd name="T84" fmla="*/ 162946143 w 2113"/>
                  <a:gd name="T85" fmla="*/ 0 h 2003"/>
                  <a:gd name="T86" fmla="*/ 210774082 w 2113"/>
                  <a:gd name="T87" fmla="*/ 40154504 h 2003"/>
                  <a:gd name="T88" fmla="*/ 204836856 w 2113"/>
                  <a:gd name="T89" fmla="*/ 58936862 h 2003"/>
                  <a:gd name="T90" fmla="*/ 249036773 w 2113"/>
                  <a:gd name="T91" fmla="*/ 74156343 h 2003"/>
                  <a:gd name="T92" fmla="*/ 272125986 w 2113"/>
                  <a:gd name="T93" fmla="*/ 67679884 h 2003"/>
                  <a:gd name="T94" fmla="*/ 275754575 w 2113"/>
                  <a:gd name="T95" fmla="*/ 86138447 h 2003"/>
                  <a:gd name="T96" fmla="*/ 301812685 w 2113"/>
                  <a:gd name="T97" fmla="*/ 69623220 h 2003"/>
                  <a:gd name="T98" fmla="*/ 342054451 w 2113"/>
                  <a:gd name="T99" fmla="*/ 83547522 h 2003"/>
                  <a:gd name="T100" fmla="*/ 350960574 w 2113"/>
                  <a:gd name="T101" fmla="*/ 72861165 h 2003"/>
                  <a:gd name="T102" fmla="*/ 347662115 w 2113"/>
                  <a:gd name="T103" fmla="*/ 106215415 h 2003"/>
                  <a:gd name="T104" fmla="*/ 363824848 w 2113"/>
                  <a:gd name="T105" fmla="*/ 94233880 h 2003"/>
                  <a:gd name="T106" fmla="*/ 400107897 w 2113"/>
                  <a:gd name="T107" fmla="*/ 115930389 h 2003"/>
                  <a:gd name="T108" fmla="*/ 414621684 w 2113"/>
                  <a:gd name="T109" fmla="*/ 139569665 h 2003"/>
                  <a:gd name="T110" fmla="*/ 377678376 w 2113"/>
                  <a:gd name="T111" fmla="*/ 176486224 h 2003"/>
                  <a:gd name="T112" fmla="*/ 443318561 w 2113"/>
                  <a:gd name="T113" fmla="*/ 216316933 h 2003"/>
                  <a:gd name="T114" fmla="*/ 434742567 w 2113"/>
                  <a:gd name="T115" fmla="*/ 236718264 h 2003"/>
                  <a:gd name="T116" fmla="*/ 454863451 w 2113"/>
                  <a:gd name="T117" fmla="*/ 243194724 h 2003"/>
                  <a:gd name="T118" fmla="*/ 466407773 w 2113"/>
                  <a:gd name="T119" fmla="*/ 224736729 h 2003"/>
                  <a:gd name="T120" fmla="*/ 501702135 w 2113"/>
                  <a:gd name="T121" fmla="*/ 235746881 h 2003"/>
                  <a:gd name="T122" fmla="*/ 537655622 w 2113"/>
                  <a:gd name="T123" fmla="*/ 263596055 h 2003"/>
                  <a:gd name="T124" fmla="*/ 593070300 w 2113"/>
                  <a:gd name="T125" fmla="*/ 220526831 h 20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13"/>
                  <a:gd name="T190" fmla="*/ 0 h 2003"/>
                  <a:gd name="T191" fmla="*/ 2113 w 2113"/>
                  <a:gd name="T192" fmla="*/ 2003 h 20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13" h="2003">
                    <a:moveTo>
                      <a:pt x="1798" y="681"/>
                    </a:moveTo>
                    <a:lnTo>
                      <a:pt x="1898" y="970"/>
                    </a:lnTo>
                    <a:lnTo>
                      <a:pt x="2051" y="1133"/>
                    </a:lnTo>
                    <a:lnTo>
                      <a:pt x="2060" y="1327"/>
                    </a:lnTo>
                    <a:lnTo>
                      <a:pt x="2029" y="1455"/>
                    </a:lnTo>
                    <a:lnTo>
                      <a:pt x="2055" y="1571"/>
                    </a:lnTo>
                    <a:lnTo>
                      <a:pt x="2113" y="1643"/>
                    </a:lnTo>
                    <a:lnTo>
                      <a:pt x="2055" y="1662"/>
                    </a:lnTo>
                    <a:lnTo>
                      <a:pt x="2050" y="1718"/>
                    </a:lnTo>
                    <a:lnTo>
                      <a:pt x="1967" y="1785"/>
                    </a:lnTo>
                    <a:lnTo>
                      <a:pt x="1910" y="1793"/>
                    </a:lnTo>
                    <a:lnTo>
                      <a:pt x="1831" y="1710"/>
                    </a:lnTo>
                    <a:lnTo>
                      <a:pt x="1739" y="1682"/>
                    </a:lnTo>
                    <a:lnTo>
                      <a:pt x="1696" y="1617"/>
                    </a:lnTo>
                    <a:lnTo>
                      <a:pt x="1637" y="1620"/>
                    </a:lnTo>
                    <a:lnTo>
                      <a:pt x="1510" y="1739"/>
                    </a:lnTo>
                    <a:lnTo>
                      <a:pt x="1507" y="1796"/>
                    </a:lnTo>
                    <a:lnTo>
                      <a:pt x="1431" y="1859"/>
                    </a:lnTo>
                    <a:lnTo>
                      <a:pt x="1280" y="1927"/>
                    </a:lnTo>
                    <a:lnTo>
                      <a:pt x="1211" y="2003"/>
                    </a:lnTo>
                    <a:lnTo>
                      <a:pt x="1074" y="1953"/>
                    </a:lnTo>
                    <a:lnTo>
                      <a:pt x="952" y="1892"/>
                    </a:lnTo>
                    <a:lnTo>
                      <a:pt x="834" y="1834"/>
                    </a:lnTo>
                    <a:lnTo>
                      <a:pt x="722" y="1698"/>
                    </a:lnTo>
                    <a:lnTo>
                      <a:pt x="664" y="1653"/>
                    </a:lnTo>
                    <a:lnTo>
                      <a:pt x="573" y="1581"/>
                    </a:lnTo>
                    <a:lnTo>
                      <a:pt x="615" y="1503"/>
                    </a:lnTo>
                    <a:lnTo>
                      <a:pt x="594" y="1444"/>
                    </a:lnTo>
                    <a:lnTo>
                      <a:pt x="358" y="1372"/>
                    </a:lnTo>
                    <a:lnTo>
                      <a:pt x="494" y="1287"/>
                    </a:lnTo>
                    <a:lnTo>
                      <a:pt x="498" y="1209"/>
                    </a:lnTo>
                    <a:lnTo>
                      <a:pt x="680" y="1084"/>
                    </a:lnTo>
                    <a:lnTo>
                      <a:pt x="650" y="851"/>
                    </a:lnTo>
                    <a:lnTo>
                      <a:pt x="426" y="766"/>
                    </a:lnTo>
                    <a:lnTo>
                      <a:pt x="253" y="615"/>
                    </a:lnTo>
                    <a:lnTo>
                      <a:pt x="236" y="553"/>
                    </a:lnTo>
                    <a:lnTo>
                      <a:pt x="105" y="533"/>
                    </a:lnTo>
                    <a:lnTo>
                      <a:pt x="0" y="420"/>
                    </a:lnTo>
                    <a:lnTo>
                      <a:pt x="240" y="411"/>
                    </a:lnTo>
                    <a:lnTo>
                      <a:pt x="275" y="323"/>
                    </a:lnTo>
                    <a:lnTo>
                      <a:pt x="337" y="262"/>
                    </a:lnTo>
                    <a:lnTo>
                      <a:pt x="470" y="221"/>
                    </a:lnTo>
                    <a:lnTo>
                      <a:pt x="494" y="0"/>
                    </a:lnTo>
                    <a:lnTo>
                      <a:pt x="639" y="124"/>
                    </a:lnTo>
                    <a:lnTo>
                      <a:pt x="621" y="182"/>
                    </a:lnTo>
                    <a:lnTo>
                      <a:pt x="755" y="229"/>
                    </a:lnTo>
                    <a:lnTo>
                      <a:pt x="825" y="209"/>
                    </a:lnTo>
                    <a:lnTo>
                      <a:pt x="836" y="266"/>
                    </a:lnTo>
                    <a:lnTo>
                      <a:pt x="915" y="215"/>
                    </a:lnTo>
                    <a:lnTo>
                      <a:pt x="1037" y="258"/>
                    </a:lnTo>
                    <a:lnTo>
                      <a:pt x="1064" y="225"/>
                    </a:lnTo>
                    <a:lnTo>
                      <a:pt x="1054" y="328"/>
                    </a:lnTo>
                    <a:lnTo>
                      <a:pt x="1103" y="291"/>
                    </a:lnTo>
                    <a:lnTo>
                      <a:pt x="1213" y="358"/>
                    </a:lnTo>
                    <a:lnTo>
                      <a:pt x="1257" y="431"/>
                    </a:lnTo>
                    <a:lnTo>
                      <a:pt x="1145" y="545"/>
                    </a:lnTo>
                    <a:lnTo>
                      <a:pt x="1344" y="668"/>
                    </a:lnTo>
                    <a:lnTo>
                      <a:pt x="1318" y="731"/>
                    </a:lnTo>
                    <a:lnTo>
                      <a:pt x="1379" y="751"/>
                    </a:lnTo>
                    <a:lnTo>
                      <a:pt x="1414" y="694"/>
                    </a:lnTo>
                    <a:lnTo>
                      <a:pt x="1521" y="728"/>
                    </a:lnTo>
                    <a:lnTo>
                      <a:pt x="1630" y="814"/>
                    </a:lnTo>
                    <a:lnTo>
                      <a:pt x="1798" y="681"/>
                    </a:lnTo>
                    <a:close/>
                  </a:path>
                </a:pathLst>
              </a:custGeom>
              <a:solidFill>
                <a:schemeClr val="accent4">
                  <a:lumMod val="40000"/>
                  <a:lumOff val="60000"/>
                </a:schemeClr>
              </a:solidFill>
              <a:ln w="9525" algn="ctr">
                <a:solidFill>
                  <a:schemeClr val="tx1"/>
                </a:solidFill>
                <a:miter lim="800000"/>
                <a:headEnd/>
                <a:tailEnd/>
              </a:ln>
              <a:effectLst>
                <a:outerShdw dist="27940" dir="5400000" algn="ctr" rotWithShape="0">
                  <a:srgbClr val="000000">
                    <a:alpha val="31998"/>
                  </a:srgbClr>
                </a:outerShdw>
              </a:effectLst>
            </p:spPr>
            <p:txBody>
              <a:bodyPr anchor="ctr"/>
              <a:lstStyle/>
              <a:p>
                <a:endParaRPr lang="es-MX" sz="600"/>
              </a:p>
            </p:txBody>
          </p:sp>
          <p:sp>
            <p:nvSpPr>
              <p:cNvPr id="358" name="Freeform 11"/>
              <p:cNvSpPr>
                <a:spLocks/>
              </p:cNvSpPr>
              <p:nvPr/>
            </p:nvSpPr>
            <p:spPr bwMode="auto">
              <a:xfrm>
                <a:off x="2704005" y="2350057"/>
                <a:ext cx="907707" cy="1036801"/>
              </a:xfrm>
              <a:custGeom>
                <a:avLst/>
                <a:gdLst>
                  <a:gd name="T0" fmla="*/ 2147483647 w 2846"/>
                  <a:gd name="T1" fmla="*/ 2147483647 h 3020"/>
                  <a:gd name="T2" fmla="*/ 2147483647 w 2846"/>
                  <a:gd name="T3" fmla="*/ 2147483647 h 3020"/>
                  <a:gd name="T4" fmla="*/ 2147483647 w 2846"/>
                  <a:gd name="T5" fmla="*/ 2147483647 h 3020"/>
                  <a:gd name="T6" fmla="*/ 2147483647 w 2846"/>
                  <a:gd name="T7" fmla="*/ 2147483647 h 3020"/>
                  <a:gd name="T8" fmla="*/ 2147483647 w 2846"/>
                  <a:gd name="T9" fmla="*/ 2147483647 h 3020"/>
                  <a:gd name="T10" fmla="*/ 2147483647 w 2846"/>
                  <a:gd name="T11" fmla="*/ 2147483647 h 3020"/>
                  <a:gd name="T12" fmla="*/ 2147483647 w 2846"/>
                  <a:gd name="T13" fmla="*/ 2147483647 h 3020"/>
                  <a:gd name="T14" fmla="*/ 2147483647 w 2846"/>
                  <a:gd name="T15" fmla="*/ 2147483647 h 3020"/>
                  <a:gd name="T16" fmla="*/ 2147483647 w 2846"/>
                  <a:gd name="T17" fmla="*/ 2147483647 h 3020"/>
                  <a:gd name="T18" fmla="*/ 2147483647 w 2846"/>
                  <a:gd name="T19" fmla="*/ 2147483647 h 3020"/>
                  <a:gd name="T20" fmla="*/ 2147483647 w 2846"/>
                  <a:gd name="T21" fmla="*/ 2147483647 h 3020"/>
                  <a:gd name="T22" fmla="*/ 2147483647 w 2846"/>
                  <a:gd name="T23" fmla="*/ 2147483647 h 3020"/>
                  <a:gd name="T24" fmla="*/ 2147483647 w 2846"/>
                  <a:gd name="T25" fmla="*/ 2147483647 h 3020"/>
                  <a:gd name="T26" fmla="*/ 2147483647 w 2846"/>
                  <a:gd name="T27" fmla="*/ 2147483647 h 3020"/>
                  <a:gd name="T28" fmla="*/ 2147483647 w 2846"/>
                  <a:gd name="T29" fmla="*/ 2147483647 h 3020"/>
                  <a:gd name="T30" fmla="*/ 2147483647 w 2846"/>
                  <a:gd name="T31" fmla="*/ 2147483647 h 3020"/>
                  <a:gd name="T32" fmla="*/ 2147483647 w 2846"/>
                  <a:gd name="T33" fmla="*/ 2147483647 h 3020"/>
                  <a:gd name="T34" fmla="*/ 2147483647 w 2846"/>
                  <a:gd name="T35" fmla="*/ 2147483647 h 3020"/>
                  <a:gd name="T36" fmla="*/ 2147483647 w 2846"/>
                  <a:gd name="T37" fmla="*/ 2147483647 h 3020"/>
                  <a:gd name="T38" fmla="*/ 2147483647 w 2846"/>
                  <a:gd name="T39" fmla="*/ 2147483647 h 3020"/>
                  <a:gd name="T40" fmla="*/ 2147483647 w 2846"/>
                  <a:gd name="T41" fmla="*/ 2147483647 h 3020"/>
                  <a:gd name="T42" fmla="*/ 2147483647 w 2846"/>
                  <a:gd name="T43" fmla="*/ 2147483647 h 3020"/>
                  <a:gd name="T44" fmla="*/ 2147483647 w 2846"/>
                  <a:gd name="T45" fmla="*/ 2147483647 h 3020"/>
                  <a:gd name="T46" fmla="*/ 2147483647 w 2846"/>
                  <a:gd name="T47" fmla="*/ 2147483647 h 3020"/>
                  <a:gd name="T48" fmla="*/ 0 w 2846"/>
                  <a:gd name="T49" fmla="*/ 2147483647 h 3020"/>
                  <a:gd name="T50" fmla="*/ 2147483647 w 2846"/>
                  <a:gd name="T51" fmla="*/ 2147483647 h 3020"/>
                  <a:gd name="T52" fmla="*/ 2147483647 w 2846"/>
                  <a:gd name="T53" fmla="*/ 2147483647 h 3020"/>
                  <a:gd name="T54" fmla="*/ 2147483647 w 2846"/>
                  <a:gd name="T55" fmla="*/ 2147483647 h 3020"/>
                  <a:gd name="T56" fmla="*/ 2147483647 w 2846"/>
                  <a:gd name="T57" fmla="*/ 2147483647 h 3020"/>
                  <a:gd name="T58" fmla="*/ 2147483647 w 2846"/>
                  <a:gd name="T59" fmla="*/ 2147483647 h 3020"/>
                  <a:gd name="T60" fmla="*/ 2147483647 w 2846"/>
                  <a:gd name="T61" fmla="*/ 2147483647 h 3020"/>
                  <a:gd name="T62" fmla="*/ 2147483647 w 2846"/>
                  <a:gd name="T63" fmla="*/ 2147483647 h 3020"/>
                  <a:gd name="T64" fmla="*/ 2147483647 w 2846"/>
                  <a:gd name="T65" fmla="*/ 2147483647 h 3020"/>
                  <a:gd name="T66" fmla="*/ 2147483647 w 2846"/>
                  <a:gd name="T67" fmla="*/ 2147483647 h 3020"/>
                  <a:gd name="T68" fmla="*/ 2147483647 w 2846"/>
                  <a:gd name="T69" fmla="*/ 2147483647 h 3020"/>
                  <a:gd name="T70" fmla="*/ 2147483647 w 2846"/>
                  <a:gd name="T71" fmla="*/ 2147483647 h 3020"/>
                  <a:gd name="T72" fmla="*/ 2147483647 w 2846"/>
                  <a:gd name="T73" fmla="*/ 2147483647 h 3020"/>
                  <a:gd name="T74" fmla="*/ 2147483647 w 2846"/>
                  <a:gd name="T75" fmla="*/ 2147483647 h 3020"/>
                  <a:gd name="T76" fmla="*/ 2147483647 w 2846"/>
                  <a:gd name="T77" fmla="*/ 2147483647 h 3020"/>
                  <a:gd name="T78" fmla="*/ 2147483647 w 2846"/>
                  <a:gd name="T79" fmla="*/ 2147483647 h 3020"/>
                  <a:gd name="T80" fmla="*/ 2147483647 w 2846"/>
                  <a:gd name="T81" fmla="*/ 2147483647 h 3020"/>
                  <a:gd name="T82" fmla="*/ 2147483647 w 2846"/>
                  <a:gd name="T83" fmla="*/ 2147483647 h 3020"/>
                  <a:gd name="T84" fmla="*/ 2147483647 w 2846"/>
                  <a:gd name="T85" fmla="*/ 2147483647 h 3020"/>
                  <a:gd name="T86" fmla="*/ 2147483647 w 2846"/>
                  <a:gd name="T87" fmla="*/ 2147483647 h 3020"/>
                  <a:gd name="T88" fmla="*/ 2147483647 w 2846"/>
                  <a:gd name="T89" fmla="*/ 2147483647 h 3020"/>
                  <a:gd name="T90" fmla="*/ 2147483647 w 2846"/>
                  <a:gd name="T91" fmla="*/ 2147483647 h 3020"/>
                  <a:gd name="T92" fmla="*/ 2147483647 w 2846"/>
                  <a:gd name="T93" fmla="*/ 2147483647 h 3020"/>
                  <a:gd name="T94" fmla="*/ 2147483647 w 2846"/>
                  <a:gd name="T95" fmla="*/ 2147483647 h 3020"/>
                  <a:gd name="T96" fmla="*/ 2147483647 w 2846"/>
                  <a:gd name="T97" fmla="*/ 2147483647 h 3020"/>
                  <a:gd name="T98" fmla="*/ 2147483647 w 2846"/>
                  <a:gd name="T99" fmla="*/ 2147483647 h 3020"/>
                  <a:gd name="T100" fmla="*/ 2147483647 w 2846"/>
                  <a:gd name="T101" fmla="*/ 2147483647 h 3020"/>
                  <a:gd name="T102" fmla="*/ 2147483647 w 2846"/>
                  <a:gd name="T103" fmla="*/ 2147483647 h 3020"/>
                  <a:gd name="T104" fmla="*/ 2147483647 w 2846"/>
                  <a:gd name="T105" fmla="*/ 2147483647 h 3020"/>
                  <a:gd name="T106" fmla="*/ 2147483647 w 2846"/>
                  <a:gd name="T107" fmla="*/ 2147483647 h 3020"/>
                  <a:gd name="T108" fmla="*/ 2147483647 w 2846"/>
                  <a:gd name="T109" fmla="*/ 2147483647 h 30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46"/>
                  <a:gd name="T166" fmla="*/ 0 h 3020"/>
                  <a:gd name="T167" fmla="*/ 2846 w 2846"/>
                  <a:gd name="T168" fmla="*/ 3020 h 30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46" h="3020">
                    <a:moveTo>
                      <a:pt x="2846" y="128"/>
                    </a:moveTo>
                    <a:lnTo>
                      <a:pt x="2776" y="214"/>
                    </a:lnTo>
                    <a:lnTo>
                      <a:pt x="2749" y="456"/>
                    </a:lnTo>
                    <a:lnTo>
                      <a:pt x="2764" y="584"/>
                    </a:lnTo>
                    <a:lnTo>
                      <a:pt x="2695" y="680"/>
                    </a:lnTo>
                    <a:lnTo>
                      <a:pt x="2724" y="754"/>
                    </a:lnTo>
                    <a:lnTo>
                      <a:pt x="2655" y="798"/>
                    </a:lnTo>
                    <a:lnTo>
                      <a:pt x="2655" y="938"/>
                    </a:lnTo>
                    <a:lnTo>
                      <a:pt x="2540" y="963"/>
                    </a:lnTo>
                    <a:lnTo>
                      <a:pt x="2491" y="1163"/>
                    </a:lnTo>
                    <a:lnTo>
                      <a:pt x="2254" y="1372"/>
                    </a:lnTo>
                    <a:lnTo>
                      <a:pt x="2233" y="1490"/>
                    </a:lnTo>
                    <a:lnTo>
                      <a:pt x="2148" y="1783"/>
                    </a:lnTo>
                    <a:lnTo>
                      <a:pt x="1951" y="1877"/>
                    </a:lnTo>
                    <a:lnTo>
                      <a:pt x="2191" y="2381"/>
                    </a:lnTo>
                    <a:lnTo>
                      <a:pt x="2243" y="2443"/>
                    </a:lnTo>
                    <a:lnTo>
                      <a:pt x="2085" y="2477"/>
                    </a:lnTo>
                    <a:lnTo>
                      <a:pt x="2022" y="2526"/>
                    </a:lnTo>
                    <a:lnTo>
                      <a:pt x="1818" y="2578"/>
                    </a:lnTo>
                    <a:lnTo>
                      <a:pt x="1783" y="2673"/>
                    </a:lnTo>
                    <a:lnTo>
                      <a:pt x="1717" y="2687"/>
                    </a:lnTo>
                    <a:lnTo>
                      <a:pt x="1546" y="2872"/>
                    </a:lnTo>
                    <a:lnTo>
                      <a:pt x="1509" y="2774"/>
                    </a:lnTo>
                    <a:lnTo>
                      <a:pt x="1342" y="2802"/>
                    </a:lnTo>
                    <a:lnTo>
                      <a:pt x="1125" y="2927"/>
                    </a:lnTo>
                    <a:lnTo>
                      <a:pt x="948" y="2937"/>
                    </a:lnTo>
                    <a:lnTo>
                      <a:pt x="891" y="3020"/>
                    </a:lnTo>
                    <a:lnTo>
                      <a:pt x="854" y="3008"/>
                    </a:lnTo>
                    <a:lnTo>
                      <a:pt x="816" y="2930"/>
                    </a:lnTo>
                    <a:lnTo>
                      <a:pt x="832" y="2910"/>
                    </a:lnTo>
                    <a:lnTo>
                      <a:pt x="787" y="2901"/>
                    </a:lnTo>
                    <a:lnTo>
                      <a:pt x="780" y="2857"/>
                    </a:lnTo>
                    <a:lnTo>
                      <a:pt x="770" y="2822"/>
                    </a:lnTo>
                    <a:lnTo>
                      <a:pt x="735" y="2820"/>
                    </a:lnTo>
                    <a:lnTo>
                      <a:pt x="718" y="2769"/>
                    </a:lnTo>
                    <a:lnTo>
                      <a:pt x="596" y="2589"/>
                    </a:lnTo>
                    <a:lnTo>
                      <a:pt x="532" y="2545"/>
                    </a:lnTo>
                    <a:lnTo>
                      <a:pt x="538" y="2405"/>
                    </a:lnTo>
                    <a:lnTo>
                      <a:pt x="507" y="2418"/>
                    </a:lnTo>
                    <a:lnTo>
                      <a:pt x="441" y="2399"/>
                    </a:lnTo>
                    <a:lnTo>
                      <a:pt x="447" y="2365"/>
                    </a:lnTo>
                    <a:lnTo>
                      <a:pt x="418" y="2365"/>
                    </a:lnTo>
                    <a:lnTo>
                      <a:pt x="418" y="2395"/>
                    </a:lnTo>
                    <a:lnTo>
                      <a:pt x="364" y="2398"/>
                    </a:lnTo>
                    <a:lnTo>
                      <a:pt x="357" y="2361"/>
                    </a:lnTo>
                    <a:lnTo>
                      <a:pt x="275" y="2345"/>
                    </a:lnTo>
                    <a:lnTo>
                      <a:pt x="279" y="2385"/>
                    </a:lnTo>
                    <a:lnTo>
                      <a:pt x="228" y="2460"/>
                    </a:lnTo>
                    <a:lnTo>
                      <a:pt x="180" y="2436"/>
                    </a:lnTo>
                    <a:lnTo>
                      <a:pt x="150" y="2476"/>
                    </a:lnTo>
                    <a:lnTo>
                      <a:pt x="137" y="2459"/>
                    </a:lnTo>
                    <a:lnTo>
                      <a:pt x="150" y="2432"/>
                    </a:lnTo>
                    <a:lnTo>
                      <a:pt x="170" y="2422"/>
                    </a:lnTo>
                    <a:lnTo>
                      <a:pt x="178" y="2374"/>
                    </a:lnTo>
                    <a:lnTo>
                      <a:pt x="124" y="2384"/>
                    </a:lnTo>
                    <a:lnTo>
                      <a:pt x="118" y="2346"/>
                    </a:lnTo>
                    <a:lnTo>
                      <a:pt x="97" y="2345"/>
                    </a:lnTo>
                    <a:lnTo>
                      <a:pt x="92" y="2301"/>
                    </a:lnTo>
                    <a:lnTo>
                      <a:pt x="110" y="2288"/>
                    </a:lnTo>
                    <a:lnTo>
                      <a:pt x="113" y="2250"/>
                    </a:lnTo>
                    <a:lnTo>
                      <a:pt x="118" y="2221"/>
                    </a:lnTo>
                    <a:lnTo>
                      <a:pt x="117" y="2198"/>
                    </a:lnTo>
                    <a:lnTo>
                      <a:pt x="92" y="2182"/>
                    </a:lnTo>
                    <a:lnTo>
                      <a:pt x="93" y="2159"/>
                    </a:lnTo>
                    <a:lnTo>
                      <a:pt x="124" y="2166"/>
                    </a:lnTo>
                    <a:lnTo>
                      <a:pt x="130" y="2131"/>
                    </a:lnTo>
                    <a:lnTo>
                      <a:pt x="184" y="2124"/>
                    </a:lnTo>
                    <a:lnTo>
                      <a:pt x="211" y="2106"/>
                    </a:lnTo>
                    <a:lnTo>
                      <a:pt x="197" y="2065"/>
                    </a:lnTo>
                    <a:lnTo>
                      <a:pt x="112" y="2024"/>
                    </a:lnTo>
                    <a:lnTo>
                      <a:pt x="120" y="1840"/>
                    </a:lnTo>
                    <a:lnTo>
                      <a:pt x="51" y="1799"/>
                    </a:lnTo>
                    <a:lnTo>
                      <a:pt x="49" y="1771"/>
                    </a:lnTo>
                    <a:lnTo>
                      <a:pt x="8" y="1754"/>
                    </a:lnTo>
                    <a:lnTo>
                      <a:pt x="0" y="1702"/>
                    </a:lnTo>
                    <a:lnTo>
                      <a:pt x="30" y="1677"/>
                    </a:lnTo>
                    <a:lnTo>
                      <a:pt x="55" y="1705"/>
                    </a:lnTo>
                    <a:lnTo>
                      <a:pt x="59" y="1744"/>
                    </a:lnTo>
                    <a:lnTo>
                      <a:pt x="93" y="1738"/>
                    </a:lnTo>
                    <a:lnTo>
                      <a:pt x="105" y="1701"/>
                    </a:lnTo>
                    <a:lnTo>
                      <a:pt x="151" y="1702"/>
                    </a:lnTo>
                    <a:lnTo>
                      <a:pt x="194" y="1637"/>
                    </a:lnTo>
                    <a:lnTo>
                      <a:pt x="275" y="1629"/>
                    </a:lnTo>
                    <a:lnTo>
                      <a:pt x="344" y="1574"/>
                    </a:lnTo>
                    <a:lnTo>
                      <a:pt x="394" y="1526"/>
                    </a:lnTo>
                    <a:lnTo>
                      <a:pt x="460" y="1562"/>
                    </a:lnTo>
                    <a:lnTo>
                      <a:pt x="528" y="1556"/>
                    </a:lnTo>
                    <a:lnTo>
                      <a:pt x="511" y="1501"/>
                    </a:lnTo>
                    <a:lnTo>
                      <a:pt x="469" y="1433"/>
                    </a:lnTo>
                    <a:lnTo>
                      <a:pt x="432" y="1413"/>
                    </a:lnTo>
                    <a:lnTo>
                      <a:pt x="427" y="1350"/>
                    </a:lnTo>
                    <a:lnTo>
                      <a:pt x="379" y="1329"/>
                    </a:lnTo>
                    <a:lnTo>
                      <a:pt x="371" y="1310"/>
                    </a:lnTo>
                    <a:lnTo>
                      <a:pt x="335" y="1309"/>
                    </a:lnTo>
                    <a:lnTo>
                      <a:pt x="408" y="1153"/>
                    </a:lnTo>
                    <a:lnTo>
                      <a:pt x="167" y="1106"/>
                    </a:lnTo>
                    <a:lnTo>
                      <a:pt x="84" y="970"/>
                    </a:lnTo>
                    <a:lnTo>
                      <a:pt x="104" y="921"/>
                    </a:lnTo>
                    <a:lnTo>
                      <a:pt x="145" y="912"/>
                    </a:lnTo>
                    <a:lnTo>
                      <a:pt x="159" y="847"/>
                    </a:lnTo>
                    <a:lnTo>
                      <a:pt x="196" y="835"/>
                    </a:lnTo>
                    <a:lnTo>
                      <a:pt x="217" y="867"/>
                    </a:lnTo>
                    <a:lnTo>
                      <a:pt x="278" y="865"/>
                    </a:lnTo>
                    <a:lnTo>
                      <a:pt x="315" y="922"/>
                    </a:lnTo>
                    <a:lnTo>
                      <a:pt x="340" y="893"/>
                    </a:lnTo>
                    <a:lnTo>
                      <a:pt x="543" y="928"/>
                    </a:lnTo>
                    <a:lnTo>
                      <a:pt x="499" y="737"/>
                    </a:lnTo>
                    <a:lnTo>
                      <a:pt x="883" y="745"/>
                    </a:lnTo>
                    <a:lnTo>
                      <a:pt x="874" y="487"/>
                    </a:lnTo>
                    <a:lnTo>
                      <a:pt x="945" y="464"/>
                    </a:lnTo>
                    <a:lnTo>
                      <a:pt x="967" y="511"/>
                    </a:lnTo>
                    <a:lnTo>
                      <a:pt x="1054" y="431"/>
                    </a:lnTo>
                    <a:lnTo>
                      <a:pt x="1091" y="423"/>
                    </a:lnTo>
                    <a:lnTo>
                      <a:pt x="1122" y="390"/>
                    </a:lnTo>
                    <a:lnTo>
                      <a:pt x="1187" y="340"/>
                    </a:lnTo>
                    <a:lnTo>
                      <a:pt x="1335" y="433"/>
                    </a:lnTo>
                    <a:lnTo>
                      <a:pt x="1284" y="447"/>
                    </a:lnTo>
                    <a:lnTo>
                      <a:pt x="1293" y="472"/>
                    </a:lnTo>
                    <a:lnTo>
                      <a:pt x="1321" y="472"/>
                    </a:lnTo>
                    <a:lnTo>
                      <a:pt x="1346" y="515"/>
                    </a:lnTo>
                    <a:lnTo>
                      <a:pt x="1310" y="570"/>
                    </a:lnTo>
                    <a:lnTo>
                      <a:pt x="1336" y="720"/>
                    </a:lnTo>
                    <a:lnTo>
                      <a:pt x="1396" y="753"/>
                    </a:lnTo>
                    <a:lnTo>
                      <a:pt x="1421" y="827"/>
                    </a:lnTo>
                    <a:lnTo>
                      <a:pt x="1470" y="877"/>
                    </a:lnTo>
                    <a:lnTo>
                      <a:pt x="1462" y="934"/>
                    </a:lnTo>
                    <a:lnTo>
                      <a:pt x="1495" y="946"/>
                    </a:lnTo>
                    <a:lnTo>
                      <a:pt x="1564" y="926"/>
                    </a:lnTo>
                    <a:lnTo>
                      <a:pt x="1611" y="950"/>
                    </a:lnTo>
                    <a:lnTo>
                      <a:pt x="1680" y="970"/>
                    </a:lnTo>
                    <a:lnTo>
                      <a:pt x="1695" y="1002"/>
                    </a:lnTo>
                    <a:lnTo>
                      <a:pt x="1659" y="1049"/>
                    </a:lnTo>
                    <a:lnTo>
                      <a:pt x="1741" y="1069"/>
                    </a:lnTo>
                    <a:lnTo>
                      <a:pt x="1790" y="1051"/>
                    </a:lnTo>
                    <a:lnTo>
                      <a:pt x="1841" y="1076"/>
                    </a:lnTo>
                    <a:lnTo>
                      <a:pt x="1872" y="1065"/>
                    </a:lnTo>
                    <a:lnTo>
                      <a:pt x="1887" y="990"/>
                    </a:lnTo>
                    <a:lnTo>
                      <a:pt x="1982" y="987"/>
                    </a:lnTo>
                    <a:lnTo>
                      <a:pt x="2017" y="924"/>
                    </a:lnTo>
                    <a:lnTo>
                      <a:pt x="2027" y="832"/>
                    </a:lnTo>
                    <a:lnTo>
                      <a:pt x="2140" y="786"/>
                    </a:lnTo>
                    <a:lnTo>
                      <a:pt x="2263" y="773"/>
                    </a:lnTo>
                    <a:lnTo>
                      <a:pt x="2328" y="749"/>
                    </a:lnTo>
                    <a:lnTo>
                      <a:pt x="2275" y="548"/>
                    </a:lnTo>
                    <a:lnTo>
                      <a:pt x="2309" y="443"/>
                    </a:lnTo>
                    <a:lnTo>
                      <a:pt x="2314" y="413"/>
                    </a:lnTo>
                    <a:lnTo>
                      <a:pt x="2341" y="390"/>
                    </a:lnTo>
                    <a:lnTo>
                      <a:pt x="2378" y="372"/>
                    </a:lnTo>
                    <a:lnTo>
                      <a:pt x="2374" y="286"/>
                    </a:lnTo>
                    <a:lnTo>
                      <a:pt x="2430" y="271"/>
                    </a:lnTo>
                    <a:lnTo>
                      <a:pt x="2458" y="234"/>
                    </a:lnTo>
                    <a:lnTo>
                      <a:pt x="2440" y="196"/>
                    </a:lnTo>
                    <a:lnTo>
                      <a:pt x="2544" y="222"/>
                    </a:lnTo>
                    <a:lnTo>
                      <a:pt x="2572" y="216"/>
                    </a:lnTo>
                    <a:lnTo>
                      <a:pt x="2578" y="238"/>
                    </a:lnTo>
                    <a:lnTo>
                      <a:pt x="2606" y="235"/>
                    </a:lnTo>
                    <a:lnTo>
                      <a:pt x="2606" y="201"/>
                    </a:lnTo>
                    <a:lnTo>
                      <a:pt x="2672" y="167"/>
                    </a:lnTo>
                    <a:lnTo>
                      <a:pt x="2668" y="140"/>
                    </a:lnTo>
                    <a:lnTo>
                      <a:pt x="2597" y="124"/>
                    </a:lnTo>
                    <a:lnTo>
                      <a:pt x="2544" y="118"/>
                    </a:lnTo>
                    <a:lnTo>
                      <a:pt x="2546" y="95"/>
                    </a:lnTo>
                    <a:lnTo>
                      <a:pt x="2591" y="51"/>
                    </a:lnTo>
                    <a:lnTo>
                      <a:pt x="2705" y="77"/>
                    </a:lnTo>
                    <a:lnTo>
                      <a:pt x="2755" y="33"/>
                    </a:lnTo>
                    <a:lnTo>
                      <a:pt x="2805" y="0"/>
                    </a:lnTo>
                    <a:lnTo>
                      <a:pt x="2846" y="128"/>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59" name="Freeform 12"/>
              <p:cNvSpPr>
                <a:spLocks/>
              </p:cNvSpPr>
              <p:nvPr/>
            </p:nvSpPr>
            <p:spPr bwMode="auto">
              <a:xfrm>
                <a:off x="2028376" y="2594179"/>
                <a:ext cx="603047" cy="803210"/>
              </a:xfrm>
              <a:custGeom>
                <a:avLst/>
                <a:gdLst>
                  <a:gd name="T0" fmla="*/ 2147483647 w 1889"/>
                  <a:gd name="T1" fmla="*/ 2147483647 h 2340"/>
                  <a:gd name="T2" fmla="*/ 2147483647 w 1889"/>
                  <a:gd name="T3" fmla="*/ 2147483647 h 2340"/>
                  <a:gd name="T4" fmla="*/ 2147483647 w 1889"/>
                  <a:gd name="T5" fmla="*/ 2147483647 h 2340"/>
                  <a:gd name="T6" fmla="*/ 2147483647 w 1889"/>
                  <a:gd name="T7" fmla="*/ 2147483647 h 2340"/>
                  <a:gd name="T8" fmla="*/ 2147483647 w 1889"/>
                  <a:gd name="T9" fmla="*/ 2147483647 h 2340"/>
                  <a:gd name="T10" fmla="*/ 2147483647 w 1889"/>
                  <a:gd name="T11" fmla="*/ 2147483647 h 2340"/>
                  <a:gd name="T12" fmla="*/ 2147483647 w 1889"/>
                  <a:gd name="T13" fmla="*/ 2147483647 h 2340"/>
                  <a:gd name="T14" fmla="*/ 2147483647 w 1889"/>
                  <a:gd name="T15" fmla="*/ 2147483647 h 2340"/>
                  <a:gd name="T16" fmla="*/ 2147483647 w 1889"/>
                  <a:gd name="T17" fmla="*/ 2147483647 h 2340"/>
                  <a:gd name="T18" fmla="*/ 2147483647 w 1889"/>
                  <a:gd name="T19" fmla="*/ 2147483647 h 2340"/>
                  <a:gd name="T20" fmla="*/ 2147483647 w 1889"/>
                  <a:gd name="T21" fmla="*/ 2147483647 h 2340"/>
                  <a:gd name="T22" fmla="*/ 2147483647 w 1889"/>
                  <a:gd name="T23" fmla="*/ 2147483647 h 2340"/>
                  <a:gd name="T24" fmla="*/ 2147483647 w 1889"/>
                  <a:gd name="T25" fmla="*/ 2147483647 h 2340"/>
                  <a:gd name="T26" fmla="*/ 2147483647 w 1889"/>
                  <a:gd name="T27" fmla="*/ 2147483647 h 2340"/>
                  <a:gd name="T28" fmla="*/ 2147483647 w 1889"/>
                  <a:gd name="T29" fmla="*/ 2147483647 h 2340"/>
                  <a:gd name="T30" fmla="*/ 2147483647 w 1889"/>
                  <a:gd name="T31" fmla="*/ 2147483647 h 2340"/>
                  <a:gd name="T32" fmla="*/ 2147483647 w 1889"/>
                  <a:gd name="T33" fmla="*/ 2147483647 h 2340"/>
                  <a:gd name="T34" fmla="*/ 2147483647 w 1889"/>
                  <a:gd name="T35" fmla="*/ 2147483647 h 2340"/>
                  <a:gd name="T36" fmla="*/ 2147483647 w 1889"/>
                  <a:gd name="T37" fmla="*/ 2147483647 h 2340"/>
                  <a:gd name="T38" fmla="*/ 2147483647 w 1889"/>
                  <a:gd name="T39" fmla="*/ 2147483647 h 2340"/>
                  <a:gd name="T40" fmla="*/ 2147483647 w 1889"/>
                  <a:gd name="T41" fmla="*/ 2147483647 h 2340"/>
                  <a:gd name="T42" fmla="*/ 2147483647 w 1889"/>
                  <a:gd name="T43" fmla="*/ 2147483647 h 2340"/>
                  <a:gd name="T44" fmla="*/ 2147483647 w 1889"/>
                  <a:gd name="T45" fmla="*/ 2147483647 h 2340"/>
                  <a:gd name="T46" fmla="*/ 2147483647 w 1889"/>
                  <a:gd name="T47" fmla="*/ 2147483647 h 2340"/>
                  <a:gd name="T48" fmla="*/ 2147483647 w 1889"/>
                  <a:gd name="T49" fmla="*/ 2147483647 h 2340"/>
                  <a:gd name="T50" fmla="*/ 2147483647 w 1889"/>
                  <a:gd name="T51" fmla="*/ 2147483647 h 2340"/>
                  <a:gd name="T52" fmla="*/ 2147483647 w 1889"/>
                  <a:gd name="T53" fmla="*/ 2147483647 h 2340"/>
                  <a:gd name="T54" fmla="*/ 2147483647 w 1889"/>
                  <a:gd name="T55" fmla="*/ 2147483647 h 2340"/>
                  <a:gd name="T56" fmla="*/ 2147483647 w 1889"/>
                  <a:gd name="T57" fmla="*/ 2147483647 h 2340"/>
                  <a:gd name="T58" fmla="*/ 2147483647 w 1889"/>
                  <a:gd name="T59" fmla="*/ 2147483647 h 2340"/>
                  <a:gd name="T60" fmla="*/ 2147483647 w 1889"/>
                  <a:gd name="T61" fmla="*/ 2147483647 h 2340"/>
                  <a:gd name="T62" fmla="*/ 2147483647 w 1889"/>
                  <a:gd name="T63" fmla="*/ 2147483647 h 2340"/>
                  <a:gd name="T64" fmla="*/ 2147483647 w 1889"/>
                  <a:gd name="T65" fmla="*/ 2147483647 h 2340"/>
                  <a:gd name="T66" fmla="*/ 2147483647 w 1889"/>
                  <a:gd name="T67" fmla="*/ 2147483647 h 2340"/>
                  <a:gd name="T68" fmla="*/ 2147483647 w 1889"/>
                  <a:gd name="T69" fmla="*/ 2147483647 h 2340"/>
                  <a:gd name="T70" fmla="*/ 0 w 1889"/>
                  <a:gd name="T71" fmla="*/ 2147483647 h 2340"/>
                  <a:gd name="T72" fmla="*/ 2147483647 w 1889"/>
                  <a:gd name="T73" fmla="*/ 2147483647 h 2340"/>
                  <a:gd name="T74" fmla="*/ 2147483647 w 1889"/>
                  <a:gd name="T75" fmla="*/ 2147483647 h 2340"/>
                  <a:gd name="T76" fmla="*/ 2147483647 w 1889"/>
                  <a:gd name="T77" fmla="*/ 0 h 2340"/>
                  <a:gd name="T78" fmla="*/ 2147483647 w 1889"/>
                  <a:gd name="T79" fmla="*/ 2147483647 h 2340"/>
                  <a:gd name="T80" fmla="*/ 2147483647 w 1889"/>
                  <a:gd name="T81" fmla="*/ 2147483647 h 2340"/>
                  <a:gd name="T82" fmla="*/ 2147483647 w 1889"/>
                  <a:gd name="T83" fmla="*/ 2147483647 h 2340"/>
                  <a:gd name="T84" fmla="*/ 2147483647 w 1889"/>
                  <a:gd name="T85" fmla="*/ 2147483647 h 2340"/>
                  <a:gd name="T86" fmla="*/ 2147483647 w 1889"/>
                  <a:gd name="T87" fmla="*/ 2147483647 h 2340"/>
                  <a:gd name="T88" fmla="*/ 2147483647 w 1889"/>
                  <a:gd name="T89" fmla="*/ 2147483647 h 2340"/>
                  <a:gd name="T90" fmla="*/ 2147483647 w 1889"/>
                  <a:gd name="T91" fmla="*/ 2147483647 h 2340"/>
                  <a:gd name="T92" fmla="*/ 2147483647 w 1889"/>
                  <a:gd name="T93" fmla="*/ 2147483647 h 2340"/>
                  <a:gd name="T94" fmla="*/ 2147483647 w 1889"/>
                  <a:gd name="T95" fmla="*/ 2147483647 h 2340"/>
                  <a:gd name="T96" fmla="*/ 2147483647 w 1889"/>
                  <a:gd name="T97" fmla="*/ 2147483647 h 2340"/>
                  <a:gd name="T98" fmla="*/ 2147483647 w 1889"/>
                  <a:gd name="T99" fmla="*/ 2147483647 h 2340"/>
                  <a:gd name="T100" fmla="*/ 2147483647 w 1889"/>
                  <a:gd name="T101" fmla="*/ 2147483647 h 2340"/>
                  <a:gd name="T102" fmla="*/ 2147483647 w 1889"/>
                  <a:gd name="T103" fmla="*/ 2147483647 h 2340"/>
                  <a:gd name="T104" fmla="*/ 2147483647 w 1889"/>
                  <a:gd name="T105" fmla="*/ 2147483647 h 2340"/>
                  <a:gd name="T106" fmla="*/ 2147483647 w 1889"/>
                  <a:gd name="T107" fmla="*/ 2147483647 h 2340"/>
                  <a:gd name="T108" fmla="*/ 2147483647 w 1889"/>
                  <a:gd name="T109" fmla="*/ 2147483647 h 2340"/>
                  <a:gd name="T110" fmla="*/ 2147483647 w 1889"/>
                  <a:gd name="T111" fmla="*/ 2147483647 h 2340"/>
                  <a:gd name="T112" fmla="*/ 2147483647 w 1889"/>
                  <a:gd name="T113" fmla="*/ 2147483647 h 2340"/>
                  <a:gd name="T114" fmla="*/ 2147483647 w 1889"/>
                  <a:gd name="T115" fmla="*/ 2147483647 h 2340"/>
                  <a:gd name="T116" fmla="*/ 2147483647 w 1889"/>
                  <a:gd name="T117" fmla="*/ 2147483647 h 2340"/>
                  <a:gd name="T118" fmla="*/ 2147483647 w 1889"/>
                  <a:gd name="T119" fmla="*/ 2147483647 h 23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9"/>
                  <a:gd name="T181" fmla="*/ 0 h 2340"/>
                  <a:gd name="T182" fmla="*/ 1889 w 1889"/>
                  <a:gd name="T183" fmla="*/ 2340 h 23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9" h="2340">
                    <a:moveTo>
                      <a:pt x="1789" y="1885"/>
                    </a:moveTo>
                    <a:lnTo>
                      <a:pt x="1756" y="1902"/>
                    </a:lnTo>
                    <a:lnTo>
                      <a:pt x="1701" y="1903"/>
                    </a:lnTo>
                    <a:lnTo>
                      <a:pt x="1564" y="1922"/>
                    </a:lnTo>
                    <a:lnTo>
                      <a:pt x="1593" y="1881"/>
                    </a:lnTo>
                    <a:lnTo>
                      <a:pt x="1532" y="1898"/>
                    </a:lnTo>
                    <a:lnTo>
                      <a:pt x="1390" y="1902"/>
                    </a:lnTo>
                    <a:lnTo>
                      <a:pt x="1275" y="1862"/>
                    </a:lnTo>
                    <a:lnTo>
                      <a:pt x="1146" y="1855"/>
                    </a:lnTo>
                    <a:lnTo>
                      <a:pt x="1146" y="1940"/>
                    </a:lnTo>
                    <a:lnTo>
                      <a:pt x="1149" y="1985"/>
                    </a:lnTo>
                    <a:lnTo>
                      <a:pt x="1237" y="2046"/>
                    </a:lnTo>
                    <a:lnTo>
                      <a:pt x="1243" y="2145"/>
                    </a:lnTo>
                    <a:lnTo>
                      <a:pt x="1146" y="2169"/>
                    </a:lnTo>
                    <a:lnTo>
                      <a:pt x="1102" y="2223"/>
                    </a:lnTo>
                    <a:lnTo>
                      <a:pt x="1050" y="2219"/>
                    </a:lnTo>
                    <a:lnTo>
                      <a:pt x="939" y="2211"/>
                    </a:lnTo>
                    <a:lnTo>
                      <a:pt x="914" y="2325"/>
                    </a:lnTo>
                    <a:lnTo>
                      <a:pt x="860" y="2280"/>
                    </a:lnTo>
                    <a:lnTo>
                      <a:pt x="658" y="2297"/>
                    </a:lnTo>
                    <a:lnTo>
                      <a:pt x="615" y="2297"/>
                    </a:lnTo>
                    <a:lnTo>
                      <a:pt x="515" y="2321"/>
                    </a:lnTo>
                    <a:lnTo>
                      <a:pt x="509" y="2340"/>
                    </a:lnTo>
                    <a:lnTo>
                      <a:pt x="422" y="2337"/>
                    </a:lnTo>
                    <a:lnTo>
                      <a:pt x="343" y="2160"/>
                    </a:lnTo>
                    <a:lnTo>
                      <a:pt x="393" y="2147"/>
                    </a:lnTo>
                    <a:lnTo>
                      <a:pt x="422" y="1944"/>
                    </a:lnTo>
                    <a:lnTo>
                      <a:pt x="488" y="1898"/>
                    </a:lnTo>
                    <a:lnTo>
                      <a:pt x="471" y="1846"/>
                    </a:lnTo>
                    <a:lnTo>
                      <a:pt x="497" y="1849"/>
                    </a:lnTo>
                    <a:lnTo>
                      <a:pt x="511" y="1833"/>
                    </a:lnTo>
                    <a:lnTo>
                      <a:pt x="530" y="1833"/>
                    </a:lnTo>
                    <a:lnTo>
                      <a:pt x="529" y="1854"/>
                    </a:lnTo>
                    <a:lnTo>
                      <a:pt x="590" y="1841"/>
                    </a:lnTo>
                    <a:lnTo>
                      <a:pt x="587" y="1809"/>
                    </a:lnTo>
                    <a:lnTo>
                      <a:pt x="541" y="1809"/>
                    </a:lnTo>
                    <a:lnTo>
                      <a:pt x="573" y="1661"/>
                    </a:lnTo>
                    <a:lnTo>
                      <a:pt x="592" y="1636"/>
                    </a:lnTo>
                    <a:lnTo>
                      <a:pt x="588" y="1599"/>
                    </a:lnTo>
                    <a:lnTo>
                      <a:pt x="457" y="1527"/>
                    </a:lnTo>
                    <a:lnTo>
                      <a:pt x="471" y="1501"/>
                    </a:lnTo>
                    <a:lnTo>
                      <a:pt x="501" y="1484"/>
                    </a:lnTo>
                    <a:lnTo>
                      <a:pt x="575" y="1501"/>
                    </a:lnTo>
                    <a:lnTo>
                      <a:pt x="612" y="1487"/>
                    </a:lnTo>
                    <a:lnTo>
                      <a:pt x="582" y="1458"/>
                    </a:lnTo>
                    <a:lnTo>
                      <a:pt x="509" y="1445"/>
                    </a:lnTo>
                    <a:lnTo>
                      <a:pt x="526" y="1354"/>
                    </a:lnTo>
                    <a:lnTo>
                      <a:pt x="569" y="1351"/>
                    </a:lnTo>
                    <a:lnTo>
                      <a:pt x="550" y="1294"/>
                    </a:lnTo>
                    <a:lnTo>
                      <a:pt x="443" y="1289"/>
                    </a:lnTo>
                    <a:lnTo>
                      <a:pt x="470" y="1174"/>
                    </a:lnTo>
                    <a:lnTo>
                      <a:pt x="443" y="1151"/>
                    </a:lnTo>
                    <a:lnTo>
                      <a:pt x="387" y="1155"/>
                    </a:lnTo>
                    <a:lnTo>
                      <a:pt x="377" y="1137"/>
                    </a:lnTo>
                    <a:lnTo>
                      <a:pt x="356" y="1142"/>
                    </a:lnTo>
                    <a:lnTo>
                      <a:pt x="348" y="1117"/>
                    </a:lnTo>
                    <a:lnTo>
                      <a:pt x="305" y="1117"/>
                    </a:lnTo>
                    <a:lnTo>
                      <a:pt x="298" y="1079"/>
                    </a:lnTo>
                    <a:lnTo>
                      <a:pt x="265" y="1088"/>
                    </a:lnTo>
                    <a:lnTo>
                      <a:pt x="254" y="1120"/>
                    </a:lnTo>
                    <a:lnTo>
                      <a:pt x="232" y="1108"/>
                    </a:lnTo>
                    <a:lnTo>
                      <a:pt x="240" y="908"/>
                    </a:lnTo>
                    <a:lnTo>
                      <a:pt x="286" y="801"/>
                    </a:lnTo>
                    <a:lnTo>
                      <a:pt x="331" y="787"/>
                    </a:lnTo>
                    <a:lnTo>
                      <a:pt x="300" y="713"/>
                    </a:lnTo>
                    <a:lnTo>
                      <a:pt x="305" y="658"/>
                    </a:lnTo>
                    <a:lnTo>
                      <a:pt x="243" y="691"/>
                    </a:lnTo>
                    <a:lnTo>
                      <a:pt x="211" y="667"/>
                    </a:lnTo>
                    <a:lnTo>
                      <a:pt x="240" y="647"/>
                    </a:lnTo>
                    <a:lnTo>
                      <a:pt x="206" y="609"/>
                    </a:lnTo>
                    <a:lnTo>
                      <a:pt x="140" y="483"/>
                    </a:lnTo>
                    <a:lnTo>
                      <a:pt x="0" y="495"/>
                    </a:lnTo>
                    <a:lnTo>
                      <a:pt x="105" y="356"/>
                    </a:lnTo>
                    <a:lnTo>
                      <a:pt x="136" y="230"/>
                    </a:lnTo>
                    <a:lnTo>
                      <a:pt x="201" y="197"/>
                    </a:lnTo>
                    <a:lnTo>
                      <a:pt x="205" y="140"/>
                    </a:lnTo>
                    <a:lnTo>
                      <a:pt x="176" y="108"/>
                    </a:lnTo>
                    <a:lnTo>
                      <a:pt x="246" y="0"/>
                    </a:lnTo>
                    <a:lnTo>
                      <a:pt x="310" y="57"/>
                    </a:lnTo>
                    <a:lnTo>
                      <a:pt x="413" y="86"/>
                    </a:lnTo>
                    <a:lnTo>
                      <a:pt x="497" y="74"/>
                    </a:lnTo>
                    <a:lnTo>
                      <a:pt x="665" y="86"/>
                    </a:lnTo>
                    <a:lnTo>
                      <a:pt x="789" y="155"/>
                    </a:lnTo>
                    <a:lnTo>
                      <a:pt x="914" y="134"/>
                    </a:lnTo>
                    <a:lnTo>
                      <a:pt x="924" y="241"/>
                    </a:lnTo>
                    <a:lnTo>
                      <a:pt x="1001" y="235"/>
                    </a:lnTo>
                    <a:lnTo>
                      <a:pt x="1305" y="429"/>
                    </a:lnTo>
                    <a:lnTo>
                      <a:pt x="1295" y="533"/>
                    </a:lnTo>
                    <a:lnTo>
                      <a:pt x="1323" y="580"/>
                    </a:lnTo>
                    <a:lnTo>
                      <a:pt x="1333" y="622"/>
                    </a:lnTo>
                    <a:lnTo>
                      <a:pt x="1325" y="654"/>
                    </a:lnTo>
                    <a:lnTo>
                      <a:pt x="1370" y="696"/>
                    </a:lnTo>
                    <a:lnTo>
                      <a:pt x="1408" y="688"/>
                    </a:lnTo>
                    <a:lnTo>
                      <a:pt x="1408" y="779"/>
                    </a:lnTo>
                    <a:lnTo>
                      <a:pt x="1300" y="850"/>
                    </a:lnTo>
                    <a:lnTo>
                      <a:pt x="1305" y="897"/>
                    </a:lnTo>
                    <a:lnTo>
                      <a:pt x="1431" y="879"/>
                    </a:lnTo>
                    <a:lnTo>
                      <a:pt x="1453" y="951"/>
                    </a:lnTo>
                    <a:lnTo>
                      <a:pt x="1483" y="962"/>
                    </a:lnTo>
                    <a:lnTo>
                      <a:pt x="1503" y="1088"/>
                    </a:lnTo>
                    <a:lnTo>
                      <a:pt x="1573" y="1121"/>
                    </a:lnTo>
                    <a:lnTo>
                      <a:pt x="1545" y="1203"/>
                    </a:lnTo>
                    <a:lnTo>
                      <a:pt x="1693" y="1179"/>
                    </a:lnTo>
                    <a:lnTo>
                      <a:pt x="1689" y="1237"/>
                    </a:lnTo>
                    <a:lnTo>
                      <a:pt x="1655" y="1278"/>
                    </a:lnTo>
                    <a:lnTo>
                      <a:pt x="1643" y="1330"/>
                    </a:lnTo>
                    <a:lnTo>
                      <a:pt x="1688" y="1347"/>
                    </a:lnTo>
                    <a:lnTo>
                      <a:pt x="1692" y="1487"/>
                    </a:lnTo>
                    <a:lnTo>
                      <a:pt x="1733" y="1489"/>
                    </a:lnTo>
                    <a:lnTo>
                      <a:pt x="1738" y="1379"/>
                    </a:lnTo>
                    <a:lnTo>
                      <a:pt x="1818" y="1380"/>
                    </a:lnTo>
                    <a:lnTo>
                      <a:pt x="1889" y="1477"/>
                    </a:lnTo>
                    <a:lnTo>
                      <a:pt x="1872" y="1613"/>
                    </a:lnTo>
                    <a:lnTo>
                      <a:pt x="1809" y="1615"/>
                    </a:lnTo>
                    <a:lnTo>
                      <a:pt x="1772" y="1576"/>
                    </a:lnTo>
                    <a:lnTo>
                      <a:pt x="1726" y="1751"/>
                    </a:lnTo>
                    <a:lnTo>
                      <a:pt x="1615" y="1797"/>
                    </a:lnTo>
                    <a:lnTo>
                      <a:pt x="1638" y="1821"/>
                    </a:lnTo>
                    <a:lnTo>
                      <a:pt x="1743" y="1830"/>
                    </a:lnTo>
                    <a:lnTo>
                      <a:pt x="1789" y="1885"/>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60" name="Freeform 13"/>
              <p:cNvSpPr>
                <a:spLocks/>
              </p:cNvSpPr>
              <p:nvPr/>
            </p:nvSpPr>
            <p:spPr bwMode="auto">
              <a:xfrm>
                <a:off x="1621565" y="3326546"/>
                <a:ext cx="241936" cy="458566"/>
              </a:xfrm>
              <a:custGeom>
                <a:avLst/>
                <a:gdLst>
                  <a:gd name="T0" fmla="*/ 384518 w 758"/>
                  <a:gd name="T1" fmla="*/ 225286 h 1340"/>
                  <a:gd name="T2" fmla="*/ 363031 w 758"/>
                  <a:gd name="T3" fmla="*/ 175349 h 1340"/>
                  <a:gd name="T4" fmla="*/ 343239 w 758"/>
                  <a:gd name="T5" fmla="*/ 178754 h 1340"/>
                  <a:gd name="T6" fmla="*/ 346632 w 758"/>
                  <a:gd name="T7" fmla="*/ 150947 h 1340"/>
                  <a:gd name="T8" fmla="*/ 343239 w 758"/>
                  <a:gd name="T9" fmla="*/ 131086 h 1340"/>
                  <a:gd name="T10" fmla="*/ 320055 w 758"/>
                  <a:gd name="T11" fmla="*/ 117467 h 1340"/>
                  <a:gd name="T12" fmla="*/ 311008 w 758"/>
                  <a:gd name="T13" fmla="*/ 139598 h 1340"/>
                  <a:gd name="T14" fmla="*/ 291782 w 758"/>
                  <a:gd name="T15" fmla="*/ 144705 h 1340"/>
                  <a:gd name="T16" fmla="*/ 285562 w 758"/>
                  <a:gd name="T17" fmla="*/ 103280 h 1340"/>
                  <a:gd name="T18" fmla="*/ 271425 w 758"/>
                  <a:gd name="T19" fmla="*/ 116332 h 1340"/>
                  <a:gd name="T20" fmla="*/ 218836 w 758"/>
                  <a:gd name="T21" fmla="*/ 112359 h 1340"/>
                  <a:gd name="T22" fmla="*/ 203003 w 758"/>
                  <a:gd name="T23" fmla="*/ 84553 h 1340"/>
                  <a:gd name="T24" fmla="*/ 227318 w 758"/>
                  <a:gd name="T25" fmla="*/ 74906 h 1340"/>
                  <a:gd name="T26" fmla="*/ 205830 w 758"/>
                  <a:gd name="T27" fmla="*/ 40858 h 1340"/>
                  <a:gd name="T28" fmla="*/ 184908 w 758"/>
                  <a:gd name="T29" fmla="*/ 52775 h 1340"/>
                  <a:gd name="T30" fmla="*/ 196218 w 758"/>
                  <a:gd name="T31" fmla="*/ 15322 h 1340"/>
                  <a:gd name="T32" fmla="*/ 152111 w 758"/>
                  <a:gd name="T33" fmla="*/ 19862 h 1340"/>
                  <a:gd name="T34" fmla="*/ 145325 w 758"/>
                  <a:gd name="T35" fmla="*/ 10782 h 1340"/>
                  <a:gd name="T36" fmla="*/ 122141 w 758"/>
                  <a:gd name="T37" fmla="*/ 22131 h 1340"/>
                  <a:gd name="T38" fmla="*/ 123838 w 758"/>
                  <a:gd name="T39" fmla="*/ 9647 h 1340"/>
                  <a:gd name="T40" fmla="*/ 97826 w 758"/>
                  <a:gd name="T41" fmla="*/ 0 h 1340"/>
                  <a:gd name="T42" fmla="*/ 90475 w 758"/>
                  <a:gd name="T43" fmla="*/ 30643 h 1340"/>
                  <a:gd name="T44" fmla="*/ 62767 w 758"/>
                  <a:gd name="T45" fmla="*/ 44263 h 1340"/>
                  <a:gd name="T46" fmla="*/ 46934 w 758"/>
                  <a:gd name="T47" fmla="*/ 98740 h 1340"/>
                  <a:gd name="T48" fmla="*/ 27142 w 758"/>
                  <a:gd name="T49" fmla="*/ 117467 h 1340"/>
                  <a:gd name="T50" fmla="*/ 3958 w 758"/>
                  <a:gd name="T51" fmla="*/ 180456 h 1340"/>
                  <a:gd name="T52" fmla="*/ 0 w 758"/>
                  <a:gd name="T53" fmla="*/ 199750 h 1340"/>
                  <a:gd name="T54" fmla="*/ 15833 w 758"/>
                  <a:gd name="T55" fmla="*/ 258200 h 1340"/>
                  <a:gd name="T56" fmla="*/ 23750 w 758"/>
                  <a:gd name="T57" fmla="*/ 278629 h 1340"/>
                  <a:gd name="T58" fmla="*/ 3958 w 758"/>
                  <a:gd name="T59" fmla="*/ 339348 h 1340"/>
                  <a:gd name="T60" fmla="*/ 22053 w 758"/>
                  <a:gd name="T61" fmla="*/ 355805 h 1340"/>
                  <a:gd name="T62" fmla="*/ 22053 w 758"/>
                  <a:gd name="T63" fmla="*/ 379639 h 1340"/>
                  <a:gd name="T64" fmla="*/ 50892 w 758"/>
                  <a:gd name="T65" fmla="*/ 397230 h 1340"/>
                  <a:gd name="T66" fmla="*/ 50892 w 758"/>
                  <a:gd name="T67" fmla="*/ 544773 h 1340"/>
                  <a:gd name="T68" fmla="*/ 84255 w 758"/>
                  <a:gd name="T69" fmla="*/ 573714 h 1340"/>
                  <a:gd name="T70" fmla="*/ 96130 w 758"/>
                  <a:gd name="T71" fmla="*/ 678696 h 1340"/>
                  <a:gd name="T72" fmla="*/ 147022 w 758"/>
                  <a:gd name="T73" fmla="*/ 688343 h 1340"/>
                  <a:gd name="T74" fmla="*/ 154373 w 758"/>
                  <a:gd name="T75" fmla="*/ 710474 h 1340"/>
                  <a:gd name="T76" fmla="*/ 184343 w 758"/>
                  <a:gd name="T77" fmla="*/ 702530 h 1340"/>
                  <a:gd name="T78" fmla="*/ 199045 w 758"/>
                  <a:gd name="T79" fmla="*/ 707070 h 1340"/>
                  <a:gd name="T80" fmla="*/ 258984 w 758"/>
                  <a:gd name="T81" fmla="*/ 759277 h 1340"/>
                  <a:gd name="T82" fmla="*/ 290651 w 758"/>
                  <a:gd name="T83" fmla="*/ 755305 h 1340"/>
                  <a:gd name="T84" fmla="*/ 320055 w 758"/>
                  <a:gd name="T85" fmla="*/ 760412 h 1340"/>
                  <a:gd name="T86" fmla="*/ 333626 w 758"/>
                  <a:gd name="T87" fmla="*/ 750765 h 1340"/>
                  <a:gd name="T88" fmla="*/ 320055 w 758"/>
                  <a:gd name="T89" fmla="*/ 685506 h 1340"/>
                  <a:gd name="T90" fmla="*/ 338716 w 758"/>
                  <a:gd name="T91" fmla="*/ 680966 h 1340"/>
                  <a:gd name="T92" fmla="*/ 348328 w 758"/>
                  <a:gd name="T93" fmla="*/ 655997 h 1340"/>
                  <a:gd name="T94" fmla="*/ 343805 w 758"/>
                  <a:gd name="T95" fmla="*/ 638406 h 1340"/>
                  <a:gd name="T96" fmla="*/ 378298 w 758"/>
                  <a:gd name="T97" fmla="*/ 585063 h 1340"/>
                  <a:gd name="T98" fmla="*/ 361900 w 758"/>
                  <a:gd name="T99" fmla="*/ 544205 h 1340"/>
                  <a:gd name="T100" fmla="*/ 374906 w 758"/>
                  <a:gd name="T101" fmla="*/ 531721 h 1340"/>
                  <a:gd name="T102" fmla="*/ 368120 w 758"/>
                  <a:gd name="T103" fmla="*/ 439223 h 1340"/>
                  <a:gd name="T104" fmla="*/ 339281 w 758"/>
                  <a:gd name="T105" fmla="*/ 379639 h 1340"/>
                  <a:gd name="T106" fmla="*/ 388477 w 758"/>
                  <a:gd name="T107" fmla="*/ 356372 h 1340"/>
                  <a:gd name="T108" fmla="*/ 386780 w 758"/>
                  <a:gd name="T109" fmla="*/ 320621 h 1340"/>
                  <a:gd name="T110" fmla="*/ 416185 w 758"/>
                  <a:gd name="T111" fmla="*/ 318919 h 1340"/>
                  <a:gd name="T112" fmla="*/ 428625 w 758"/>
                  <a:gd name="T113" fmla="*/ 287141 h 1340"/>
                  <a:gd name="T114" fmla="*/ 402048 w 758"/>
                  <a:gd name="T115" fmla="*/ 286573 h 1340"/>
                  <a:gd name="T116" fmla="*/ 384518 w 758"/>
                  <a:gd name="T117" fmla="*/ 225286 h 13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8"/>
                  <a:gd name="T178" fmla="*/ 0 h 1340"/>
                  <a:gd name="T179" fmla="*/ 758 w 758"/>
                  <a:gd name="T180" fmla="*/ 1340 h 13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8" h="1340">
                    <a:moveTo>
                      <a:pt x="680" y="397"/>
                    </a:moveTo>
                    <a:lnTo>
                      <a:pt x="642" y="309"/>
                    </a:lnTo>
                    <a:lnTo>
                      <a:pt x="607" y="315"/>
                    </a:lnTo>
                    <a:lnTo>
                      <a:pt x="613" y="266"/>
                    </a:lnTo>
                    <a:lnTo>
                      <a:pt x="607" y="231"/>
                    </a:lnTo>
                    <a:lnTo>
                      <a:pt x="566" y="207"/>
                    </a:lnTo>
                    <a:lnTo>
                      <a:pt x="550" y="246"/>
                    </a:lnTo>
                    <a:lnTo>
                      <a:pt x="516" y="255"/>
                    </a:lnTo>
                    <a:lnTo>
                      <a:pt x="505" y="182"/>
                    </a:lnTo>
                    <a:lnTo>
                      <a:pt x="480" y="205"/>
                    </a:lnTo>
                    <a:lnTo>
                      <a:pt x="387" y="198"/>
                    </a:lnTo>
                    <a:lnTo>
                      <a:pt x="359" y="149"/>
                    </a:lnTo>
                    <a:lnTo>
                      <a:pt x="402" y="132"/>
                    </a:lnTo>
                    <a:lnTo>
                      <a:pt x="364" y="72"/>
                    </a:lnTo>
                    <a:lnTo>
                      <a:pt x="327" y="93"/>
                    </a:lnTo>
                    <a:lnTo>
                      <a:pt x="347" y="27"/>
                    </a:lnTo>
                    <a:lnTo>
                      <a:pt x="269" y="35"/>
                    </a:lnTo>
                    <a:lnTo>
                      <a:pt x="257" y="19"/>
                    </a:lnTo>
                    <a:lnTo>
                      <a:pt x="216" y="39"/>
                    </a:lnTo>
                    <a:lnTo>
                      <a:pt x="219" y="17"/>
                    </a:lnTo>
                    <a:lnTo>
                      <a:pt x="173" y="0"/>
                    </a:lnTo>
                    <a:lnTo>
                      <a:pt x="160" y="54"/>
                    </a:lnTo>
                    <a:lnTo>
                      <a:pt x="111" y="78"/>
                    </a:lnTo>
                    <a:lnTo>
                      <a:pt x="83" y="174"/>
                    </a:lnTo>
                    <a:lnTo>
                      <a:pt x="48" y="207"/>
                    </a:lnTo>
                    <a:lnTo>
                      <a:pt x="7" y="318"/>
                    </a:lnTo>
                    <a:lnTo>
                      <a:pt x="0" y="352"/>
                    </a:lnTo>
                    <a:lnTo>
                      <a:pt x="28" y="455"/>
                    </a:lnTo>
                    <a:lnTo>
                      <a:pt x="42" y="491"/>
                    </a:lnTo>
                    <a:lnTo>
                      <a:pt x="7" y="598"/>
                    </a:lnTo>
                    <a:lnTo>
                      <a:pt x="39" y="627"/>
                    </a:lnTo>
                    <a:lnTo>
                      <a:pt x="39" y="669"/>
                    </a:lnTo>
                    <a:lnTo>
                      <a:pt x="90" y="700"/>
                    </a:lnTo>
                    <a:lnTo>
                      <a:pt x="90" y="960"/>
                    </a:lnTo>
                    <a:lnTo>
                      <a:pt x="149" y="1011"/>
                    </a:lnTo>
                    <a:lnTo>
                      <a:pt x="170" y="1196"/>
                    </a:lnTo>
                    <a:lnTo>
                      <a:pt x="260" y="1213"/>
                    </a:lnTo>
                    <a:lnTo>
                      <a:pt x="273" y="1252"/>
                    </a:lnTo>
                    <a:lnTo>
                      <a:pt x="326" y="1238"/>
                    </a:lnTo>
                    <a:lnTo>
                      <a:pt x="352" y="1246"/>
                    </a:lnTo>
                    <a:lnTo>
                      <a:pt x="458" y="1338"/>
                    </a:lnTo>
                    <a:lnTo>
                      <a:pt x="514" y="1331"/>
                    </a:lnTo>
                    <a:lnTo>
                      <a:pt x="566" y="1340"/>
                    </a:lnTo>
                    <a:lnTo>
                      <a:pt x="590" y="1323"/>
                    </a:lnTo>
                    <a:lnTo>
                      <a:pt x="566" y="1208"/>
                    </a:lnTo>
                    <a:lnTo>
                      <a:pt x="599" y="1200"/>
                    </a:lnTo>
                    <a:lnTo>
                      <a:pt x="616" y="1156"/>
                    </a:lnTo>
                    <a:lnTo>
                      <a:pt x="608" y="1125"/>
                    </a:lnTo>
                    <a:lnTo>
                      <a:pt x="669" y="1031"/>
                    </a:lnTo>
                    <a:lnTo>
                      <a:pt x="640" y="959"/>
                    </a:lnTo>
                    <a:lnTo>
                      <a:pt x="663" y="937"/>
                    </a:lnTo>
                    <a:lnTo>
                      <a:pt x="651" y="774"/>
                    </a:lnTo>
                    <a:lnTo>
                      <a:pt x="600" y="669"/>
                    </a:lnTo>
                    <a:lnTo>
                      <a:pt x="687" y="628"/>
                    </a:lnTo>
                    <a:lnTo>
                      <a:pt x="684" y="565"/>
                    </a:lnTo>
                    <a:lnTo>
                      <a:pt x="736" y="562"/>
                    </a:lnTo>
                    <a:lnTo>
                      <a:pt x="758" y="506"/>
                    </a:lnTo>
                    <a:lnTo>
                      <a:pt x="711" y="505"/>
                    </a:lnTo>
                    <a:lnTo>
                      <a:pt x="680" y="397"/>
                    </a:lnTo>
                    <a:close/>
                  </a:path>
                </a:pathLst>
              </a:custGeom>
              <a:solidFill>
                <a:schemeClr val="accent4">
                  <a:lumMod val="40000"/>
                  <a:lumOff val="60000"/>
                </a:schemeClr>
              </a:solidFill>
              <a:ln w="9525" algn="ctr">
                <a:solidFill>
                  <a:schemeClr val="tx1"/>
                </a:solidFill>
                <a:miter lim="800000"/>
                <a:headEnd/>
                <a:tailEnd/>
              </a:ln>
              <a:effectLst>
                <a:outerShdw dist="27940" dir="5400000" algn="ctr" rotWithShape="0">
                  <a:srgbClr val="000000">
                    <a:alpha val="31998"/>
                  </a:srgbClr>
                </a:outerShdw>
              </a:effectLst>
            </p:spPr>
            <p:txBody>
              <a:bodyPr anchor="ctr"/>
              <a:lstStyle/>
              <a:p>
                <a:endParaRPr lang="es-MX" sz="600"/>
              </a:p>
            </p:txBody>
          </p:sp>
          <p:sp>
            <p:nvSpPr>
              <p:cNvPr id="361" name="Freeform 16"/>
              <p:cNvSpPr>
                <a:spLocks/>
              </p:cNvSpPr>
              <p:nvPr/>
            </p:nvSpPr>
            <p:spPr bwMode="auto">
              <a:xfrm>
                <a:off x="1799716" y="2563152"/>
                <a:ext cx="452510" cy="920005"/>
              </a:xfrm>
              <a:custGeom>
                <a:avLst/>
                <a:gdLst>
                  <a:gd name="T0" fmla="*/ 479541 w 1416"/>
                  <a:gd name="T1" fmla="*/ 9111 h 2679"/>
                  <a:gd name="T2" fmla="*/ 451233 w 1416"/>
                  <a:gd name="T3" fmla="*/ 65488 h 2679"/>
                  <a:gd name="T4" fmla="*/ 185136 w 1416"/>
                  <a:gd name="T5" fmla="*/ 163435 h 2679"/>
                  <a:gd name="T6" fmla="*/ 194760 w 1416"/>
                  <a:gd name="T7" fmla="*/ 233479 h 2679"/>
                  <a:gd name="T8" fmla="*/ 198157 w 1416"/>
                  <a:gd name="T9" fmla="*/ 277328 h 2679"/>
                  <a:gd name="T10" fmla="*/ 109836 w 1416"/>
                  <a:gd name="T11" fmla="*/ 403179 h 2679"/>
                  <a:gd name="T12" fmla="*/ 55484 w 1416"/>
                  <a:gd name="T13" fmla="*/ 496570 h 2679"/>
                  <a:gd name="T14" fmla="*/ 4529 w 1416"/>
                  <a:gd name="T15" fmla="*/ 587684 h 2679"/>
                  <a:gd name="T16" fmla="*/ 24345 w 1416"/>
                  <a:gd name="T17" fmla="*/ 649755 h 2679"/>
                  <a:gd name="T18" fmla="*/ 61146 w 1416"/>
                  <a:gd name="T19" fmla="*/ 817177 h 2679"/>
                  <a:gd name="T20" fmla="*/ 121725 w 1416"/>
                  <a:gd name="T21" fmla="*/ 917402 h 2679"/>
                  <a:gd name="T22" fmla="*/ 167584 w 1416"/>
                  <a:gd name="T23" fmla="*/ 956695 h 2679"/>
                  <a:gd name="T24" fmla="*/ 212878 w 1416"/>
                  <a:gd name="T25" fmla="*/ 1062045 h 2679"/>
                  <a:gd name="T26" fmla="*/ 207782 w 1416"/>
                  <a:gd name="T27" fmla="*/ 1010224 h 2679"/>
                  <a:gd name="T28" fmla="*/ 242884 w 1416"/>
                  <a:gd name="T29" fmla="*/ 988015 h 2679"/>
                  <a:gd name="T30" fmla="*/ 285913 w 1416"/>
                  <a:gd name="T31" fmla="*/ 1087671 h 2679"/>
                  <a:gd name="T32" fmla="*/ 276288 w 1416"/>
                  <a:gd name="T33" fmla="*/ 1103616 h 2679"/>
                  <a:gd name="T34" fmla="*/ 273457 w 1416"/>
                  <a:gd name="T35" fmla="*/ 1129811 h 2679"/>
                  <a:gd name="T36" fmla="*/ 227598 w 1416"/>
                  <a:gd name="T37" fmla="*/ 1167396 h 2679"/>
                  <a:gd name="T38" fmla="*/ 191363 w 1416"/>
                  <a:gd name="T39" fmla="*/ 1208397 h 2679"/>
                  <a:gd name="T40" fmla="*/ 253075 w 1416"/>
                  <a:gd name="T41" fmla="*/ 1217508 h 2679"/>
                  <a:gd name="T42" fmla="*/ 275722 w 1416"/>
                  <a:gd name="T43" fmla="*/ 1263065 h 2679"/>
                  <a:gd name="T44" fmla="*/ 310824 w 1416"/>
                  <a:gd name="T45" fmla="*/ 1240856 h 2679"/>
                  <a:gd name="T46" fmla="*/ 343661 w 1416"/>
                  <a:gd name="T47" fmla="*/ 1179354 h 2679"/>
                  <a:gd name="T48" fmla="*/ 356683 w 1416"/>
                  <a:gd name="T49" fmla="*/ 1160562 h 2679"/>
                  <a:gd name="T50" fmla="*/ 391785 w 1416"/>
                  <a:gd name="T51" fmla="*/ 1296094 h 2679"/>
                  <a:gd name="T52" fmla="*/ 328375 w 1416"/>
                  <a:gd name="T53" fmla="*/ 1347346 h 2679"/>
                  <a:gd name="T54" fmla="*/ 345926 w 1416"/>
                  <a:gd name="T55" fmla="*/ 1428779 h 2679"/>
                  <a:gd name="T56" fmla="*/ 485202 w 1416"/>
                  <a:gd name="T57" fmla="*/ 1471488 h 2679"/>
                  <a:gd name="T58" fmla="*/ 676566 w 1416"/>
                  <a:gd name="T59" fmla="*/ 1456682 h 2679"/>
                  <a:gd name="T60" fmla="*/ 648824 w 1416"/>
                  <a:gd name="T61" fmla="*/ 1525587 h 2679"/>
                  <a:gd name="T62" fmla="*/ 720160 w 1416"/>
                  <a:gd name="T63" fmla="*/ 1462946 h 2679"/>
                  <a:gd name="T64" fmla="*/ 694117 w 1416"/>
                  <a:gd name="T65" fmla="*/ 1370124 h 2679"/>
                  <a:gd name="T66" fmla="*/ 694117 w 1416"/>
                  <a:gd name="T67" fmla="*/ 1146326 h 2679"/>
                  <a:gd name="T68" fmla="*/ 736579 w 1416"/>
                  <a:gd name="T69" fmla="*/ 1092227 h 2679"/>
                  <a:gd name="T70" fmla="*/ 754696 w 1416"/>
                  <a:gd name="T71" fmla="*/ 1095074 h 2679"/>
                  <a:gd name="T72" fmla="*/ 761490 w 1416"/>
                  <a:gd name="T73" fmla="*/ 1069448 h 2679"/>
                  <a:gd name="T74" fmla="*/ 788100 w 1416"/>
                  <a:gd name="T75" fmla="*/ 949862 h 2679"/>
                  <a:gd name="T76" fmla="*/ 738844 w 1416"/>
                  <a:gd name="T77" fmla="*/ 884374 h 2679"/>
                  <a:gd name="T78" fmla="*/ 784703 w 1416"/>
                  <a:gd name="T79" fmla="*/ 869568 h 2679"/>
                  <a:gd name="T80" fmla="*/ 777343 w 1416"/>
                  <a:gd name="T81" fmla="*/ 808635 h 2679"/>
                  <a:gd name="T82" fmla="*/ 721293 w 1416"/>
                  <a:gd name="T83" fmla="*/ 707840 h 2679"/>
                  <a:gd name="T84" fmla="*/ 668639 w 1416"/>
                  <a:gd name="T85" fmla="*/ 686770 h 2679"/>
                  <a:gd name="T86" fmla="*/ 627876 w 1416"/>
                  <a:gd name="T87" fmla="*/ 675381 h 2679"/>
                  <a:gd name="T88" fmla="*/ 599001 w 1416"/>
                  <a:gd name="T89" fmla="*/ 677090 h 2679"/>
                  <a:gd name="T90" fmla="*/ 617119 w 1416"/>
                  <a:gd name="T91" fmla="*/ 495431 h 2679"/>
                  <a:gd name="T92" fmla="*/ 627876 w 1416"/>
                  <a:gd name="T93" fmla="*/ 413998 h 2679"/>
                  <a:gd name="T94" fmla="*/ 591075 w 1416"/>
                  <a:gd name="T95" fmla="*/ 407734 h 2679"/>
                  <a:gd name="T96" fmla="*/ 455196 w 1416"/>
                  <a:gd name="T97" fmla="*/ 321176 h 2679"/>
                  <a:gd name="T98" fmla="*/ 568995 w 1416"/>
                  <a:gd name="T99" fmla="*/ 151477 h 2679"/>
                  <a:gd name="T100" fmla="*/ 594472 w 1416"/>
                  <a:gd name="T101" fmla="*/ 39293 h 2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6"/>
                  <a:gd name="T154" fmla="*/ 0 h 2679"/>
                  <a:gd name="T155" fmla="*/ 1416 w 1416"/>
                  <a:gd name="T156" fmla="*/ 2679 h 26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6" h="2679">
                    <a:moveTo>
                      <a:pt x="1050" y="69"/>
                    </a:moveTo>
                    <a:lnTo>
                      <a:pt x="931" y="34"/>
                    </a:lnTo>
                    <a:lnTo>
                      <a:pt x="847" y="16"/>
                    </a:lnTo>
                    <a:lnTo>
                      <a:pt x="684" y="0"/>
                    </a:lnTo>
                    <a:lnTo>
                      <a:pt x="653" y="79"/>
                    </a:lnTo>
                    <a:lnTo>
                      <a:pt x="797" y="115"/>
                    </a:lnTo>
                    <a:lnTo>
                      <a:pt x="724" y="236"/>
                    </a:lnTo>
                    <a:lnTo>
                      <a:pt x="412" y="216"/>
                    </a:lnTo>
                    <a:lnTo>
                      <a:pt x="327" y="287"/>
                    </a:lnTo>
                    <a:lnTo>
                      <a:pt x="358" y="330"/>
                    </a:lnTo>
                    <a:lnTo>
                      <a:pt x="335" y="360"/>
                    </a:lnTo>
                    <a:lnTo>
                      <a:pt x="344" y="410"/>
                    </a:lnTo>
                    <a:lnTo>
                      <a:pt x="401" y="438"/>
                    </a:lnTo>
                    <a:lnTo>
                      <a:pt x="408" y="482"/>
                    </a:lnTo>
                    <a:lnTo>
                      <a:pt x="350" y="487"/>
                    </a:lnTo>
                    <a:lnTo>
                      <a:pt x="307" y="559"/>
                    </a:lnTo>
                    <a:lnTo>
                      <a:pt x="302" y="672"/>
                    </a:lnTo>
                    <a:lnTo>
                      <a:pt x="194" y="708"/>
                    </a:lnTo>
                    <a:lnTo>
                      <a:pt x="191" y="753"/>
                    </a:lnTo>
                    <a:lnTo>
                      <a:pt x="119" y="797"/>
                    </a:lnTo>
                    <a:lnTo>
                      <a:pt x="98" y="872"/>
                    </a:lnTo>
                    <a:lnTo>
                      <a:pt x="3" y="909"/>
                    </a:lnTo>
                    <a:lnTo>
                      <a:pt x="16" y="979"/>
                    </a:lnTo>
                    <a:lnTo>
                      <a:pt x="8" y="1032"/>
                    </a:lnTo>
                    <a:lnTo>
                      <a:pt x="32" y="1059"/>
                    </a:lnTo>
                    <a:lnTo>
                      <a:pt x="0" y="1084"/>
                    </a:lnTo>
                    <a:lnTo>
                      <a:pt x="43" y="1141"/>
                    </a:lnTo>
                    <a:lnTo>
                      <a:pt x="99" y="1207"/>
                    </a:lnTo>
                    <a:lnTo>
                      <a:pt x="136" y="1296"/>
                    </a:lnTo>
                    <a:lnTo>
                      <a:pt x="108" y="1435"/>
                    </a:lnTo>
                    <a:lnTo>
                      <a:pt x="115" y="1613"/>
                    </a:lnTo>
                    <a:lnTo>
                      <a:pt x="194" y="1644"/>
                    </a:lnTo>
                    <a:lnTo>
                      <a:pt x="215" y="1611"/>
                    </a:lnTo>
                    <a:lnTo>
                      <a:pt x="263" y="1623"/>
                    </a:lnTo>
                    <a:lnTo>
                      <a:pt x="289" y="1653"/>
                    </a:lnTo>
                    <a:lnTo>
                      <a:pt x="296" y="1680"/>
                    </a:lnTo>
                    <a:lnTo>
                      <a:pt x="290" y="1713"/>
                    </a:lnTo>
                    <a:lnTo>
                      <a:pt x="310" y="1743"/>
                    </a:lnTo>
                    <a:lnTo>
                      <a:pt x="376" y="1865"/>
                    </a:lnTo>
                    <a:lnTo>
                      <a:pt x="420" y="1840"/>
                    </a:lnTo>
                    <a:lnTo>
                      <a:pt x="397" y="1781"/>
                    </a:lnTo>
                    <a:lnTo>
                      <a:pt x="367" y="1774"/>
                    </a:lnTo>
                    <a:lnTo>
                      <a:pt x="360" y="1751"/>
                    </a:lnTo>
                    <a:lnTo>
                      <a:pt x="397" y="1733"/>
                    </a:lnTo>
                    <a:lnTo>
                      <a:pt x="429" y="1735"/>
                    </a:lnTo>
                    <a:lnTo>
                      <a:pt x="475" y="1819"/>
                    </a:lnTo>
                    <a:lnTo>
                      <a:pt x="509" y="1838"/>
                    </a:lnTo>
                    <a:lnTo>
                      <a:pt x="505" y="1910"/>
                    </a:lnTo>
                    <a:lnTo>
                      <a:pt x="529" y="1895"/>
                    </a:lnTo>
                    <a:lnTo>
                      <a:pt x="533" y="1942"/>
                    </a:lnTo>
                    <a:lnTo>
                      <a:pt x="488" y="1938"/>
                    </a:lnTo>
                    <a:lnTo>
                      <a:pt x="470" y="1951"/>
                    </a:lnTo>
                    <a:lnTo>
                      <a:pt x="485" y="1964"/>
                    </a:lnTo>
                    <a:lnTo>
                      <a:pt x="483" y="1984"/>
                    </a:lnTo>
                    <a:lnTo>
                      <a:pt x="445" y="2012"/>
                    </a:lnTo>
                    <a:lnTo>
                      <a:pt x="401" y="2013"/>
                    </a:lnTo>
                    <a:lnTo>
                      <a:pt x="402" y="2050"/>
                    </a:lnTo>
                    <a:lnTo>
                      <a:pt x="381" y="2051"/>
                    </a:lnTo>
                    <a:lnTo>
                      <a:pt x="340" y="2070"/>
                    </a:lnTo>
                    <a:lnTo>
                      <a:pt x="338" y="2122"/>
                    </a:lnTo>
                    <a:lnTo>
                      <a:pt x="377" y="2175"/>
                    </a:lnTo>
                    <a:lnTo>
                      <a:pt x="442" y="2156"/>
                    </a:lnTo>
                    <a:lnTo>
                      <a:pt x="447" y="2138"/>
                    </a:lnTo>
                    <a:lnTo>
                      <a:pt x="467" y="2134"/>
                    </a:lnTo>
                    <a:lnTo>
                      <a:pt x="483" y="2171"/>
                    </a:lnTo>
                    <a:lnTo>
                      <a:pt x="487" y="2218"/>
                    </a:lnTo>
                    <a:lnTo>
                      <a:pt x="528" y="2217"/>
                    </a:lnTo>
                    <a:lnTo>
                      <a:pt x="524" y="2186"/>
                    </a:lnTo>
                    <a:lnTo>
                      <a:pt x="549" y="2179"/>
                    </a:lnTo>
                    <a:lnTo>
                      <a:pt x="541" y="2151"/>
                    </a:lnTo>
                    <a:lnTo>
                      <a:pt x="600" y="2145"/>
                    </a:lnTo>
                    <a:lnTo>
                      <a:pt x="607" y="2071"/>
                    </a:lnTo>
                    <a:lnTo>
                      <a:pt x="570" y="2051"/>
                    </a:lnTo>
                    <a:lnTo>
                      <a:pt x="595" y="2033"/>
                    </a:lnTo>
                    <a:lnTo>
                      <a:pt x="630" y="2038"/>
                    </a:lnTo>
                    <a:lnTo>
                      <a:pt x="640" y="2180"/>
                    </a:lnTo>
                    <a:lnTo>
                      <a:pt x="626" y="2237"/>
                    </a:lnTo>
                    <a:lnTo>
                      <a:pt x="692" y="2276"/>
                    </a:lnTo>
                    <a:lnTo>
                      <a:pt x="650" y="2286"/>
                    </a:lnTo>
                    <a:lnTo>
                      <a:pt x="590" y="2315"/>
                    </a:lnTo>
                    <a:lnTo>
                      <a:pt x="580" y="2366"/>
                    </a:lnTo>
                    <a:lnTo>
                      <a:pt x="638" y="2408"/>
                    </a:lnTo>
                    <a:lnTo>
                      <a:pt x="595" y="2419"/>
                    </a:lnTo>
                    <a:lnTo>
                      <a:pt x="611" y="2509"/>
                    </a:lnTo>
                    <a:lnTo>
                      <a:pt x="605" y="2615"/>
                    </a:lnTo>
                    <a:lnTo>
                      <a:pt x="774" y="2602"/>
                    </a:lnTo>
                    <a:lnTo>
                      <a:pt x="857" y="2584"/>
                    </a:lnTo>
                    <a:lnTo>
                      <a:pt x="989" y="2594"/>
                    </a:lnTo>
                    <a:lnTo>
                      <a:pt x="1050" y="2544"/>
                    </a:lnTo>
                    <a:lnTo>
                      <a:pt x="1195" y="2558"/>
                    </a:lnTo>
                    <a:lnTo>
                      <a:pt x="1191" y="2578"/>
                    </a:lnTo>
                    <a:lnTo>
                      <a:pt x="1116" y="2634"/>
                    </a:lnTo>
                    <a:lnTo>
                      <a:pt x="1146" y="2679"/>
                    </a:lnTo>
                    <a:lnTo>
                      <a:pt x="1191" y="2639"/>
                    </a:lnTo>
                    <a:lnTo>
                      <a:pt x="1253" y="2613"/>
                    </a:lnTo>
                    <a:lnTo>
                      <a:pt x="1272" y="2569"/>
                    </a:lnTo>
                    <a:lnTo>
                      <a:pt x="1233" y="2533"/>
                    </a:lnTo>
                    <a:lnTo>
                      <a:pt x="1261" y="2496"/>
                    </a:lnTo>
                    <a:lnTo>
                      <a:pt x="1226" y="2406"/>
                    </a:lnTo>
                    <a:lnTo>
                      <a:pt x="1147" y="2229"/>
                    </a:lnTo>
                    <a:lnTo>
                      <a:pt x="1197" y="2216"/>
                    </a:lnTo>
                    <a:lnTo>
                      <a:pt x="1226" y="2013"/>
                    </a:lnTo>
                    <a:lnTo>
                      <a:pt x="1292" y="1967"/>
                    </a:lnTo>
                    <a:lnTo>
                      <a:pt x="1275" y="1915"/>
                    </a:lnTo>
                    <a:lnTo>
                      <a:pt x="1301" y="1918"/>
                    </a:lnTo>
                    <a:lnTo>
                      <a:pt x="1315" y="1902"/>
                    </a:lnTo>
                    <a:lnTo>
                      <a:pt x="1334" y="1902"/>
                    </a:lnTo>
                    <a:lnTo>
                      <a:pt x="1333" y="1923"/>
                    </a:lnTo>
                    <a:lnTo>
                      <a:pt x="1394" y="1910"/>
                    </a:lnTo>
                    <a:lnTo>
                      <a:pt x="1391" y="1878"/>
                    </a:lnTo>
                    <a:lnTo>
                      <a:pt x="1345" y="1878"/>
                    </a:lnTo>
                    <a:lnTo>
                      <a:pt x="1377" y="1730"/>
                    </a:lnTo>
                    <a:lnTo>
                      <a:pt x="1396" y="1705"/>
                    </a:lnTo>
                    <a:lnTo>
                      <a:pt x="1392" y="1668"/>
                    </a:lnTo>
                    <a:lnTo>
                      <a:pt x="1261" y="1596"/>
                    </a:lnTo>
                    <a:lnTo>
                      <a:pt x="1275" y="1570"/>
                    </a:lnTo>
                    <a:lnTo>
                      <a:pt x="1305" y="1553"/>
                    </a:lnTo>
                    <a:lnTo>
                      <a:pt x="1379" y="1570"/>
                    </a:lnTo>
                    <a:lnTo>
                      <a:pt x="1416" y="1556"/>
                    </a:lnTo>
                    <a:lnTo>
                      <a:pt x="1386" y="1527"/>
                    </a:lnTo>
                    <a:lnTo>
                      <a:pt x="1313" y="1514"/>
                    </a:lnTo>
                    <a:lnTo>
                      <a:pt x="1330" y="1423"/>
                    </a:lnTo>
                    <a:lnTo>
                      <a:pt x="1373" y="1420"/>
                    </a:lnTo>
                    <a:lnTo>
                      <a:pt x="1354" y="1363"/>
                    </a:lnTo>
                    <a:lnTo>
                      <a:pt x="1247" y="1358"/>
                    </a:lnTo>
                    <a:lnTo>
                      <a:pt x="1274" y="1243"/>
                    </a:lnTo>
                    <a:lnTo>
                      <a:pt x="1247" y="1220"/>
                    </a:lnTo>
                    <a:lnTo>
                      <a:pt x="1191" y="1224"/>
                    </a:lnTo>
                    <a:lnTo>
                      <a:pt x="1181" y="1206"/>
                    </a:lnTo>
                    <a:lnTo>
                      <a:pt x="1160" y="1211"/>
                    </a:lnTo>
                    <a:lnTo>
                      <a:pt x="1152" y="1186"/>
                    </a:lnTo>
                    <a:lnTo>
                      <a:pt x="1109" y="1186"/>
                    </a:lnTo>
                    <a:lnTo>
                      <a:pt x="1102" y="1148"/>
                    </a:lnTo>
                    <a:lnTo>
                      <a:pt x="1069" y="1157"/>
                    </a:lnTo>
                    <a:lnTo>
                      <a:pt x="1058" y="1189"/>
                    </a:lnTo>
                    <a:lnTo>
                      <a:pt x="1036" y="1177"/>
                    </a:lnTo>
                    <a:lnTo>
                      <a:pt x="1044" y="977"/>
                    </a:lnTo>
                    <a:lnTo>
                      <a:pt x="1090" y="870"/>
                    </a:lnTo>
                    <a:lnTo>
                      <a:pt x="1135" y="856"/>
                    </a:lnTo>
                    <a:lnTo>
                      <a:pt x="1104" y="782"/>
                    </a:lnTo>
                    <a:lnTo>
                      <a:pt x="1109" y="727"/>
                    </a:lnTo>
                    <a:lnTo>
                      <a:pt x="1047" y="760"/>
                    </a:lnTo>
                    <a:lnTo>
                      <a:pt x="1015" y="736"/>
                    </a:lnTo>
                    <a:lnTo>
                      <a:pt x="1044" y="716"/>
                    </a:lnTo>
                    <a:lnTo>
                      <a:pt x="1010" y="678"/>
                    </a:lnTo>
                    <a:lnTo>
                      <a:pt x="944" y="552"/>
                    </a:lnTo>
                    <a:lnTo>
                      <a:pt x="804" y="564"/>
                    </a:lnTo>
                    <a:lnTo>
                      <a:pt x="909" y="425"/>
                    </a:lnTo>
                    <a:lnTo>
                      <a:pt x="940" y="299"/>
                    </a:lnTo>
                    <a:lnTo>
                      <a:pt x="1005" y="266"/>
                    </a:lnTo>
                    <a:lnTo>
                      <a:pt x="1009" y="209"/>
                    </a:lnTo>
                    <a:lnTo>
                      <a:pt x="980" y="177"/>
                    </a:lnTo>
                    <a:lnTo>
                      <a:pt x="1050" y="69"/>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62" name="Freeform 18"/>
              <p:cNvSpPr>
                <a:spLocks/>
              </p:cNvSpPr>
              <p:nvPr/>
            </p:nvSpPr>
            <p:spPr bwMode="auto">
              <a:xfrm>
                <a:off x="1422889" y="2659844"/>
                <a:ext cx="622939" cy="848205"/>
              </a:xfrm>
              <a:custGeom>
                <a:avLst/>
                <a:gdLst>
                  <a:gd name="T0" fmla="*/ 417193011 w 1769"/>
                  <a:gd name="T1" fmla="*/ 36051607 h 2468"/>
                  <a:gd name="T2" fmla="*/ 371608935 w 1769"/>
                  <a:gd name="T3" fmla="*/ 53590426 h 2468"/>
                  <a:gd name="T4" fmla="*/ 259300588 w 1769"/>
                  <a:gd name="T5" fmla="*/ 23060057 h 2468"/>
                  <a:gd name="T6" fmla="*/ 247739668 w 1769"/>
                  <a:gd name="T7" fmla="*/ 23060057 h 2468"/>
                  <a:gd name="T8" fmla="*/ 226598906 w 1769"/>
                  <a:gd name="T9" fmla="*/ 79898941 h 2468"/>
                  <a:gd name="T10" fmla="*/ 188281808 w 1769"/>
                  <a:gd name="T11" fmla="*/ 119848126 h 2468"/>
                  <a:gd name="T12" fmla="*/ 150625446 w 1769"/>
                  <a:gd name="T13" fmla="*/ 138360913 h 2468"/>
                  <a:gd name="T14" fmla="*/ 91168153 w 1769"/>
                  <a:gd name="T15" fmla="*/ 180584018 h 2468"/>
                  <a:gd name="T16" fmla="*/ 42941694 w 1769"/>
                  <a:gd name="T17" fmla="*/ 202994384 h 2468"/>
                  <a:gd name="T18" fmla="*/ 73331078 w 1769"/>
                  <a:gd name="T19" fmla="*/ 227678670 h 2468"/>
                  <a:gd name="T20" fmla="*/ 74982638 w 1769"/>
                  <a:gd name="T21" fmla="*/ 353048603 h 2468"/>
                  <a:gd name="T22" fmla="*/ 16185515 w 1769"/>
                  <a:gd name="T23" fmla="*/ 404040833 h 2468"/>
                  <a:gd name="T24" fmla="*/ 61439506 w 1769"/>
                  <a:gd name="T25" fmla="*/ 477443429 h 2468"/>
                  <a:gd name="T26" fmla="*/ 84231260 w 1769"/>
                  <a:gd name="T27" fmla="*/ 549872058 h 2468"/>
                  <a:gd name="T28" fmla="*/ 167802350 w 1769"/>
                  <a:gd name="T29" fmla="*/ 557017524 h 2468"/>
                  <a:gd name="T30" fmla="*/ 172426378 w 1769"/>
                  <a:gd name="T31" fmla="*/ 584300006 h 2468"/>
                  <a:gd name="T32" fmla="*/ 241793599 w 1769"/>
                  <a:gd name="T33" fmla="*/ 634642545 h 2468"/>
                  <a:gd name="T34" fmla="*/ 269540600 w 1769"/>
                  <a:gd name="T35" fmla="*/ 640813474 h 2468"/>
                  <a:gd name="T36" fmla="*/ 292663007 w 1769"/>
                  <a:gd name="T37" fmla="*/ 664848068 h 2468"/>
                  <a:gd name="T38" fmla="*/ 303233104 w 1769"/>
                  <a:gd name="T39" fmla="*/ 683036579 h 2468"/>
                  <a:gd name="T40" fmla="*/ 351459563 w 1769"/>
                  <a:gd name="T41" fmla="*/ 693754779 h 2468"/>
                  <a:gd name="T42" fmla="*/ 371608935 w 1769"/>
                  <a:gd name="T43" fmla="*/ 701874212 h 2468"/>
                  <a:gd name="T44" fmla="*/ 385152067 w 1769"/>
                  <a:gd name="T45" fmla="*/ 736951851 h 2468"/>
                  <a:gd name="T46" fmla="*/ 441306241 w 1769"/>
                  <a:gd name="T47" fmla="*/ 751892475 h 2468"/>
                  <a:gd name="T48" fmla="*/ 515628141 w 1769"/>
                  <a:gd name="T49" fmla="*/ 801585322 h 2468"/>
                  <a:gd name="T50" fmla="*/ 557579012 w 1769"/>
                  <a:gd name="T51" fmla="*/ 725908806 h 2468"/>
                  <a:gd name="T52" fmla="*/ 547339000 w 1769"/>
                  <a:gd name="T53" fmla="*/ 679463846 h 2468"/>
                  <a:gd name="T54" fmla="*/ 584334624 w 1769"/>
                  <a:gd name="T55" fmla="*/ 650232290 h 2468"/>
                  <a:gd name="T56" fmla="*/ 563854600 w 1769"/>
                  <a:gd name="T57" fmla="*/ 572932115 h 2468"/>
                  <a:gd name="T58" fmla="*/ 556257538 w 1769"/>
                  <a:gd name="T59" fmla="*/ 583650315 h 2468"/>
                  <a:gd name="T60" fmla="*/ 537098988 w 1769"/>
                  <a:gd name="T61" fmla="*/ 618727384 h 2468"/>
                  <a:gd name="T62" fmla="*/ 516618964 w 1769"/>
                  <a:gd name="T63" fmla="*/ 631394658 h 2468"/>
                  <a:gd name="T64" fmla="*/ 503406484 w 1769"/>
                  <a:gd name="T65" fmla="*/ 605410989 h 2468"/>
                  <a:gd name="T66" fmla="*/ 467401682 w 1769"/>
                  <a:gd name="T67" fmla="*/ 600214597 h 2468"/>
                  <a:gd name="T68" fmla="*/ 488541877 w 1769"/>
                  <a:gd name="T69" fmla="*/ 576829694 h 2468"/>
                  <a:gd name="T70" fmla="*/ 515298056 w 1769"/>
                  <a:gd name="T71" fmla="*/ 555393296 h 2468"/>
                  <a:gd name="T72" fmla="*/ 516949616 w 1769"/>
                  <a:gd name="T73" fmla="*/ 540452672 h 2468"/>
                  <a:gd name="T74" fmla="*/ 522565033 w 1769"/>
                  <a:gd name="T75" fmla="*/ 531358701 h 2468"/>
                  <a:gd name="T76" fmla="*/ 497460981 w 1769"/>
                  <a:gd name="T77" fmla="*/ 474520388 h 2468"/>
                  <a:gd name="T78" fmla="*/ 476980957 w 1769"/>
                  <a:gd name="T79" fmla="*/ 487187092 h 2468"/>
                  <a:gd name="T80" fmla="*/ 479953992 w 1769"/>
                  <a:gd name="T81" fmla="*/ 516742923 h 2468"/>
                  <a:gd name="T82" fmla="*/ 453528465 w 1769"/>
                  <a:gd name="T83" fmla="*/ 456656723 h 2468"/>
                  <a:gd name="T84" fmla="*/ 426772286 w 1769"/>
                  <a:gd name="T85" fmla="*/ 434246357 h 2468"/>
                  <a:gd name="T86" fmla="*/ 391428222 w 1769"/>
                  <a:gd name="T87" fmla="*/ 377082628 h 2468"/>
                  <a:gd name="T88" fmla="*/ 369957375 w 1769"/>
                  <a:gd name="T89" fmla="*/ 281593942 h 2468"/>
                  <a:gd name="T90" fmla="*/ 358396455 w 1769"/>
                  <a:gd name="T91" fmla="*/ 246192027 h 2468"/>
                  <a:gd name="T92" fmla="*/ 388125102 w 1769"/>
                  <a:gd name="T93" fmla="*/ 194225259 h 2468"/>
                  <a:gd name="T94" fmla="*/ 419835961 w 1769"/>
                  <a:gd name="T95" fmla="*/ 140959679 h 2468"/>
                  <a:gd name="T96" fmla="*/ 471365540 w 1769"/>
                  <a:gd name="T97" fmla="*/ 69180741 h 2468"/>
                  <a:gd name="T98" fmla="*/ 469383328 w 1769"/>
                  <a:gd name="T99" fmla="*/ 44171610 h 2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9"/>
                  <a:gd name="T151" fmla="*/ 0 h 2468"/>
                  <a:gd name="T152" fmla="*/ 1769 w 1769"/>
                  <a:gd name="T153" fmla="*/ 2468 h 2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9" h="2468">
                    <a:moveTo>
                      <a:pt x="1313" y="110"/>
                    </a:moveTo>
                    <a:lnTo>
                      <a:pt x="1286" y="135"/>
                    </a:lnTo>
                    <a:lnTo>
                      <a:pt x="1263" y="111"/>
                    </a:lnTo>
                    <a:lnTo>
                      <a:pt x="1193" y="109"/>
                    </a:lnTo>
                    <a:lnTo>
                      <a:pt x="1181" y="157"/>
                    </a:lnTo>
                    <a:lnTo>
                      <a:pt x="1125" y="165"/>
                    </a:lnTo>
                    <a:lnTo>
                      <a:pt x="1079" y="183"/>
                    </a:lnTo>
                    <a:lnTo>
                      <a:pt x="1050" y="163"/>
                    </a:lnTo>
                    <a:lnTo>
                      <a:pt x="785" y="71"/>
                    </a:lnTo>
                    <a:lnTo>
                      <a:pt x="797" y="3"/>
                    </a:lnTo>
                    <a:lnTo>
                      <a:pt x="773" y="0"/>
                    </a:lnTo>
                    <a:lnTo>
                      <a:pt x="750" y="71"/>
                    </a:lnTo>
                    <a:lnTo>
                      <a:pt x="710" y="73"/>
                    </a:lnTo>
                    <a:lnTo>
                      <a:pt x="669" y="155"/>
                    </a:lnTo>
                    <a:lnTo>
                      <a:pt x="686" y="246"/>
                    </a:lnTo>
                    <a:lnTo>
                      <a:pt x="642" y="332"/>
                    </a:lnTo>
                    <a:lnTo>
                      <a:pt x="608" y="371"/>
                    </a:lnTo>
                    <a:lnTo>
                      <a:pt x="570" y="369"/>
                    </a:lnTo>
                    <a:lnTo>
                      <a:pt x="518" y="392"/>
                    </a:lnTo>
                    <a:lnTo>
                      <a:pt x="513" y="429"/>
                    </a:lnTo>
                    <a:lnTo>
                      <a:pt x="456" y="426"/>
                    </a:lnTo>
                    <a:lnTo>
                      <a:pt x="422" y="451"/>
                    </a:lnTo>
                    <a:lnTo>
                      <a:pt x="418" y="484"/>
                    </a:lnTo>
                    <a:lnTo>
                      <a:pt x="276" y="556"/>
                    </a:lnTo>
                    <a:lnTo>
                      <a:pt x="221" y="559"/>
                    </a:lnTo>
                    <a:lnTo>
                      <a:pt x="198" y="614"/>
                    </a:lnTo>
                    <a:lnTo>
                      <a:pt x="130" y="625"/>
                    </a:lnTo>
                    <a:lnTo>
                      <a:pt x="160" y="645"/>
                    </a:lnTo>
                    <a:lnTo>
                      <a:pt x="152" y="715"/>
                    </a:lnTo>
                    <a:lnTo>
                      <a:pt x="222" y="701"/>
                    </a:lnTo>
                    <a:lnTo>
                      <a:pt x="182" y="908"/>
                    </a:lnTo>
                    <a:lnTo>
                      <a:pt x="232" y="957"/>
                    </a:lnTo>
                    <a:lnTo>
                      <a:pt x="227" y="1087"/>
                    </a:lnTo>
                    <a:lnTo>
                      <a:pt x="103" y="1106"/>
                    </a:lnTo>
                    <a:lnTo>
                      <a:pt x="0" y="1204"/>
                    </a:lnTo>
                    <a:lnTo>
                      <a:pt x="49" y="1244"/>
                    </a:lnTo>
                    <a:lnTo>
                      <a:pt x="102" y="1355"/>
                    </a:lnTo>
                    <a:lnTo>
                      <a:pt x="108" y="1443"/>
                    </a:lnTo>
                    <a:lnTo>
                      <a:pt x="186" y="1470"/>
                    </a:lnTo>
                    <a:lnTo>
                      <a:pt x="217" y="1494"/>
                    </a:lnTo>
                    <a:lnTo>
                      <a:pt x="227" y="1521"/>
                    </a:lnTo>
                    <a:lnTo>
                      <a:pt x="255" y="1693"/>
                    </a:lnTo>
                    <a:lnTo>
                      <a:pt x="367" y="1668"/>
                    </a:lnTo>
                    <a:lnTo>
                      <a:pt x="414" y="1714"/>
                    </a:lnTo>
                    <a:lnTo>
                      <a:pt x="508" y="1715"/>
                    </a:lnTo>
                    <a:lnTo>
                      <a:pt x="512" y="1764"/>
                    </a:lnTo>
                    <a:lnTo>
                      <a:pt x="541" y="1772"/>
                    </a:lnTo>
                    <a:lnTo>
                      <a:pt x="522" y="1799"/>
                    </a:lnTo>
                    <a:lnTo>
                      <a:pt x="583" y="1932"/>
                    </a:lnTo>
                    <a:lnTo>
                      <a:pt x="649" y="1950"/>
                    </a:lnTo>
                    <a:lnTo>
                      <a:pt x="732" y="1954"/>
                    </a:lnTo>
                    <a:lnTo>
                      <a:pt x="778" y="1971"/>
                    </a:lnTo>
                    <a:lnTo>
                      <a:pt x="775" y="1993"/>
                    </a:lnTo>
                    <a:lnTo>
                      <a:pt x="816" y="1973"/>
                    </a:lnTo>
                    <a:lnTo>
                      <a:pt x="828" y="1989"/>
                    </a:lnTo>
                    <a:lnTo>
                      <a:pt x="906" y="1981"/>
                    </a:lnTo>
                    <a:lnTo>
                      <a:pt x="886" y="2047"/>
                    </a:lnTo>
                    <a:lnTo>
                      <a:pt x="923" y="2026"/>
                    </a:lnTo>
                    <a:lnTo>
                      <a:pt x="961" y="2086"/>
                    </a:lnTo>
                    <a:lnTo>
                      <a:pt x="918" y="2103"/>
                    </a:lnTo>
                    <a:lnTo>
                      <a:pt x="946" y="2152"/>
                    </a:lnTo>
                    <a:lnTo>
                      <a:pt x="1039" y="2159"/>
                    </a:lnTo>
                    <a:lnTo>
                      <a:pt x="1064" y="2136"/>
                    </a:lnTo>
                    <a:lnTo>
                      <a:pt x="1075" y="2209"/>
                    </a:lnTo>
                    <a:lnTo>
                      <a:pt x="1109" y="2200"/>
                    </a:lnTo>
                    <a:lnTo>
                      <a:pt x="1125" y="2161"/>
                    </a:lnTo>
                    <a:lnTo>
                      <a:pt x="1166" y="2185"/>
                    </a:lnTo>
                    <a:lnTo>
                      <a:pt x="1172" y="2220"/>
                    </a:lnTo>
                    <a:lnTo>
                      <a:pt x="1166" y="2269"/>
                    </a:lnTo>
                    <a:lnTo>
                      <a:pt x="1201" y="2263"/>
                    </a:lnTo>
                    <a:lnTo>
                      <a:pt x="1239" y="2351"/>
                    </a:lnTo>
                    <a:lnTo>
                      <a:pt x="1336" y="2315"/>
                    </a:lnTo>
                    <a:lnTo>
                      <a:pt x="1460" y="2343"/>
                    </a:lnTo>
                    <a:lnTo>
                      <a:pt x="1510" y="2345"/>
                    </a:lnTo>
                    <a:lnTo>
                      <a:pt x="1561" y="2468"/>
                    </a:lnTo>
                    <a:lnTo>
                      <a:pt x="1676" y="2467"/>
                    </a:lnTo>
                    <a:lnTo>
                      <a:pt x="1682" y="2341"/>
                    </a:lnTo>
                    <a:lnTo>
                      <a:pt x="1688" y="2235"/>
                    </a:lnTo>
                    <a:lnTo>
                      <a:pt x="1672" y="2145"/>
                    </a:lnTo>
                    <a:lnTo>
                      <a:pt x="1715" y="2134"/>
                    </a:lnTo>
                    <a:lnTo>
                      <a:pt x="1657" y="2092"/>
                    </a:lnTo>
                    <a:lnTo>
                      <a:pt x="1667" y="2041"/>
                    </a:lnTo>
                    <a:lnTo>
                      <a:pt x="1727" y="2012"/>
                    </a:lnTo>
                    <a:lnTo>
                      <a:pt x="1769" y="2002"/>
                    </a:lnTo>
                    <a:lnTo>
                      <a:pt x="1703" y="1963"/>
                    </a:lnTo>
                    <a:lnTo>
                      <a:pt x="1717" y="1906"/>
                    </a:lnTo>
                    <a:lnTo>
                      <a:pt x="1707" y="1764"/>
                    </a:lnTo>
                    <a:lnTo>
                      <a:pt x="1672" y="1759"/>
                    </a:lnTo>
                    <a:lnTo>
                      <a:pt x="1647" y="1777"/>
                    </a:lnTo>
                    <a:lnTo>
                      <a:pt x="1684" y="1797"/>
                    </a:lnTo>
                    <a:lnTo>
                      <a:pt x="1677" y="1871"/>
                    </a:lnTo>
                    <a:lnTo>
                      <a:pt x="1618" y="1877"/>
                    </a:lnTo>
                    <a:lnTo>
                      <a:pt x="1626" y="1905"/>
                    </a:lnTo>
                    <a:lnTo>
                      <a:pt x="1601" y="1912"/>
                    </a:lnTo>
                    <a:lnTo>
                      <a:pt x="1605" y="1943"/>
                    </a:lnTo>
                    <a:lnTo>
                      <a:pt x="1564" y="1944"/>
                    </a:lnTo>
                    <a:lnTo>
                      <a:pt x="1560" y="1897"/>
                    </a:lnTo>
                    <a:lnTo>
                      <a:pt x="1544" y="1860"/>
                    </a:lnTo>
                    <a:lnTo>
                      <a:pt x="1524" y="1864"/>
                    </a:lnTo>
                    <a:lnTo>
                      <a:pt x="1519" y="1882"/>
                    </a:lnTo>
                    <a:lnTo>
                      <a:pt x="1454" y="1901"/>
                    </a:lnTo>
                    <a:lnTo>
                      <a:pt x="1415" y="1848"/>
                    </a:lnTo>
                    <a:lnTo>
                      <a:pt x="1417" y="1796"/>
                    </a:lnTo>
                    <a:lnTo>
                      <a:pt x="1458" y="1777"/>
                    </a:lnTo>
                    <a:lnTo>
                      <a:pt x="1479" y="1776"/>
                    </a:lnTo>
                    <a:lnTo>
                      <a:pt x="1478" y="1739"/>
                    </a:lnTo>
                    <a:lnTo>
                      <a:pt x="1522" y="1738"/>
                    </a:lnTo>
                    <a:lnTo>
                      <a:pt x="1560" y="1710"/>
                    </a:lnTo>
                    <a:lnTo>
                      <a:pt x="1562" y="1690"/>
                    </a:lnTo>
                    <a:lnTo>
                      <a:pt x="1547" y="1677"/>
                    </a:lnTo>
                    <a:lnTo>
                      <a:pt x="1565" y="1664"/>
                    </a:lnTo>
                    <a:lnTo>
                      <a:pt x="1610" y="1668"/>
                    </a:lnTo>
                    <a:lnTo>
                      <a:pt x="1606" y="1621"/>
                    </a:lnTo>
                    <a:lnTo>
                      <a:pt x="1582" y="1636"/>
                    </a:lnTo>
                    <a:lnTo>
                      <a:pt x="1586" y="1564"/>
                    </a:lnTo>
                    <a:lnTo>
                      <a:pt x="1552" y="1545"/>
                    </a:lnTo>
                    <a:lnTo>
                      <a:pt x="1506" y="1461"/>
                    </a:lnTo>
                    <a:lnTo>
                      <a:pt x="1474" y="1459"/>
                    </a:lnTo>
                    <a:lnTo>
                      <a:pt x="1437" y="1477"/>
                    </a:lnTo>
                    <a:lnTo>
                      <a:pt x="1444" y="1500"/>
                    </a:lnTo>
                    <a:lnTo>
                      <a:pt x="1474" y="1507"/>
                    </a:lnTo>
                    <a:lnTo>
                      <a:pt x="1497" y="1566"/>
                    </a:lnTo>
                    <a:lnTo>
                      <a:pt x="1453" y="1591"/>
                    </a:lnTo>
                    <a:lnTo>
                      <a:pt x="1387" y="1469"/>
                    </a:lnTo>
                    <a:lnTo>
                      <a:pt x="1367" y="1439"/>
                    </a:lnTo>
                    <a:lnTo>
                      <a:pt x="1373" y="1406"/>
                    </a:lnTo>
                    <a:lnTo>
                      <a:pt x="1366" y="1379"/>
                    </a:lnTo>
                    <a:lnTo>
                      <a:pt x="1340" y="1349"/>
                    </a:lnTo>
                    <a:lnTo>
                      <a:pt x="1292" y="1337"/>
                    </a:lnTo>
                    <a:lnTo>
                      <a:pt x="1271" y="1370"/>
                    </a:lnTo>
                    <a:lnTo>
                      <a:pt x="1192" y="1339"/>
                    </a:lnTo>
                    <a:lnTo>
                      <a:pt x="1185" y="1161"/>
                    </a:lnTo>
                    <a:lnTo>
                      <a:pt x="1213" y="1022"/>
                    </a:lnTo>
                    <a:lnTo>
                      <a:pt x="1176" y="933"/>
                    </a:lnTo>
                    <a:lnTo>
                      <a:pt x="1120" y="867"/>
                    </a:lnTo>
                    <a:lnTo>
                      <a:pt x="1077" y="810"/>
                    </a:lnTo>
                    <a:lnTo>
                      <a:pt x="1109" y="785"/>
                    </a:lnTo>
                    <a:lnTo>
                      <a:pt x="1085" y="758"/>
                    </a:lnTo>
                    <a:lnTo>
                      <a:pt x="1093" y="705"/>
                    </a:lnTo>
                    <a:lnTo>
                      <a:pt x="1080" y="635"/>
                    </a:lnTo>
                    <a:lnTo>
                      <a:pt x="1175" y="598"/>
                    </a:lnTo>
                    <a:lnTo>
                      <a:pt x="1196" y="523"/>
                    </a:lnTo>
                    <a:lnTo>
                      <a:pt x="1268" y="479"/>
                    </a:lnTo>
                    <a:lnTo>
                      <a:pt x="1271" y="434"/>
                    </a:lnTo>
                    <a:lnTo>
                      <a:pt x="1379" y="398"/>
                    </a:lnTo>
                    <a:lnTo>
                      <a:pt x="1384" y="285"/>
                    </a:lnTo>
                    <a:lnTo>
                      <a:pt x="1427" y="213"/>
                    </a:lnTo>
                    <a:lnTo>
                      <a:pt x="1485" y="208"/>
                    </a:lnTo>
                    <a:lnTo>
                      <a:pt x="1478" y="164"/>
                    </a:lnTo>
                    <a:lnTo>
                      <a:pt x="1421" y="136"/>
                    </a:lnTo>
                    <a:lnTo>
                      <a:pt x="1412" y="86"/>
                    </a:lnTo>
                    <a:lnTo>
                      <a:pt x="1313" y="110"/>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63" name="Freeform 19"/>
              <p:cNvSpPr>
                <a:spLocks/>
              </p:cNvSpPr>
              <p:nvPr/>
            </p:nvSpPr>
            <p:spPr bwMode="auto">
              <a:xfrm>
                <a:off x="2117086" y="3361010"/>
                <a:ext cx="715055" cy="750556"/>
              </a:xfrm>
              <a:custGeom>
                <a:avLst/>
                <a:gdLst>
                  <a:gd name="T0" fmla="*/ 1113991 w 2238"/>
                  <a:gd name="T1" fmla="*/ 379410 h 2188"/>
                  <a:gd name="T2" fmla="*/ 1041536 w 2238"/>
                  <a:gd name="T3" fmla="*/ 367464 h 2188"/>
                  <a:gd name="T4" fmla="*/ 940213 w 2238"/>
                  <a:gd name="T5" fmla="*/ 356088 h 2188"/>
                  <a:gd name="T6" fmla="*/ 802096 w 2238"/>
                  <a:gd name="T7" fmla="*/ 347555 h 2188"/>
                  <a:gd name="T8" fmla="*/ 749453 w 2238"/>
                  <a:gd name="T9" fmla="*/ 367464 h 2188"/>
                  <a:gd name="T10" fmla="*/ 715490 w 2238"/>
                  <a:gd name="T11" fmla="*/ 209898 h 2188"/>
                  <a:gd name="T12" fmla="*/ 683791 w 2238"/>
                  <a:gd name="T13" fmla="*/ 189420 h 2188"/>
                  <a:gd name="T14" fmla="*/ 617563 w 2238"/>
                  <a:gd name="T15" fmla="*/ 123436 h 2188"/>
                  <a:gd name="T16" fmla="*/ 628318 w 2238"/>
                  <a:gd name="T17" fmla="*/ 73948 h 2188"/>
                  <a:gd name="T18" fmla="*/ 619261 w 2238"/>
                  <a:gd name="T19" fmla="*/ 35836 h 2188"/>
                  <a:gd name="T20" fmla="*/ 626620 w 2238"/>
                  <a:gd name="T21" fmla="*/ 14790 h 2188"/>
                  <a:gd name="T22" fmla="*/ 583600 w 2238"/>
                  <a:gd name="T23" fmla="*/ 3982 h 2188"/>
                  <a:gd name="T24" fmla="*/ 577373 w 2238"/>
                  <a:gd name="T25" fmla="*/ 106371 h 2188"/>
                  <a:gd name="T26" fmla="*/ 558128 w 2238"/>
                  <a:gd name="T27" fmla="*/ 114904 h 2188"/>
                  <a:gd name="T28" fmla="*/ 538316 w 2238"/>
                  <a:gd name="T29" fmla="*/ 133106 h 2188"/>
                  <a:gd name="T30" fmla="*/ 471522 w 2238"/>
                  <a:gd name="T31" fmla="*/ 160410 h 2188"/>
                  <a:gd name="T32" fmla="*/ 473786 w 2238"/>
                  <a:gd name="T33" fmla="*/ 364620 h 2188"/>
                  <a:gd name="T34" fmla="*/ 446615 w 2238"/>
                  <a:gd name="T35" fmla="*/ 370877 h 2188"/>
                  <a:gd name="T36" fmla="*/ 394538 w 2238"/>
                  <a:gd name="T37" fmla="*/ 394199 h 2188"/>
                  <a:gd name="T38" fmla="*/ 370764 w 2238"/>
                  <a:gd name="T39" fmla="*/ 449376 h 2188"/>
                  <a:gd name="T40" fmla="*/ 243969 w 2238"/>
                  <a:gd name="T41" fmla="*/ 560866 h 2188"/>
                  <a:gd name="T42" fmla="*/ 85474 w 2238"/>
                  <a:gd name="T43" fmla="*/ 660980 h 2188"/>
                  <a:gd name="T44" fmla="*/ 9623 w 2238"/>
                  <a:gd name="T45" fmla="*/ 732653 h 2188"/>
                  <a:gd name="T46" fmla="*/ 108682 w 2238"/>
                  <a:gd name="T47" fmla="*/ 816840 h 2188"/>
                  <a:gd name="T48" fmla="*/ 174344 w 2238"/>
                  <a:gd name="T49" fmla="*/ 876567 h 2188"/>
                  <a:gd name="T50" fmla="*/ 220194 w 2238"/>
                  <a:gd name="T51" fmla="*/ 897614 h 2188"/>
                  <a:gd name="T52" fmla="*/ 333971 w 2238"/>
                  <a:gd name="T53" fmla="*/ 893063 h 2188"/>
                  <a:gd name="T54" fmla="*/ 343594 w 2238"/>
                  <a:gd name="T55" fmla="*/ 932881 h 2188"/>
                  <a:gd name="T56" fmla="*/ 433596 w 2238"/>
                  <a:gd name="T57" fmla="*/ 949946 h 2188"/>
                  <a:gd name="T58" fmla="*/ 395104 w 2238"/>
                  <a:gd name="T59" fmla="*/ 1056317 h 2188"/>
                  <a:gd name="T60" fmla="*/ 493032 w 2238"/>
                  <a:gd name="T61" fmla="*/ 1162120 h 2188"/>
                  <a:gd name="T62" fmla="*/ 547373 w 2238"/>
                  <a:gd name="T63" fmla="*/ 1141073 h 2188"/>
                  <a:gd name="T64" fmla="*/ 669640 w 2238"/>
                  <a:gd name="T65" fmla="*/ 1209333 h 2188"/>
                  <a:gd name="T66" fmla="*/ 769265 w 2238"/>
                  <a:gd name="T67" fmla="*/ 1058024 h 2188"/>
                  <a:gd name="T68" fmla="*/ 846814 w 2238"/>
                  <a:gd name="T69" fmla="*/ 1207057 h 2188"/>
                  <a:gd name="T70" fmla="*/ 892098 w 2238"/>
                  <a:gd name="T71" fmla="*/ 1230948 h 2188"/>
                  <a:gd name="T72" fmla="*/ 920401 w 2238"/>
                  <a:gd name="T73" fmla="*/ 1120026 h 2188"/>
                  <a:gd name="T74" fmla="*/ 1038706 w 2238"/>
                  <a:gd name="T75" fmla="*/ 1023894 h 2188"/>
                  <a:gd name="T76" fmla="*/ 1137765 w 2238"/>
                  <a:gd name="T77" fmla="*/ 1039821 h 2188"/>
                  <a:gd name="T78" fmla="*/ 1266825 w 2238"/>
                  <a:gd name="T79" fmla="*/ 1046647 h 2188"/>
                  <a:gd name="T80" fmla="*/ 1246447 w 2238"/>
                  <a:gd name="T81" fmla="*/ 949946 h 2188"/>
                  <a:gd name="T82" fmla="*/ 1257768 w 2238"/>
                  <a:gd name="T83" fmla="*/ 860640 h 2188"/>
                  <a:gd name="T84" fmla="*/ 1183049 w 2238"/>
                  <a:gd name="T85" fmla="*/ 742892 h 2188"/>
                  <a:gd name="T86" fmla="*/ 1184181 w 2238"/>
                  <a:gd name="T87" fmla="*/ 570536 h 2188"/>
                  <a:gd name="T88" fmla="*/ 1189276 w 2238"/>
                  <a:gd name="T89" fmla="*/ 448807 h 2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38"/>
                  <a:gd name="T136" fmla="*/ 0 h 2188"/>
                  <a:gd name="T137" fmla="*/ 2238 w 2238"/>
                  <a:gd name="T138" fmla="*/ 2188 h 2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38" h="2188">
                    <a:moveTo>
                      <a:pt x="2097" y="650"/>
                    </a:moveTo>
                    <a:lnTo>
                      <a:pt x="1968" y="667"/>
                    </a:lnTo>
                    <a:lnTo>
                      <a:pt x="1949" y="627"/>
                    </a:lnTo>
                    <a:lnTo>
                      <a:pt x="1840" y="646"/>
                    </a:lnTo>
                    <a:lnTo>
                      <a:pt x="1790" y="629"/>
                    </a:lnTo>
                    <a:lnTo>
                      <a:pt x="1661" y="626"/>
                    </a:lnTo>
                    <a:lnTo>
                      <a:pt x="1473" y="680"/>
                    </a:lnTo>
                    <a:lnTo>
                      <a:pt x="1417" y="611"/>
                    </a:lnTo>
                    <a:lnTo>
                      <a:pt x="1377" y="606"/>
                    </a:lnTo>
                    <a:lnTo>
                      <a:pt x="1324" y="646"/>
                    </a:lnTo>
                    <a:lnTo>
                      <a:pt x="1350" y="574"/>
                    </a:lnTo>
                    <a:lnTo>
                      <a:pt x="1264" y="369"/>
                    </a:lnTo>
                    <a:lnTo>
                      <a:pt x="1272" y="311"/>
                    </a:lnTo>
                    <a:lnTo>
                      <a:pt x="1208" y="333"/>
                    </a:lnTo>
                    <a:lnTo>
                      <a:pt x="1141" y="213"/>
                    </a:lnTo>
                    <a:lnTo>
                      <a:pt x="1091" y="217"/>
                    </a:lnTo>
                    <a:lnTo>
                      <a:pt x="1102" y="189"/>
                    </a:lnTo>
                    <a:lnTo>
                      <a:pt x="1110" y="130"/>
                    </a:lnTo>
                    <a:lnTo>
                      <a:pt x="1071" y="75"/>
                    </a:lnTo>
                    <a:lnTo>
                      <a:pt x="1094" y="63"/>
                    </a:lnTo>
                    <a:lnTo>
                      <a:pt x="1081" y="30"/>
                    </a:lnTo>
                    <a:lnTo>
                      <a:pt x="1107" y="26"/>
                    </a:lnTo>
                    <a:lnTo>
                      <a:pt x="1104" y="0"/>
                    </a:lnTo>
                    <a:lnTo>
                      <a:pt x="1031" y="7"/>
                    </a:lnTo>
                    <a:lnTo>
                      <a:pt x="1062" y="189"/>
                    </a:lnTo>
                    <a:lnTo>
                      <a:pt x="1020" y="187"/>
                    </a:lnTo>
                    <a:lnTo>
                      <a:pt x="1029" y="225"/>
                    </a:lnTo>
                    <a:lnTo>
                      <a:pt x="986" y="202"/>
                    </a:lnTo>
                    <a:lnTo>
                      <a:pt x="942" y="195"/>
                    </a:lnTo>
                    <a:lnTo>
                      <a:pt x="951" y="234"/>
                    </a:lnTo>
                    <a:lnTo>
                      <a:pt x="871" y="249"/>
                    </a:lnTo>
                    <a:lnTo>
                      <a:pt x="833" y="282"/>
                    </a:lnTo>
                    <a:lnTo>
                      <a:pt x="862" y="461"/>
                    </a:lnTo>
                    <a:lnTo>
                      <a:pt x="837" y="641"/>
                    </a:lnTo>
                    <a:lnTo>
                      <a:pt x="787" y="592"/>
                    </a:lnTo>
                    <a:lnTo>
                      <a:pt x="789" y="652"/>
                    </a:lnTo>
                    <a:lnTo>
                      <a:pt x="717" y="625"/>
                    </a:lnTo>
                    <a:lnTo>
                      <a:pt x="697" y="693"/>
                    </a:lnTo>
                    <a:lnTo>
                      <a:pt x="731" y="744"/>
                    </a:lnTo>
                    <a:lnTo>
                      <a:pt x="655" y="790"/>
                    </a:lnTo>
                    <a:lnTo>
                      <a:pt x="510" y="768"/>
                    </a:lnTo>
                    <a:lnTo>
                      <a:pt x="431" y="986"/>
                    </a:lnTo>
                    <a:lnTo>
                      <a:pt x="284" y="979"/>
                    </a:lnTo>
                    <a:lnTo>
                      <a:pt x="151" y="1162"/>
                    </a:lnTo>
                    <a:lnTo>
                      <a:pt x="0" y="1268"/>
                    </a:lnTo>
                    <a:lnTo>
                      <a:pt x="17" y="1288"/>
                    </a:lnTo>
                    <a:lnTo>
                      <a:pt x="47" y="1312"/>
                    </a:lnTo>
                    <a:lnTo>
                      <a:pt x="192" y="1436"/>
                    </a:lnTo>
                    <a:lnTo>
                      <a:pt x="174" y="1494"/>
                    </a:lnTo>
                    <a:lnTo>
                      <a:pt x="308" y="1541"/>
                    </a:lnTo>
                    <a:lnTo>
                      <a:pt x="378" y="1521"/>
                    </a:lnTo>
                    <a:lnTo>
                      <a:pt x="389" y="1578"/>
                    </a:lnTo>
                    <a:lnTo>
                      <a:pt x="468" y="1527"/>
                    </a:lnTo>
                    <a:lnTo>
                      <a:pt x="590" y="1570"/>
                    </a:lnTo>
                    <a:lnTo>
                      <a:pt x="617" y="1537"/>
                    </a:lnTo>
                    <a:lnTo>
                      <a:pt x="607" y="1640"/>
                    </a:lnTo>
                    <a:lnTo>
                      <a:pt x="656" y="1603"/>
                    </a:lnTo>
                    <a:lnTo>
                      <a:pt x="766" y="1670"/>
                    </a:lnTo>
                    <a:lnTo>
                      <a:pt x="810" y="1743"/>
                    </a:lnTo>
                    <a:lnTo>
                      <a:pt x="698" y="1857"/>
                    </a:lnTo>
                    <a:lnTo>
                      <a:pt x="897" y="1980"/>
                    </a:lnTo>
                    <a:lnTo>
                      <a:pt x="871" y="2043"/>
                    </a:lnTo>
                    <a:lnTo>
                      <a:pt x="932" y="2063"/>
                    </a:lnTo>
                    <a:lnTo>
                      <a:pt x="967" y="2006"/>
                    </a:lnTo>
                    <a:lnTo>
                      <a:pt x="1074" y="2040"/>
                    </a:lnTo>
                    <a:lnTo>
                      <a:pt x="1183" y="2126"/>
                    </a:lnTo>
                    <a:lnTo>
                      <a:pt x="1351" y="1993"/>
                    </a:lnTo>
                    <a:lnTo>
                      <a:pt x="1359" y="1860"/>
                    </a:lnTo>
                    <a:lnTo>
                      <a:pt x="1467" y="1952"/>
                    </a:lnTo>
                    <a:lnTo>
                      <a:pt x="1496" y="2122"/>
                    </a:lnTo>
                    <a:lnTo>
                      <a:pt x="1522" y="2173"/>
                    </a:lnTo>
                    <a:lnTo>
                      <a:pt x="1576" y="2164"/>
                    </a:lnTo>
                    <a:lnTo>
                      <a:pt x="1649" y="2188"/>
                    </a:lnTo>
                    <a:lnTo>
                      <a:pt x="1626" y="1969"/>
                    </a:lnTo>
                    <a:lnTo>
                      <a:pt x="1712" y="1777"/>
                    </a:lnTo>
                    <a:lnTo>
                      <a:pt x="1835" y="1800"/>
                    </a:lnTo>
                    <a:lnTo>
                      <a:pt x="1976" y="1804"/>
                    </a:lnTo>
                    <a:lnTo>
                      <a:pt x="2010" y="1828"/>
                    </a:lnTo>
                    <a:lnTo>
                      <a:pt x="2122" y="1821"/>
                    </a:lnTo>
                    <a:lnTo>
                      <a:pt x="2238" y="1840"/>
                    </a:lnTo>
                    <a:lnTo>
                      <a:pt x="2131" y="1742"/>
                    </a:lnTo>
                    <a:lnTo>
                      <a:pt x="2202" y="1670"/>
                    </a:lnTo>
                    <a:lnTo>
                      <a:pt x="2155" y="1596"/>
                    </a:lnTo>
                    <a:lnTo>
                      <a:pt x="2222" y="1513"/>
                    </a:lnTo>
                    <a:lnTo>
                      <a:pt x="2197" y="1339"/>
                    </a:lnTo>
                    <a:lnTo>
                      <a:pt x="2090" y="1306"/>
                    </a:lnTo>
                    <a:lnTo>
                      <a:pt x="2068" y="1204"/>
                    </a:lnTo>
                    <a:lnTo>
                      <a:pt x="2092" y="1003"/>
                    </a:lnTo>
                    <a:lnTo>
                      <a:pt x="2032" y="911"/>
                    </a:lnTo>
                    <a:lnTo>
                      <a:pt x="2101" y="789"/>
                    </a:lnTo>
                    <a:lnTo>
                      <a:pt x="2097" y="650"/>
                    </a:lnTo>
                    <a:close/>
                  </a:path>
                </a:pathLst>
              </a:custGeom>
              <a:solidFill>
                <a:srgbClr val="FFFF00"/>
              </a:solidFill>
              <a:ln w="9525" algn="ctr">
                <a:solidFill>
                  <a:schemeClr val="tx1"/>
                </a:solidFill>
                <a:miter lim="800000"/>
                <a:headEnd/>
                <a:tailEnd/>
              </a:ln>
              <a:effectLst>
                <a:outerShdw dist="27940" dir="5400000" algn="ctr" rotWithShape="0">
                  <a:srgbClr val="000000">
                    <a:alpha val="31998"/>
                  </a:srgbClr>
                </a:outerShdw>
              </a:effectLst>
            </p:spPr>
            <p:txBody>
              <a:bodyPr anchor="ctr"/>
              <a:lstStyle/>
              <a:p>
                <a:endParaRPr lang="es-MX" sz="600"/>
              </a:p>
            </p:txBody>
          </p:sp>
          <p:sp>
            <p:nvSpPr>
              <p:cNvPr id="364" name="Freeform 21"/>
              <p:cNvSpPr>
                <a:spLocks/>
              </p:cNvSpPr>
              <p:nvPr/>
            </p:nvSpPr>
            <p:spPr bwMode="auto">
              <a:xfrm>
                <a:off x="2326764" y="2328038"/>
                <a:ext cx="547492" cy="679713"/>
              </a:xfrm>
              <a:custGeom>
                <a:avLst/>
                <a:gdLst>
                  <a:gd name="T0" fmla="*/ 2147483647 w 1719"/>
                  <a:gd name="T1" fmla="*/ 2147483647 h 1979"/>
                  <a:gd name="T2" fmla="*/ 2147483647 w 1719"/>
                  <a:gd name="T3" fmla="*/ 2147483647 h 1979"/>
                  <a:gd name="T4" fmla="*/ 2147483647 w 1719"/>
                  <a:gd name="T5" fmla="*/ 2147483647 h 1979"/>
                  <a:gd name="T6" fmla="*/ 2147483647 w 1719"/>
                  <a:gd name="T7" fmla="*/ 2147483647 h 1979"/>
                  <a:gd name="T8" fmla="*/ 2147483647 w 1719"/>
                  <a:gd name="T9" fmla="*/ 2147483647 h 1979"/>
                  <a:gd name="T10" fmla="*/ 2147483647 w 1719"/>
                  <a:gd name="T11" fmla="*/ 2147483647 h 1979"/>
                  <a:gd name="T12" fmla="*/ 2147483647 w 1719"/>
                  <a:gd name="T13" fmla="*/ 2147483647 h 1979"/>
                  <a:gd name="T14" fmla="*/ 2147483647 w 1719"/>
                  <a:gd name="T15" fmla="*/ 2147483647 h 1979"/>
                  <a:gd name="T16" fmla="*/ 2147483647 w 1719"/>
                  <a:gd name="T17" fmla="*/ 2147483647 h 1979"/>
                  <a:gd name="T18" fmla="*/ 2147483647 w 1719"/>
                  <a:gd name="T19" fmla="*/ 2147483647 h 1979"/>
                  <a:gd name="T20" fmla="*/ 2147483647 w 1719"/>
                  <a:gd name="T21" fmla="*/ 2147483647 h 1979"/>
                  <a:gd name="T22" fmla="*/ 0 w 1719"/>
                  <a:gd name="T23" fmla="*/ 2147483647 h 1979"/>
                  <a:gd name="T24" fmla="*/ 2147483647 w 1719"/>
                  <a:gd name="T25" fmla="*/ 2147483647 h 1979"/>
                  <a:gd name="T26" fmla="*/ 2147483647 w 1719"/>
                  <a:gd name="T27" fmla="*/ 2147483647 h 1979"/>
                  <a:gd name="T28" fmla="*/ 2147483647 w 1719"/>
                  <a:gd name="T29" fmla="*/ 2147483647 h 1979"/>
                  <a:gd name="T30" fmla="*/ 2147483647 w 1719"/>
                  <a:gd name="T31" fmla="*/ 2147483647 h 1979"/>
                  <a:gd name="T32" fmla="*/ 2147483647 w 1719"/>
                  <a:gd name="T33" fmla="*/ 2147483647 h 1979"/>
                  <a:gd name="T34" fmla="*/ 2147483647 w 1719"/>
                  <a:gd name="T35" fmla="*/ 2147483647 h 1979"/>
                  <a:gd name="T36" fmla="*/ 2147483647 w 1719"/>
                  <a:gd name="T37" fmla="*/ 2147483647 h 1979"/>
                  <a:gd name="T38" fmla="*/ 2147483647 w 1719"/>
                  <a:gd name="T39" fmla="*/ 2147483647 h 1979"/>
                  <a:gd name="T40" fmla="*/ 2147483647 w 1719"/>
                  <a:gd name="T41" fmla="*/ 2147483647 h 1979"/>
                  <a:gd name="T42" fmla="*/ 2147483647 w 1719"/>
                  <a:gd name="T43" fmla="*/ 2147483647 h 1979"/>
                  <a:gd name="T44" fmla="*/ 2147483647 w 1719"/>
                  <a:gd name="T45" fmla="*/ 2147483647 h 1979"/>
                  <a:gd name="T46" fmla="*/ 2147483647 w 1719"/>
                  <a:gd name="T47" fmla="*/ 2147483647 h 1979"/>
                  <a:gd name="T48" fmla="*/ 2147483647 w 1719"/>
                  <a:gd name="T49" fmla="*/ 2147483647 h 1979"/>
                  <a:gd name="T50" fmla="*/ 2147483647 w 1719"/>
                  <a:gd name="T51" fmla="*/ 2147483647 h 1979"/>
                  <a:gd name="T52" fmla="*/ 2147483647 w 1719"/>
                  <a:gd name="T53" fmla="*/ 2147483647 h 1979"/>
                  <a:gd name="T54" fmla="*/ 2147483647 w 1719"/>
                  <a:gd name="T55" fmla="*/ 2147483647 h 1979"/>
                  <a:gd name="T56" fmla="*/ 2147483647 w 1719"/>
                  <a:gd name="T57" fmla="*/ 2147483647 h 1979"/>
                  <a:gd name="T58" fmla="*/ 2147483647 w 1719"/>
                  <a:gd name="T59" fmla="*/ 2147483647 h 1979"/>
                  <a:gd name="T60" fmla="*/ 2147483647 w 1719"/>
                  <a:gd name="T61" fmla="*/ 2147483647 h 1979"/>
                  <a:gd name="T62" fmla="*/ 2147483647 w 1719"/>
                  <a:gd name="T63" fmla="*/ 2147483647 h 1979"/>
                  <a:gd name="T64" fmla="*/ 2147483647 w 1719"/>
                  <a:gd name="T65" fmla="*/ 2147483647 h 1979"/>
                  <a:gd name="T66" fmla="*/ 2147483647 w 1719"/>
                  <a:gd name="T67" fmla="*/ 2147483647 h 1979"/>
                  <a:gd name="T68" fmla="*/ 2147483647 w 1719"/>
                  <a:gd name="T69" fmla="*/ 2147483647 h 1979"/>
                  <a:gd name="T70" fmla="*/ 2147483647 w 1719"/>
                  <a:gd name="T71" fmla="*/ 2147483647 h 1979"/>
                  <a:gd name="T72" fmla="*/ 2147483647 w 1719"/>
                  <a:gd name="T73" fmla="*/ 2147483647 h 1979"/>
                  <a:gd name="T74" fmla="*/ 2147483647 w 1719"/>
                  <a:gd name="T75" fmla="*/ 2147483647 h 1979"/>
                  <a:gd name="T76" fmla="*/ 2147483647 w 1719"/>
                  <a:gd name="T77" fmla="*/ 2147483647 h 1979"/>
                  <a:gd name="T78" fmla="*/ 2147483647 w 1719"/>
                  <a:gd name="T79" fmla="*/ 2147483647 h 1979"/>
                  <a:gd name="T80" fmla="*/ 2147483647 w 1719"/>
                  <a:gd name="T81" fmla="*/ 2147483647 h 1979"/>
                  <a:gd name="T82" fmla="*/ 2147483647 w 1719"/>
                  <a:gd name="T83" fmla="*/ 2147483647 h 1979"/>
                  <a:gd name="T84" fmla="*/ 2147483647 w 1719"/>
                  <a:gd name="T85" fmla="*/ 2147483647 h 1979"/>
                  <a:gd name="T86" fmla="*/ 2147483647 w 1719"/>
                  <a:gd name="T87" fmla="*/ 2147483647 h 1979"/>
                  <a:gd name="T88" fmla="*/ 2147483647 w 1719"/>
                  <a:gd name="T89" fmla="*/ 2147483647 h 1979"/>
                  <a:gd name="T90" fmla="*/ 2147483647 w 1719"/>
                  <a:gd name="T91" fmla="*/ 2147483647 h 1979"/>
                  <a:gd name="T92" fmla="*/ 2147483647 w 1719"/>
                  <a:gd name="T93" fmla="*/ 2147483647 h 1979"/>
                  <a:gd name="T94" fmla="*/ 2147483647 w 1719"/>
                  <a:gd name="T95" fmla="*/ 2147483647 h 1979"/>
                  <a:gd name="T96" fmla="*/ 2147483647 w 1719"/>
                  <a:gd name="T97" fmla="*/ 2147483647 h 1979"/>
                  <a:gd name="T98" fmla="*/ 2147483647 w 1719"/>
                  <a:gd name="T99" fmla="*/ 2147483647 h 1979"/>
                  <a:gd name="T100" fmla="*/ 2147483647 w 1719"/>
                  <a:gd name="T101" fmla="*/ 2147483647 h 1979"/>
                  <a:gd name="T102" fmla="*/ 2147483647 w 1719"/>
                  <a:gd name="T103" fmla="*/ 2147483647 h 1979"/>
                  <a:gd name="T104" fmla="*/ 2147483647 w 1719"/>
                  <a:gd name="T105" fmla="*/ 2147483647 h 1979"/>
                  <a:gd name="T106" fmla="*/ 2147483647 w 1719"/>
                  <a:gd name="T107" fmla="*/ 2147483647 h 19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9"/>
                  <a:gd name="T163" fmla="*/ 0 h 1979"/>
                  <a:gd name="T164" fmla="*/ 1719 w 1719"/>
                  <a:gd name="T165" fmla="*/ 1979 h 19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9" h="1979">
                    <a:moveTo>
                      <a:pt x="1176" y="1758"/>
                    </a:moveTo>
                    <a:lnTo>
                      <a:pt x="1115" y="1832"/>
                    </a:lnTo>
                    <a:lnTo>
                      <a:pt x="912" y="1897"/>
                    </a:lnTo>
                    <a:lnTo>
                      <a:pt x="990" y="1935"/>
                    </a:lnTo>
                    <a:lnTo>
                      <a:pt x="779" y="1955"/>
                    </a:lnTo>
                    <a:lnTo>
                      <a:pt x="631" y="1979"/>
                    </a:lnTo>
                    <a:lnTo>
                      <a:pt x="659" y="1897"/>
                    </a:lnTo>
                    <a:lnTo>
                      <a:pt x="589" y="1864"/>
                    </a:lnTo>
                    <a:lnTo>
                      <a:pt x="569" y="1738"/>
                    </a:lnTo>
                    <a:lnTo>
                      <a:pt x="539" y="1727"/>
                    </a:lnTo>
                    <a:lnTo>
                      <a:pt x="517" y="1655"/>
                    </a:lnTo>
                    <a:lnTo>
                      <a:pt x="391" y="1673"/>
                    </a:lnTo>
                    <a:lnTo>
                      <a:pt x="386" y="1626"/>
                    </a:lnTo>
                    <a:lnTo>
                      <a:pt x="494" y="1555"/>
                    </a:lnTo>
                    <a:lnTo>
                      <a:pt x="494" y="1464"/>
                    </a:lnTo>
                    <a:lnTo>
                      <a:pt x="456" y="1472"/>
                    </a:lnTo>
                    <a:lnTo>
                      <a:pt x="411" y="1430"/>
                    </a:lnTo>
                    <a:lnTo>
                      <a:pt x="419" y="1398"/>
                    </a:lnTo>
                    <a:lnTo>
                      <a:pt x="409" y="1356"/>
                    </a:lnTo>
                    <a:lnTo>
                      <a:pt x="381" y="1309"/>
                    </a:lnTo>
                    <a:lnTo>
                      <a:pt x="391" y="1205"/>
                    </a:lnTo>
                    <a:lnTo>
                      <a:pt x="87" y="1011"/>
                    </a:lnTo>
                    <a:lnTo>
                      <a:pt x="10" y="1017"/>
                    </a:lnTo>
                    <a:lnTo>
                      <a:pt x="0" y="910"/>
                    </a:lnTo>
                    <a:lnTo>
                      <a:pt x="128" y="886"/>
                    </a:lnTo>
                    <a:lnTo>
                      <a:pt x="170" y="804"/>
                    </a:lnTo>
                    <a:lnTo>
                      <a:pt x="109" y="737"/>
                    </a:lnTo>
                    <a:lnTo>
                      <a:pt x="132" y="687"/>
                    </a:lnTo>
                    <a:lnTo>
                      <a:pt x="97" y="580"/>
                    </a:lnTo>
                    <a:lnTo>
                      <a:pt x="146" y="515"/>
                    </a:lnTo>
                    <a:lnTo>
                      <a:pt x="195" y="495"/>
                    </a:lnTo>
                    <a:lnTo>
                      <a:pt x="212" y="432"/>
                    </a:lnTo>
                    <a:lnTo>
                      <a:pt x="405" y="404"/>
                    </a:lnTo>
                    <a:lnTo>
                      <a:pt x="395" y="351"/>
                    </a:lnTo>
                    <a:lnTo>
                      <a:pt x="448" y="130"/>
                    </a:lnTo>
                    <a:lnTo>
                      <a:pt x="521" y="93"/>
                    </a:lnTo>
                    <a:lnTo>
                      <a:pt x="546" y="102"/>
                    </a:lnTo>
                    <a:lnTo>
                      <a:pt x="569" y="102"/>
                    </a:lnTo>
                    <a:lnTo>
                      <a:pt x="602" y="109"/>
                    </a:lnTo>
                    <a:lnTo>
                      <a:pt x="618" y="88"/>
                    </a:lnTo>
                    <a:lnTo>
                      <a:pt x="659" y="96"/>
                    </a:lnTo>
                    <a:lnTo>
                      <a:pt x="663" y="118"/>
                    </a:lnTo>
                    <a:lnTo>
                      <a:pt x="609" y="127"/>
                    </a:lnTo>
                    <a:lnTo>
                      <a:pt x="616" y="159"/>
                    </a:lnTo>
                    <a:lnTo>
                      <a:pt x="642" y="195"/>
                    </a:lnTo>
                    <a:lnTo>
                      <a:pt x="672" y="170"/>
                    </a:lnTo>
                    <a:lnTo>
                      <a:pt x="700" y="166"/>
                    </a:lnTo>
                    <a:lnTo>
                      <a:pt x="704" y="133"/>
                    </a:lnTo>
                    <a:lnTo>
                      <a:pt x="726" y="123"/>
                    </a:lnTo>
                    <a:lnTo>
                      <a:pt x="724" y="102"/>
                    </a:lnTo>
                    <a:lnTo>
                      <a:pt x="699" y="88"/>
                    </a:lnTo>
                    <a:lnTo>
                      <a:pt x="739" y="74"/>
                    </a:lnTo>
                    <a:lnTo>
                      <a:pt x="800" y="4"/>
                    </a:lnTo>
                    <a:lnTo>
                      <a:pt x="825" y="29"/>
                    </a:lnTo>
                    <a:lnTo>
                      <a:pt x="850" y="0"/>
                    </a:lnTo>
                    <a:lnTo>
                      <a:pt x="896" y="37"/>
                    </a:lnTo>
                    <a:lnTo>
                      <a:pt x="923" y="21"/>
                    </a:lnTo>
                    <a:lnTo>
                      <a:pt x="949" y="61"/>
                    </a:lnTo>
                    <a:lnTo>
                      <a:pt x="962" y="56"/>
                    </a:lnTo>
                    <a:lnTo>
                      <a:pt x="995" y="62"/>
                    </a:lnTo>
                    <a:lnTo>
                      <a:pt x="1016" y="47"/>
                    </a:lnTo>
                    <a:lnTo>
                      <a:pt x="1040" y="90"/>
                    </a:lnTo>
                    <a:lnTo>
                      <a:pt x="1044" y="113"/>
                    </a:lnTo>
                    <a:lnTo>
                      <a:pt x="1025" y="146"/>
                    </a:lnTo>
                    <a:lnTo>
                      <a:pt x="1060" y="199"/>
                    </a:lnTo>
                    <a:lnTo>
                      <a:pt x="1115" y="195"/>
                    </a:lnTo>
                    <a:lnTo>
                      <a:pt x="1143" y="138"/>
                    </a:lnTo>
                    <a:lnTo>
                      <a:pt x="1164" y="166"/>
                    </a:lnTo>
                    <a:lnTo>
                      <a:pt x="1194" y="170"/>
                    </a:lnTo>
                    <a:lnTo>
                      <a:pt x="1193" y="220"/>
                    </a:lnTo>
                    <a:lnTo>
                      <a:pt x="1261" y="219"/>
                    </a:lnTo>
                    <a:lnTo>
                      <a:pt x="1343" y="278"/>
                    </a:lnTo>
                    <a:lnTo>
                      <a:pt x="1315" y="283"/>
                    </a:lnTo>
                    <a:lnTo>
                      <a:pt x="1302" y="313"/>
                    </a:lnTo>
                    <a:lnTo>
                      <a:pt x="1401" y="391"/>
                    </a:lnTo>
                    <a:lnTo>
                      <a:pt x="1495" y="258"/>
                    </a:lnTo>
                    <a:lnTo>
                      <a:pt x="1675" y="793"/>
                    </a:lnTo>
                    <a:lnTo>
                      <a:pt x="1719" y="984"/>
                    </a:lnTo>
                    <a:lnTo>
                      <a:pt x="1516" y="949"/>
                    </a:lnTo>
                    <a:lnTo>
                      <a:pt x="1491" y="978"/>
                    </a:lnTo>
                    <a:lnTo>
                      <a:pt x="1454" y="921"/>
                    </a:lnTo>
                    <a:lnTo>
                      <a:pt x="1393" y="923"/>
                    </a:lnTo>
                    <a:lnTo>
                      <a:pt x="1372" y="891"/>
                    </a:lnTo>
                    <a:lnTo>
                      <a:pt x="1335" y="903"/>
                    </a:lnTo>
                    <a:lnTo>
                      <a:pt x="1321" y="968"/>
                    </a:lnTo>
                    <a:lnTo>
                      <a:pt x="1280" y="977"/>
                    </a:lnTo>
                    <a:lnTo>
                      <a:pt x="1260" y="1026"/>
                    </a:lnTo>
                    <a:lnTo>
                      <a:pt x="1343" y="1162"/>
                    </a:lnTo>
                    <a:lnTo>
                      <a:pt x="1584" y="1209"/>
                    </a:lnTo>
                    <a:lnTo>
                      <a:pt x="1511" y="1365"/>
                    </a:lnTo>
                    <a:lnTo>
                      <a:pt x="1547" y="1366"/>
                    </a:lnTo>
                    <a:lnTo>
                      <a:pt x="1555" y="1385"/>
                    </a:lnTo>
                    <a:lnTo>
                      <a:pt x="1603" y="1406"/>
                    </a:lnTo>
                    <a:lnTo>
                      <a:pt x="1608" y="1469"/>
                    </a:lnTo>
                    <a:lnTo>
                      <a:pt x="1645" y="1489"/>
                    </a:lnTo>
                    <a:lnTo>
                      <a:pt x="1687" y="1557"/>
                    </a:lnTo>
                    <a:lnTo>
                      <a:pt x="1704" y="1612"/>
                    </a:lnTo>
                    <a:lnTo>
                      <a:pt x="1636" y="1618"/>
                    </a:lnTo>
                    <a:lnTo>
                      <a:pt x="1570" y="1582"/>
                    </a:lnTo>
                    <a:lnTo>
                      <a:pt x="1520" y="1630"/>
                    </a:lnTo>
                    <a:lnTo>
                      <a:pt x="1451" y="1685"/>
                    </a:lnTo>
                    <a:lnTo>
                      <a:pt x="1370" y="1693"/>
                    </a:lnTo>
                    <a:lnTo>
                      <a:pt x="1327" y="1758"/>
                    </a:lnTo>
                    <a:lnTo>
                      <a:pt x="1281" y="1757"/>
                    </a:lnTo>
                    <a:lnTo>
                      <a:pt x="1269" y="1794"/>
                    </a:lnTo>
                    <a:lnTo>
                      <a:pt x="1235" y="1800"/>
                    </a:lnTo>
                    <a:lnTo>
                      <a:pt x="1231" y="1761"/>
                    </a:lnTo>
                    <a:lnTo>
                      <a:pt x="1206" y="1733"/>
                    </a:lnTo>
                    <a:lnTo>
                      <a:pt x="1176" y="1758"/>
                    </a:lnTo>
                    <a:close/>
                  </a:path>
                </a:pathLst>
              </a:custGeom>
              <a:solidFill>
                <a:schemeClr val="accent4">
                  <a:lumMod val="40000"/>
                  <a:lumOff val="60000"/>
                </a:schemeClr>
              </a:solidFill>
              <a:ln w="0">
                <a:solidFill>
                  <a:schemeClr val="tx1"/>
                </a:solidFill>
                <a:round/>
                <a:headEnd/>
                <a:tailEnd/>
              </a:ln>
            </p:spPr>
            <p:txBody>
              <a:bodyPr/>
              <a:lstStyle/>
              <a:p>
                <a:endParaRPr lang="es-MX" sz="600"/>
              </a:p>
            </p:txBody>
          </p:sp>
          <p:sp>
            <p:nvSpPr>
              <p:cNvPr id="365" name="Rectangle 23"/>
              <p:cNvSpPr>
                <a:spLocks noChangeArrowheads="1"/>
              </p:cNvSpPr>
              <p:nvPr/>
            </p:nvSpPr>
            <p:spPr bwMode="auto">
              <a:xfrm rot="2609445">
                <a:off x="2576809" y="3242981"/>
                <a:ext cx="486182" cy="184666"/>
              </a:xfrm>
              <a:prstGeom prst="rect">
                <a:avLst/>
              </a:prstGeom>
              <a:noFill/>
              <a:ln>
                <a:noFill/>
              </a:ln>
              <a:extLst/>
            </p:spPr>
            <p:txBody>
              <a:bodyPr wrap="square" lIns="0" tIns="0" rIns="0" bIns="0">
                <a:spAutoFit/>
              </a:bodyPr>
              <a:lstStyle/>
              <a:p>
                <a:r>
                  <a:rPr lang="es-MX" sz="600" b="1" dirty="0" smtClean="0">
                    <a:solidFill>
                      <a:srgbClr val="000000"/>
                    </a:solidFill>
                  </a:rPr>
                  <a:t>EZEQUIEL MONTES</a:t>
                </a:r>
                <a:endParaRPr lang="es-MX" sz="600" b="1" dirty="0"/>
              </a:p>
            </p:txBody>
          </p:sp>
          <p:sp>
            <p:nvSpPr>
              <p:cNvPr id="366" name="Rectangle 24"/>
              <p:cNvSpPr>
                <a:spLocks noChangeArrowheads="1"/>
              </p:cNvSpPr>
              <p:nvPr/>
            </p:nvSpPr>
            <p:spPr bwMode="auto">
              <a:xfrm>
                <a:off x="2342823" y="3676575"/>
                <a:ext cx="325410" cy="184666"/>
              </a:xfrm>
              <a:prstGeom prst="rect">
                <a:avLst/>
              </a:prstGeom>
              <a:noFill/>
              <a:ln>
                <a:noFill/>
              </a:ln>
              <a:extLst/>
            </p:spPr>
            <p:txBody>
              <a:bodyPr wrap="none" lIns="0" tIns="0" rIns="0" bIns="0">
                <a:spAutoFit/>
              </a:bodyPr>
              <a:lstStyle/>
              <a:p>
                <a:pPr algn="ctr"/>
                <a:r>
                  <a:rPr lang="es-MX" sz="600" b="1" dirty="0">
                    <a:solidFill>
                      <a:srgbClr val="000000"/>
                    </a:solidFill>
                  </a:rPr>
                  <a:t>SAN JUAN</a:t>
                </a:r>
              </a:p>
              <a:p>
                <a:pPr algn="ctr"/>
                <a:r>
                  <a:rPr lang="es-MX" sz="600" b="1" dirty="0">
                    <a:solidFill>
                      <a:srgbClr val="000000"/>
                    </a:solidFill>
                  </a:rPr>
                  <a:t>DEL RÍO</a:t>
                </a:r>
                <a:endParaRPr lang="es-MX" sz="600" b="1" dirty="0"/>
              </a:p>
            </p:txBody>
          </p:sp>
          <p:sp>
            <p:nvSpPr>
              <p:cNvPr id="367" name="Rectangle 26"/>
              <p:cNvSpPr>
                <a:spLocks noChangeArrowheads="1"/>
              </p:cNvSpPr>
              <p:nvPr/>
            </p:nvSpPr>
            <p:spPr bwMode="auto">
              <a:xfrm>
                <a:off x="2259559" y="4156561"/>
                <a:ext cx="336631" cy="184666"/>
              </a:xfrm>
              <a:prstGeom prst="rect">
                <a:avLst/>
              </a:prstGeom>
              <a:noFill/>
              <a:ln>
                <a:noFill/>
              </a:ln>
              <a:extLst/>
            </p:spPr>
            <p:txBody>
              <a:bodyPr wrap="none" lIns="0" tIns="0" rIns="0" bIns="0">
                <a:spAutoFit/>
              </a:bodyPr>
              <a:lstStyle/>
              <a:p>
                <a:r>
                  <a:rPr lang="es-MX" sz="600" b="1" dirty="0">
                    <a:solidFill>
                      <a:srgbClr val="000000"/>
                    </a:solidFill>
                  </a:rPr>
                  <a:t>AMEALCO</a:t>
                </a:r>
              </a:p>
              <a:p>
                <a:r>
                  <a:rPr lang="es-MX" sz="600" b="1" dirty="0">
                    <a:solidFill>
                      <a:srgbClr val="000000"/>
                    </a:solidFill>
                  </a:rPr>
                  <a:t>DE BONFIL</a:t>
                </a:r>
                <a:endParaRPr lang="es-MX" sz="600" b="1" dirty="0"/>
              </a:p>
            </p:txBody>
          </p:sp>
          <p:sp>
            <p:nvSpPr>
              <p:cNvPr id="369" name="Rectangle 29"/>
              <p:cNvSpPr>
                <a:spLocks noChangeArrowheads="1"/>
              </p:cNvSpPr>
              <p:nvPr/>
            </p:nvSpPr>
            <p:spPr bwMode="auto">
              <a:xfrm>
                <a:off x="1845086" y="2954139"/>
                <a:ext cx="333425" cy="184666"/>
              </a:xfrm>
              <a:prstGeom prst="rect">
                <a:avLst/>
              </a:prstGeom>
              <a:noFill/>
              <a:ln>
                <a:noFill/>
              </a:ln>
              <a:extLst/>
            </p:spPr>
            <p:txBody>
              <a:bodyPr wrap="none" lIns="0" tIns="0" rIns="0" bIns="0">
                <a:spAutoFit/>
              </a:bodyPr>
              <a:lstStyle/>
              <a:p>
                <a:pPr algn="ctr"/>
                <a:r>
                  <a:rPr lang="es-MX" sz="600" b="1" dirty="0">
                    <a:solidFill>
                      <a:srgbClr val="000000"/>
                    </a:solidFill>
                  </a:rPr>
                  <a:t>EL</a:t>
                </a:r>
              </a:p>
              <a:p>
                <a:pPr algn="ctr"/>
                <a:r>
                  <a:rPr lang="es-MX" sz="600" b="1" dirty="0">
                    <a:solidFill>
                      <a:srgbClr val="000000"/>
                    </a:solidFill>
                  </a:rPr>
                  <a:t>MARQUES</a:t>
                </a:r>
                <a:endParaRPr lang="es-MX" sz="600" b="1" dirty="0"/>
              </a:p>
            </p:txBody>
          </p:sp>
          <p:sp>
            <p:nvSpPr>
              <p:cNvPr id="370" name="Rectangle 31"/>
              <p:cNvSpPr>
                <a:spLocks noChangeArrowheads="1"/>
              </p:cNvSpPr>
              <p:nvPr/>
            </p:nvSpPr>
            <p:spPr bwMode="auto">
              <a:xfrm>
                <a:off x="2917559" y="2869893"/>
                <a:ext cx="384721" cy="184666"/>
              </a:xfrm>
              <a:prstGeom prst="rect">
                <a:avLst/>
              </a:prstGeom>
              <a:noFill/>
              <a:ln>
                <a:noFill/>
              </a:ln>
              <a:extLst/>
            </p:spPr>
            <p:txBody>
              <a:bodyPr wrap="none" lIns="0" tIns="0" rIns="0" bIns="0">
                <a:spAutoFit/>
              </a:bodyPr>
              <a:lstStyle/>
              <a:p>
                <a:pPr algn="ctr"/>
                <a:r>
                  <a:rPr lang="es-MX" sz="600" b="1" dirty="0">
                    <a:solidFill>
                      <a:srgbClr val="000000"/>
                    </a:solidFill>
                  </a:rPr>
                  <a:t>CADEREYTA</a:t>
                </a:r>
              </a:p>
              <a:p>
                <a:pPr algn="ctr"/>
                <a:r>
                  <a:rPr lang="es-MX" sz="600" b="1" dirty="0">
                    <a:solidFill>
                      <a:srgbClr val="000000"/>
                    </a:solidFill>
                  </a:rPr>
                  <a:t>DE MONTES</a:t>
                </a:r>
                <a:endParaRPr lang="es-MX" sz="600" b="1" dirty="0"/>
              </a:p>
            </p:txBody>
          </p:sp>
          <p:sp>
            <p:nvSpPr>
              <p:cNvPr id="371" name="Rectangle 33"/>
              <p:cNvSpPr>
                <a:spLocks noChangeArrowheads="1"/>
              </p:cNvSpPr>
              <p:nvPr/>
            </p:nvSpPr>
            <p:spPr bwMode="auto">
              <a:xfrm rot="19063183">
                <a:off x="2022272" y="3528427"/>
                <a:ext cx="344646" cy="92333"/>
              </a:xfrm>
              <a:prstGeom prst="rect">
                <a:avLst/>
              </a:prstGeom>
              <a:noFill/>
              <a:ln>
                <a:noFill/>
              </a:ln>
              <a:extLst/>
            </p:spPr>
            <p:txBody>
              <a:bodyPr wrap="none" lIns="0" tIns="0" rIns="0" bIns="0">
                <a:spAutoFit/>
              </a:bodyPr>
              <a:lstStyle/>
              <a:p>
                <a:r>
                  <a:rPr lang="es-MX" sz="600" b="1" dirty="0">
                    <a:solidFill>
                      <a:srgbClr val="000000"/>
                    </a:solidFill>
                  </a:rPr>
                  <a:t>ESCOBEDO</a:t>
                </a:r>
                <a:endParaRPr lang="es-MX" sz="600" b="1" dirty="0"/>
              </a:p>
            </p:txBody>
          </p:sp>
          <p:sp>
            <p:nvSpPr>
              <p:cNvPr id="372" name="Rectangle 34"/>
              <p:cNvSpPr>
                <a:spLocks noChangeArrowheads="1"/>
              </p:cNvSpPr>
              <p:nvPr/>
            </p:nvSpPr>
            <p:spPr bwMode="auto">
              <a:xfrm rot="19108776">
                <a:off x="3129260" y="2454608"/>
                <a:ext cx="450444" cy="92333"/>
              </a:xfrm>
              <a:prstGeom prst="rect">
                <a:avLst/>
              </a:prstGeom>
              <a:noFill/>
              <a:ln>
                <a:noFill/>
              </a:ln>
              <a:extLst/>
            </p:spPr>
            <p:txBody>
              <a:bodyPr wrap="none" lIns="0" tIns="0" rIns="0" bIns="0">
                <a:spAutoFit/>
              </a:bodyPr>
              <a:lstStyle/>
              <a:p>
                <a:r>
                  <a:rPr lang="es-MX" sz="600" b="1" dirty="0">
                    <a:solidFill>
                      <a:srgbClr val="000000"/>
                    </a:solidFill>
                  </a:rPr>
                  <a:t>SAN JOAQUÍN</a:t>
                </a:r>
                <a:endParaRPr lang="es-MX" sz="600" b="1" dirty="0"/>
              </a:p>
            </p:txBody>
          </p:sp>
          <p:sp>
            <p:nvSpPr>
              <p:cNvPr id="373" name="Rectangle 36"/>
              <p:cNvSpPr>
                <a:spLocks noChangeArrowheads="1"/>
              </p:cNvSpPr>
              <p:nvPr/>
            </p:nvSpPr>
            <p:spPr bwMode="auto">
              <a:xfrm>
                <a:off x="3074897" y="2180607"/>
                <a:ext cx="294954" cy="184666"/>
              </a:xfrm>
              <a:prstGeom prst="rect">
                <a:avLst/>
              </a:prstGeom>
              <a:noFill/>
              <a:ln>
                <a:noFill/>
              </a:ln>
              <a:extLst/>
            </p:spPr>
            <p:txBody>
              <a:bodyPr wrap="none" lIns="0" tIns="0" rIns="0" bIns="0">
                <a:spAutoFit/>
              </a:bodyPr>
              <a:lstStyle/>
              <a:p>
                <a:pPr algn="ctr"/>
                <a:r>
                  <a:rPr lang="es-MX" sz="600" b="1" dirty="0" smtClean="0">
                    <a:solidFill>
                      <a:srgbClr val="000000"/>
                    </a:solidFill>
                  </a:rPr>
                  <a:t>PINAL </a:t>
                </a:r>
                <a:r>
                  <a:rPr lang="es-MX" sz="600" b="1" dirty="0">
                    <a:solidFill>
                      <a:srgbClr val="000000"/>
                    </a:solidFill>
                  </a:rPr>
                  <a:t>DE</a:t>
                </a:r>
              </a:p>
              <a:p>
                <a:pPr algn="ctr"/>
                <a:r>
                  <a:rPr lang="es-MX" sz="600" b="1" dirty="0">
                    <a:solidFill>
                      <a:srgbClr val="000000"/>
                    </a:solidFill>
                  </a:rPr>
                  <a:t>AMOLES</a:t>
                </a:r>
                <a:endParaRPr lang="es-MX" sz="600" b="1" dirty="0"/>
              </a:p>
            </p:txBody>
          </p:sp>
          <p:sp>
            <p:nvSpPr>
              <p:cNvPr id="374" name="Rectangle 39"/>
              <p:cNvSpPr>
                <a:spLocks noChangeArrowheads="1"/>
              </p:cNvSpPr>
              <p:nvPr/>
            </p:nvSpPr>
            <p:spPr bwMode="auto">
              <a:xfrm>
                <a:off x="3631535" y="1417457"/>
                <a:ext cx="346249" cy="184666"/>
              </a:xfrm>
              <a:prstGeom prst="rect">
                <a:avLst/>
              </a:prstGeom>
              <a:noFill/>
              <a:ln>
                <a:noFill/>
              </a:ln>
            </p:spPr>
            <p:txBody>
              <a:bodyPr wrap="none" lIns="0" tIns="0" rIns="0" bIns="0">
                <a:spAutoFit/>
              </a:bodyPr>
              <a:lstStyle/>
              <a:p>
                <a:pPr algn="ctr"/>
                <a:r>
                  <a:rPr lang="es-MX" sz="600" b="1" dirty="0">
                    <a:solidFill>
                      <a:srgbClr val="000000"/>
                    </a:solidFill>
                  </a:rPr>
                  <a:t>JALPAN DE</a:t>
                </a:r>
              </a:p>
              <a:p>
                <a:pPr algn="ctr"/>
                <a:r>
                  <a:rPr lang="es-MX" sz="600" b="1" dirty="0">
                    <a:solidFill>
                      <a:srgbClr val="000000"/>
                    </a:solidFill>
                  </a:rPr>
                  <a:t>SERRA</a:t>
                </a:r>
                <a:endParaRPr lang="es-MX" sz="600" b="1" dirty="0"/>
              </a:p>
            </p:txBody>
          </p:sp>
          <p:sp>
            <p:nvSpPr>
              <p:cNvPr id="375" name="Rectangle 42"/>
              <p:cNvSpPr>
                <a:spLocks noChangeArrowheads="1"/>
              </p:cNvSpPr>
              <p:nvPr/>
            </p:nvSpPr>
            <p:spPr bwMode="auto">
              <a:xfrm>
                <a:off x="2237158" y="3007751"/>
                <a:ext cx="226024" cy="92333"/>
              </a:xfrm>
              <a:prstGeom prst="rect">
                <a:avLst/>
              </a:prstGeom>
              <a:noFill/>
              <a:ln>
                <a:noFill/>
              </a:ln>
              <a:extLst/>
            </p:spPr>
            <p:txBody>
              <a:bodyPr wrap="none" lIns="0" tIns="0" rIns="0" bIns="0">
                <a:spAutoFit/>
              </a:bodyPr>
              <a:lstStyle/>
              <a:p>
                <a:r>
                  <a:rPr lang="es-MX" sz="600" b="1" dirty="0" smtClean="0">
                    <a:solidFill>
                      <a:srgbClr val="000000"/>
                    </a:solidFill>
                  </a:rPr>
                  <a:t>COLÓN</a:t>
                </a:r>
                <a:endParaRPr lang="es-MX" sz="600" b="1" dirty="0"/>
              </a:p>
            </p:txBody>
          </p:sp>
          <p:sp>
            <p:nvSpPr>
              <p:cNvPr id="377" name="Rectangle 44"/>
              <p:cNvSpPr>
                <a:spLocks noChangeArrowheads="1"/>
              </p:cNvSpPr>
              <p:nvPr/>
            </p:nvSpPr>
            <p:spPr bwMode="auto">
              <a:xfrm>
                <a:off x="2572284" y="2226560"/>
                <a:ext cx="408766" cy="92333"/>
              </a:xfrm>
              <a:prstGeom prst="rect">
                <a:avLst/>
              </a:prstGeom>
              <a:noFill/>
              <a:ln>
                <a:noFill/>
              </a:ln>
              <a:extLst/>
            </p:spPr>
            <p:txBody>
              <a:bodyPr wrap="none" lIns="0" tIns="0" rIns="0" bIns="0">
                <a:spAutoFit/>
              </a:bodyPr>
              <a:lstStyle/>
              <a:p>
                <a:r>
                  <a:rPr lang="es-MX" sz="600" b="1" dirty="0">
                    <a:solidFill>
                      <a:srgbClr val="000000"/>
                    </a:solidFill>
                  </a:rPr>
                  <a:t>PEÑAMILLER</a:t>
                </a:r>
                <a:endParaRPr lang="es-MX" sz="600" b="1" dirty="0"/>
              </a:p>
            </p:txBody>
          </p:sp>
          <p:sp>
            <p:nvSpPr>
              <p:cNvPr id="378" name="Rectangle 45"/>
              <p:cNvSpPr>
                <a:spLocks noChangeArrowheads="1"/>
              </p:cNvSpPr>
              <p:nvPr/>
            </p:nvSpPr>
            <p:spPr bwMode="auto">
              <a:xfrm>
                <a:off x="1508840" y="3053703"/>
                <a:ext cx="399148" cy="92333"/>
              </a:xfrm>
              <a:prstGeom prst="rect">
                <a:avLst/>
              </a:prstGeom>
              <a:noFill/>
              <a:ln>
                <a:noFill/>
              </a:ln>
              <a:extLst/>
            </p:spPr>
            <p:txBody>
              <a:bodyPr wrap="none" lIns="0" tIns="0" rIns="0" bIns="0">
                <a:spAutoFit/>
              </a:bodyPr>
              <a:lstStyle/>
              <a:p>
                <a:r>
                  <a:rPr lang="es-MX" sz="600" b="1" dirty="0">
                    <a:solidFill>
                      <a:srgbClr val="000000"/>
                    </a:solidFill>
                  </a:rPr>
                  <a:t>QUERÉTARO</a:t>
                </a:r>
                <a:endParaRPr lang="es-MX" sz="600" b="1" dirty="0"/>
              </a:p>
            </p:txBody>
          </p:sp>
          <p:sp>
            <p:nvSpPr>
              <p:cNvPr id="379" name="Rectangle 46"/>
              <p:cNvSpPr>
                <a:spLocks noChangeArrowheads="1"/>
              </p:cNvSpPr>
              <p:nvPr/>
            </p:nvSpPr>
            <p:spPr bwMode="auto">
              <a:xfrm>
                <a:off x="2523180" y="3426875"/>
                <a:ext cx="545021" cy="92333"/>
              </a:xfrm>
              <a:prstGeom prst="rect">
                <a:avLst/>
              </a:prstGeom>
              <a:noFill/>
              <a:ln>
                <a:noFill/>
              </a:ln>
              <a:extLst/>
            </p:spPr>
            <p:txBody>
              <a:bodyPr wrap="none" lIns="0" tIns="0" rIns="0" bIns="0">
                <a:spAutoFit/>
              </a:bodyPr>
              <a:lstStyle/>
              <a:p>
                <a:r>
                  <a:rPr lang="es-MX" sz="600" b="1" dirty="0">
                    <a:solidFill>
                      <a:srgbClr val="000000"/>
                    </a:solidFill>
                  </a:rPr>
                  <a:t>TEQUISQUIAPAN</a:t>
                </a:r>
                <a:endParaRPr lang="es-MX" sz="600" b="1" dirty="0"/>
              </a:p>
            </p:txBody>
          </p:sp>
          <p:sp>
            <p:nvSpPr>
              <p:cNvPr id="380" name="Rectangle 47"/>
              <p:cNvSpPr>
                <a:spLocks noChangeArrowheads="1"/>
              </p:cNvSpPr>
              <p:nvPr/>
            </p:nvSpPr>
            <p:spPr bwMode="auto">
              <a:xfrm>
                <a:off x="2444148" y="2548227"/>
                <a:ext cx="307777" cy="92333"/>
              </a:xfrm>
              <a:prstGeom prst="rect">
                <a:avLst/>
              </a:prstGeom>
              <a:noFill/>
              <a:ln>
                <a:noFill/>
              </a:ln>
              <a:extLst/>
            </p:spPr>
            <p:txBody>
              <a:bodyPr wrap="none" lIns="0" tIns="0" rIns="0" bIns="0">
                <a:spAutoFit/>
              </a:bodyPr>
              <a:lstStyle/>
              <a:p>
                <a:r>
                  <a:rPr lang="es-MX" sz="600" b="1" dirty="0">
                    <a:solidFill>
                      <a:srgbClr val="000000"/>
                    </a:solidFill>
                  </a:rPr>
                  <a:t>TOLIMAN</a:t>
                </a:r>
                <a:endParaRPr lang="es-MX" sz="600" b="1" dirty="0"/>
              </a:p>
            </p:txBody>
          </p:sp>
        </p:grpSp>
        <p:sp>
          <p:nvSpPr>
            <p:cNvPr id="2" name="1 Forma libre"/>
            <p:cNvSpPr/>
            <p:nvPr/>
          </p:nvSpPr>
          <p:spPr>
            <a:xfrm>
              <a:off x="323635" y="2736850"/>
              <a:ext cx="362165" cy="469900"/>
            </a:xfrm>
            <a:custGeom>
              <a:avLst/>
              <a:gdLst>
                <a:gd name="connsiteX0" fmla="*/ 362165 w 362165"/>
                <a:gd name="connsiteY0" fmla="*/ 57150 h 469900"/>
                <a:gd name="connsiteX1" fmla="*/ 336765 w 362165"/>
                <a:gd name="connsiteY1" fmla="*/ 88900 h 469900"/>
                <a:gd name="connsiteX2" fmla="*/ 298665 w 362165"/>
                <a:gd name="connsiteY2" fmla="*/ 146050 h 469900"/>
                <a:gd name="connsiteX3" fmla="*/ 279615 w 362165"/>
                <a:gd name="connsiteY3" fmla="*/ 165100 h 469900"/>
                <a:gd name="connsiteX4" fmla="*/ 254215 w 362165"/>
                <a:gd name="connsiteY4" fmla="*/ 203200 h 469900"/>
                <a:gd name="connsiteX5" fmla="*/ 235165 w 362165"/>
                <a:gd name="connsiteY5" fmla="*/ 209550 h 469900"/>
                <a:gd name="connsiteX6" fmla="*/ 216115 w 362165"/>
                <a:gd name="connsiteY6" fmla="*/ 228600 h 469900"/>
                <a:gd name="connsiteX7" fmla="*/ 171665 w 362165"/>
                <a:gd name="connsiteY7" fmla="*/ 241300 h 469900"/>
                <a:gd name="connsiteX8" fmla="*/ 133565 w 362165"/>
                <a:gd name="connsiteY8" fmla="*/ 254000 h 469900"/>
                <a:gd name="connsiteX9" fmla="*/ 114515 w 362165"/>
                <a:gd name="connsiteY9" fmla="*/ 266700 h 469900"/>
                <a:gd name="connsiteX10" fmla="*/ 95465 w 362165"/>
                <a:gd name="connsiteY10" fmla="*/ 304800 h 469900"/>
                <a:gd name="connsiteX11" fmla="*/ 95465 w 362165"/>
                <a:gd name="connsiteY11" fmla="*/ 457200 h 469900"/>
                <a:gd name="connsiteX12" fmla="*/ 57365 w 362165"/>
                <a:gd name="connsiteY12" fmla="*/ 469900 h 469900"/>
                <a:gd name="connsiteX13" fmla="*/ 38315 w 362165"/>
                <a:gd name="connsiteY13" fmla="*/ 412750 h 469900"/>
                <a:gd name="connsiteX14" fmla="*/ 25615 w 362165"/>
                <a:gd name="connsiteY14" fmla="*/ 393700 h 469900"/>
                <a:gd name="connsiteX15" fmla="*/ 19265 w 362165"/>
                <a:gd name="connsiteY15" fmla="*/ 374650 h 469900"/>
                <a:gd name="connsiteX16" fmla="*/ 25615 w 362165"/>
                <a:gd name="connsiteY16" fmla="*/ 317500 h 469900"/>
                <a:gd name="connsiteX17" fmla="*/ 31965 w 362165"/>
                <a:gd name="connsiteY17" fmla="*/ 298450 h 469900"/>
                <a:gd name="connsiteX18" fmla="*/ 12915 w 362165"/>
                <a:gd name="connsiteY18" fmla="*/ 292100 h 469900"/>
                <a:gd name="connsiteX19" fmla="*/ 215 w 362165"/>
                <a:gd name="connsiteY19" fmla="*/ 273050 h 469900"/>
                <a:gd name="connsiteX20" fmla="*/ 6565 w 362165"/>
                <a:gd name="connsiteY20" fmla="*/ 254000 h 469900"/>
                <a:gd name="connsiteX21" fmla="*/ 44665 w 362165"/>
                <a:gd name="connsiteY21" fmla="*/ 234950 h 469900"/>
                <a:gd name="connsiteX22" fmla="*/ 82765 w 362165"/>
                <a:gd name="connsiteY22" fmla="*/ 215900 h 469900"/>
                <a:gd name="connsiteX23" fmla="*/ 120865 w 362165"/>
                <a:gd name="connsiteY23" fmla="*/ 196850 h 469900"/>
                <a:gd name="connsiteX24" fmla="*/ 139915 w 362165"/>
                <a:gd name="connsiteY24" fmla="*/ 184150 h 469900"/>
                <a:gd name="connsiteX25" fmla="*/ 158965 w 362165"/>
                <a:gd name="connsiteY25" fmla="*/ 177800 h 469900"/>
                <a:gd name="connsiteX26" fmla="*/ 165315 w 362165"/>
                <a:gd name="connsiteY26" fmla="*/ 158750 h 469900"/>
                <a:gd name="connsiteX27" fmla="*/ 203415 w 362165"/>
                <a:gd name="connsiteY27" fmla="*/ 152400 h 469900"/>
                <a:gd name="connsiteX28" fmla="*/ 254215 w 362165"/>
                <a:gd name="connsiteY28" fmla="*/ 107950 h 469900"/>
                <a:gd name="connsiteX29" fmla="*/ 241515 w 362165"/>
                <a:gd name="connsiteY29" fmla="*/ 88900 h 469900"/>
                <a:gd name="connsiteX30" fmla="*/ 266915 w 362165"/>
                <a:gd name="connsiteY30" fmla="*/ 38100 h 469900"/>
                <a:gd name="connsiteX31" fmla="*/ 285965 w 362165"/>
                <a:gd name="connsiteY31" fmla="*/ 19050 h 469900"/>
                <a:gd name="connsiteX32" fmla="*/ 292315 w 362165"/>
                <a:gd name="connsiteY32" fmla="*/ 0 h 469900"/>
                <a:gd name="connsiteX33" fmla="*/ 311365 w 362165"/>
                <a:gd name="connsiteY33" fmla="*/ 38100 h 469900"/>
                <a:gd name="connsiteX34" fmla="*/ 330415 w 362165"/>
                <a:gd name="connsiteY34" fmla="*/ 44450 h 469900"/>
                <a:gd name="connsiteX35" fmla="*/ 362165 w 362165"/>
                <a:gd name="connsiteY35" fmla="*/ 5715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2165" h="469900">
                  <a:moveTo>
                    <a:pt x="362165" y="57150"/>
                  </a:moveTo>
                  <a:cubicBezTo>
                    <a:pt x="353698" y="67733"/>
                    <a:pt x="344737" y="77939"/>
                    <a:pt x="336765" y="88900"/>
                  </a:cubicBezTo>
                  <a:lnTo>
                    <a:pt x="298665" y="146050"/>
                  </a:lnTo>
                  <a:cubicBezTo>
                    <a:pt x="293684" y="153522"/>
                    <a:pt x="285965" y="158750"/>
                    <a:pt x="279615" y="165100"/>
                  </a:cubicBezTo>
                  <a:cubicBezTo>
                    <a:pt x="272958" y="185072"/>
                    <a:pt x="274600" y="189610"/>
                    <a:pt x="254215" y="203200"/>
                  </a:cubicBezTo>
                  <a:cubicBezTo>
                    <a:pt x="248646" y="206913"/>
                    <a:pt x="241515" y="207433"/>
                    <a:pt x="235165" y="209550"/>
                  </a:cubicBezTo>
                  <a:cubicBezTo>
                    <a:pt x="228815" y="215900"/>
                    <a:pt x="223587" y="223619"/>
                    <a:pt x="216115" y="228600"/>
                  </a:cubicBezTo>
                  <a:cubicBezTo>
                    <a:pt x="210295" y="232480"/>
                    <a:pt x="175514" y="240145"/>
                    <a:pt x="171665" y="241300"/>
                  </a:cubicBezTo>
                  <a:cubicBezTo>
                    <a:pt x="158843" y="245147"/>
                    <a:pt x="133565" y="254000"/>
                    <a:pt x="133565" y="254000"/>
                  </a:cubicBezTo>
                  <a:cubicBezTo>
                    <a:pt x="127215" y="258233"/>
                    <a:pt x="119911" y="261304"/>
                    <a:pt x="114515" y="266700"/>
                  </a:cubicBezTo>
                  <a:cubicBezTo>
                    <a:pt x="102205" y="279010"/>
                    <a:pt x="100630" y="289306"/>
                    <a:pt x="95465" y="304800"/>
                  </a:cubicBezTo>
                  <a:cubicBezTo>
                    <a:pt x="104013" y="356089"/>
                    <a:pt x="114607" y="402510"/>
                    <a:pt x="95465" y="457200"/>
                  </a:cubicBezTo>
                  <a:cubicBezTo>
                    <a:pt x="91043" y="469835"/>
                    <a:pt x="57365" y="469900"/>
                    <a:pt x="57365" y="469900"/>
                  </a:cubicBezTo>
                  <a:cubicBezTo>
                    <a:pt x="28508" y="426614"/>
                    <a:pt x="61129" y="481192"/>
                    <a:pt x="38315" y="412750"/>
                  </a:cubicBezTo>
                  <a:cubicBezTo>
                    <a:pt x="35902" y="405510"/>
                    <a:pt x="29028" y="400526"/>
                    <a:pt x="25615" y="393700"/>
                  </a:cubicBezTo>
                  <a:cubicBezTo>
                    <a:pt x="22622" y="387713"/>
                    <a:pt x="21382" y="381000"/>
                    <a:pt x="19265" y="374650"/>
                  </a:cubicBezTo>
                  <a:cubicBezTo>
                    <a:pt x="21382" y="355600"/>
                    <a:pt x="22464" y="336406"/>
                    <a:pt x="25615" y="317500"/>
                  </a:cubicBezTo>
                  <a:cubicBezTo>
                    <a:pt x="26715" y="310898"/>
                    <a:pt x="34958" y="304437"/>
                    <a:pt x="31965" y="298450"/>
                  </a:cubicBezTo>
                  <a:cubicBezTo>
                    <a:pt x="28972" y="292463"/>
                    <a:pt x="19265" y="294217"/>
                    <a:pt x="12915" y="292100"/>
                  </a:cubicBezTo>
                  <a:cubicBezTo>
                    <a:pt x="8682" y="285750"/>
                    <a:pt x="1470" y="280578"/>
                    <a:pt x="215" y="273050"/>
                  </a:cubicBezTo>
                  <a:cubicBezTo>
                    <a:pt x="-885" y="266448"/>
                    <a:pt x="2384" y="259227"/>
                    <a:pt x="6565" y="254000"/>
                  </a:cubicBezTo>
                  <a:cubicBezTo>
                    <a:pt x="15517" y="242809"/>
                    <a:pt x="32116" y="239133"/>
                    <a:pt x="44665" y="234950"/>
                  </a:cubicBezTo>
                  <a:cubicBezTo>
                    <a:pt x="99260" y="198554"/>
                    <a:pt x="30185" y="242190"/>
                    <a:pt x="82765" y="215900"/>
                  </a:cubicBezTo>
                  <a:cubicBezTo>
                    <a:pt x="132004" y="191281"/>
                    <a:pt x="72982" y="212811"/>
                    <a:pt x="120865" y="196850"/>
                  </a:cubicBezTo>
                  <a:cubicBezTo>
                    <a:pt x="127215" y="192617"/>
                    <a:pt x="133089" y="187563"/>
                    <a:pt x="139915" y="184150"/>
                  </a:cubicBezTo>
                  <a:cubicBezTo>
                    <a:pt x="145902" y="181157"/>
                    <a:pt x="154232" y="182533"/>
                    <a:pt x="158965" y="177800"/>
                  </a:cubicBezTo>
                  <a:cubicBezTo>
                    <a:pt x="163698" y="173067"/>
                    <a:pt x="159503" y="162071"/>
                    <a:pt x="165315" y="158750"/>
                  </a:cubicBezTo>
                  <a:cubicBezTo>
                    <a:pt x="176494" y="152362"/>
                    <a:pt x="190715" y="154517"/>
                    <a:pt x="203415" y="152400"/>
                  </a:cubicBezTo>
                  <a:cubicBezTo>
                    <a:pt x="247865" y="122767"/>
                    <a:pt x="233048" y="139700"/>
                    <a:pt x="254215" y="107950"/>
                  </a:cubicBezTo>
                  <a:cubicBezTo>
                    <a:pt x="249982" y="101600"/>
                    <a:pt x="242358" y="96485"/>
                    <a:pt x="241515" y="88900"/>
                  </a:cubicBezTo>
                  <a:cubicBezTo>
                    <a:pt x="236668" y="45280"/>
                    <a:pt x="244533" y="56752"/>
                    <a:pt x="266915" y="38100"/>
                  </a:cubicBezTo>
                  <a:cubicBezTo>
                    <a:pt x="273814" y="32351"/>
                    <a:pt x="279615" y="25400"/>
                    <a:pt x="285965" y="19050"/>
                  </a:cubicBezTo>
                  <a:cubicBezTo>
                    <a:pt x="288082" y="12700"/>
                    <a:pt x="285622" y="0"/>
                    <a:pt x="292315" y="0"/>
                  </a:cubicBezTo>
                  <a:cubicBezTo>
                    <a:pt x="304092" y="0"/>
                    <a:pt x="306667" y="33402"/>
                    <a:pt x="311365" y="38100"/>
                  </a:cubicBezTo>
                  <a:cubicBezTo>
                    <a:pt x="316098" y="42833"/>
                    <a:pt x="324065" y="42333"/>
                    <a:pt x="330415" y="44450"/>
                  </a:cubicBezTo>
                  <a:lnTo>
                    <a:pt x="362165" y="57150"/>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w="3175">
                  <a:solidFill>
                    <a:schemeClr val="tx1"/>
                  </a:solidFill>
                </a:ln>
              </a:endParaRPr>
            </a:p>
          </p:txBody>
        </p:sp>
        <p:sp>
          <p:nvSpPr>
            <p:cNvPr id="4" name="3 Forma libre"/>
            <p:cNvSpPr/>
            <p:nvPr/>
          </p:nvSpPr>
          <p:spPr>
            <a:xfrm>
              <a:off x="254000" y="3173441"/>
              <a:ext cx="419100" cy="363509"/>
            </a:xfrm>
            <a:custGeom>
              <a:avLst/>
              <a:gdLst>
                <a:gd name="connsiteX0" fmla="*/ 133350 w 419100"/>
                <a:gd name="connsiteY0" fmla="*/ 39659 h 363509"/>
                <a:gd name="connsiteX1" fmla="*/ 101600 w 419100"/>
                <a:gd name="connsiteY1" fmla="*/ 46009 h 363509"/>
                <a:gd name="connsiteX2" fmla="*/ 127000 w 419100"/>
                <a:gd name="connsiteY2" fmla="*/ 96809 h 363509"/>
                <a:gd name="connsiteX3" fmla="*/ 139700 w 419100"/>
                <a:gd name="connsiteY3" fmla="*/ 115859 h 363509"/>
                <a:gd name="connsiteX4" fmla="*/ 146050 w 419100"/>
                <a:gd name="connsiteY4" fmla="*/ 134909 h 363509"/>
                <a:gd name="connsiteX5" fmla="*/ 222250 w 419100"/>
                <a:gd name="connsiteY5" fmla="*/ 166659 h 363509"/>
                <a:gd name="connsiteX6" fmla="*/ 241300 w 419100"/>
                <a:gd name="connsiteY6" fmla="*/ 185709 h 363509"/>
                <a:gd name="connsiteX7" fmla="*/ 254000 w 419100"/>
                <a:gd name="connsiteY7" fmla="*/ 204759 h 363509"/>
                <a:gd name="connsiteX8" fmla="*/ 292100 w 419100"/>
                <a:gd name="connsiteY8" fmla="*/ 223809 h 363509"/>
                <a:gd name="connsiteX9" fmla="*/ 311150 w 419100"/>
                <a:gd name="connsiteY9" fmla="*/ 242859 h 363509"/>
                <a:gd name="connsiteX10" fmla="*/ 323850 w 419100"/>
                <a:gd name="connsiteY10" fmla="*/ 261909 h 363509"/>
                <a:gd name="connsiteX11" fmla="*/ 342900 w 419100"/>
                <a:gd name="connsiteY11" fmla="*/ 268259 h 363509"/>
                <a:gd name="connsiteX12" fmla="*/ 400050 w 419100"/>
                <a:gd name="connsiteY12" fmla="*/ 300009 h 363509"/>
                <a:gd name="connsiteX13" fmla="*/ 419100 w 419100"/>
                <a:gd name="connsiteY13" fmla="*/ 338109 h 363509"/>
                <a:gd name="connsiteX14" fmla="*/ 412750 w 419100"/>
                <a:gd name="connsiteY14" fmla="*/ 357159 h 363509"/>
                <a:gd name="connsiteX15" fmla="*/ 393700 w 419100"/>
                <a:gd name="connsiteY15" fmla="*/ 363509 h 363509"/>
                <a:gd name="connsiteX16" fmla="*/ 311150 w 419100"/>
                <a:gd name="connsiteY16" fmla="*/ 350809 h 363509"/>
                <a:gd name="connsiteX17" fmla="*/ 273050 w 419100"/>
                <a:gd name="connsiteY17" fmla="*/ 338109 h 363509"/>
                <a:gd name="connsiteX18" fmla="*/ 260350 w 419100"/>
                <a:gd name="connsiteY18" fmla="*/ 300009 h 363509"/>
                <a:gd name="connsiteX19" fmla="*/ 234950 w 419100"/>
                <a:gd name="connsiteY19" fmla="*/ 268259 h 363509"/>
                <a:gd name="connsiteX20" fmla="*/ 209550 w 419100"/>
                <a:gd name="connsiteY20" fmla="*/ 261909 h 363509"/>
                <a:gd name="connsiteX21" fmla="*/ 190500 w 419100"/>
                <a:gd name="connsiteY21" fmla="*/ 249209 h 363509"/>
                <a:gd name="connsiteX22" fmla="*/ 127000 w 419100"/>
                <a:gd name="connsiteY22" fmla="*/ 249209 h 363509"/>
                <a:gd name="connsiteX23" fmla="*/ 114300 w 419100"/>
                <a:gd name="connsiteY23" fmla="*/ 230159 h 363509"/>
                <a:gd name="connsiteX24" fmla="*/ 107950 w 419100"/>
                <a:gd name="connsiteY24" fmla="*/ 179359 h 363509"/>
                <a:gd name="connsiteX25" fmla="*/ 69850 w 419100"/>
                <a:gd name="connsiteY25" fmla="*/ 153959 h 363509"/>
                <a:gd name="connsiteX26" fmla="*/ 50800 w 419100"/>
                <a:gd name="connsiteY26" fmla="*/ 134909 h 363509"/>
                <a:gd name="connsiteX27" fmla="*/ 38100 w 419100"/>
                <a:gd name="connsiteY27" fmla="*/ 90459 h 363509"/>
                <a:gd name="connsiteX28" fmla="*/ 19050 w 419100"/>
                <a:gd name="connsiteY28" fmla="*/ 84109 h 363509"/>
                <a:gd name="connsiteX29" fmla="*/ 0 w 419100"/>
                <a:gd name="connsiteY29" fmla="*/ 46009 h 363509"/>
                <a:gd name="connsiteX30" fmla="*/ 6350 w 419100"/>
                <a:gd name="connsiteY30" fmla="*/ 26959 h 363509"/>
                <a:gd name="connsiteX31" fmla="*/ 44450 w 419100"/>
                <a:gd name="connsiteY31" fmla="*/ 14259 h 363509"/>
                <a:gd name="connsiteX32" fmla="*/ 63500 w 419100"/>
                <a:gd name="connsiteY32" fmla="*/ 1559 h 363509"/>
                <a:gd name="connsiteX33" fmla="*/ 120650 w 419100"/>
                <a:gd name="connsiteY33" fmla="*/ 26959 h 363509"/>
                <a:gd name="connsiteX34" fmla="*/ 133350 w 419100"/>
                <a:gd name="connsiteY34" fmla="*/ 39659 h 36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9100" h="363509">
                  <a:moveTo>
                    <a:pt x="133350" y="39659"/>
                  </a:moveTo>
                  <a:cubicBezTo>
                    <a:pt x="130175" y="42834"/>
                    <a:pt x="106955" y="36638"/>
                    <a:pt x="101600" y="46009"/>
                  </a:cubicBezTo>
                  <a:cubicBezTo>
                    <a:pt x="84817" y="75379"/>
                    <a:pt x="111693" y="86604"/>
                    <a:pt x="127000" y="96809"/>
                  </a:cubicBezTo>
                  <a:cubicBezTo>
                    <a:pt x="131233" y="103159"/>
                    <a:pt x="136287" y="109033"/>
                    <a:pt x="139700" y="115859"/>
                  </a:cubicBezTo>
                  <a:cubicBezTo>
                    <a:pt x="142693" y="121846"/>
                    <a:pt x="141317" y="130176"/>
                    <a:pt x="146050" y="134909"/>
                  </a:cubicBezTo>
                  <a:cubicBezTo>
                    <a:pt x="175338" y="164197"/>
                    <a:pt x="185564" y="160545"/>
                    <a:pt x="222250" y="166659"/>
                  </a:cubicBezTo>
                  <a:cubicBezTo>
                    <a:pt x="228600" y="173009"/>
                    <a:pt x="235551" y="178810"/>
                    <a:pt x="241300" y="185709"/>
                  </a:cubicBezTo>
                  <a:cubicBezTo>
                    <a:pt x="246186" y="191572"/>
                    <a:pt x="248604" y="199363"/>
                    <a:pt x="254000" y="204759"/>
                  </a:cubicBezTo>
                  <a:cubicBezTo>
                    <a:pt x="266310" y="217069"/>
                    <a:pt x="276606" y="218644"/>
                    <a:pt x="292100" y="223809"/>
                  </a:cubicBezTo>
                  <a:cubicBezTo>
                    <a:pt x="298450" y="230159"/>
                    <a:pt x="305401" y="235960"/>
                    <a:pt x="311150" y="242859"/>
                  </a:cubicBezTo>
                  <a:cubicBezTo>
                    <a:pt x="316036" y="248722"/>
                    <a:pt x="317891" y="257141"/>
                    <a:pt x="323850" y="261909"/>
                  </a:cubicBezTo>
                  <a:cubicBezTo>
                    <a:pt x="329077" y="266090"/>
                    <a:pt x="336550" y="266142"/>
                    <a:pt x="342900" y="268259"/>
                  </a:cubicBezTo>
                  <a:cubicBezTo>
                    <a:pt x="386569" y="297372"/>
                    <a:pt x="366520" y="288832"/>
                    <a:pt x="400050" y="300009"/>
                  </a:cubicBezTo>
                  <a:cubicBezTo>
                    <a:pt x="406471" y="309641"/>
                    <a:pt x="419100" y="324964"/>
                    <a:pt x="419100" y="338109"/>
                  </a:cubicBezTo>
                  <a:cubicBezTo>
                    <a:pt x="419100" y="344802"/>
                    <a:pt x="417483" y="352426"/>
                    <a:pt x="412750" y="357159"/>
                  </a:cubicBezTo>
                  <a:cubicBezTo>
                    <a:pt x="408017" y="361892"/>
                    <a:pt x="400050" y="361392"/>
                    <a:pt x="393700" y="363509"/>
                  </a:cubicBezTo>
                  <a:cubicBezTo>
                    <a:pt x="353453" y="359037"/>
                    <a:pt x="343499" y="360514"/>
                    <a:pt x="311150" y="350809"/>
                  </a:cubicBezTo>
                  <a:cubicBezTo>
                    <a:pt x="298328" y="346962"/>
                    <a:pt x="273050" y="338109"/>
                    <a:pt x="273050" y="338109"/>
                  </a:cubicBezTo>
                  <a:lnTo>
                    <a:pt x="260350" y="300009"/>
                  </a:lnTo>
                  <a:cubicBezTo>
                    <a:pt x="253586" y="279717"/>
                    <a:pt x="257290" y="277833"/>
                    <a:pt x="234950" y="268259"/>
                  </a:cubicBezTo>
                  <a:cubicBezTo>
                    <a:pt x="226928" y="264821"/>
                    <a:pt x="218017" y="264026"/>
                    <a:pt x="209550" y="261909"/>
                  </a:cubicBezTo>
                  <a:cubicBezTo>
                    <a:pt x="203200" y="257676"/>
                    <a:pt x="197326" y="252622"/>
                    <a:pt x="190500" y="249209"/>
                  </a:cubicBezTo>
                  <a:cubicBezTo>
                    <a:pt x="165871" y="236895"/>
                    <a:pt x="158801" y="244666"/>
                    <a:pt x="127000" y="249209"/>
                  </a:cubicBezTo>
                  <a:cubicBezTo>
                    <a:pt x="122767" y="242859"/>
                    <a:pt x="116308" y="237522"/>
                    <a:pt x="114300" y="230159"/>
                  </a:cubicBezTo>
                  <a:cubicBezTo>
                    <a:pt x="109810" y="213695"/>
                    <a:pt x="116549" y="194099"/>
                    <a:pt x="107950" y="179359"/>
                  </a:cubicBezTo>
                  <a:cubicBezTo>
                    <a:pt x="100259" y="166175"/>
                    <a:pt x="82550" y="162426"/>
                    <a:pt x="69850" y="153959"/>
                  </a:cubicBezTo>
                  <a:cubicBezTo>
                    <a:pt x="62378" y="148978"/>
                    <a:pt x="57150" y="141259"/>
                    <a:pt x="50800" y="134909"/>
                  </a:cubicBezTo>
                  <a:cubicBezTo>
                    <a:pt x="50745" y="134689"/>
                    <a:pt x="41137" y="93496"/>
                    <a:pt x="38100" y="90459"/>
                  </a:cubicBezTo>
                  <a:cubicBezTo>
                    <a:pt x="33367" y="85726"/>
                    <a:pt x="25400" y="86226"/>
                    <a:pt x="19050" y="84109"/>
                  </a:cubicBezTo>
                  <a:cubicBezTo>
                    <a:pt x="12629" y="74477"/>
                    <a:pt x="0" y="59154"/>
                    <a:pt x="0" y="46009"/>
                  </a:cubicBezTo>
                  <a:cubicBezTo>
                    <a:pt x="0" y="39316"/>
                    <a:pt x="903" y="30850"/>
                    <a:pt x="6350" y="26959"/>
                  </a:cubicBezTo>
                  <a:cubicBezTo>
                    <a:pt x="17243" y="19178"/>
                    <a:pt x="44450" y="14259"/>
                    <a:pt x="44450" y="14259"/>
                  </a:cubicBezTo>
                  <a:cubicBezTo>
                    <a:pt x="50800" y="10026"/>
                    <a:pt x="55900" y="2250"/>
                    <a:pt x="63500" y="1559"/>
                  </a:cubicBezTo>
                  <a:cubicBezTo>
                    <a:pt x="90994" y="-940"/>
                    <a:pt x="120650" y="-4484"/>
                    <a:pt x="120650" y="26959"/>
                  </a:cubicBezTo>
                  <a:cubicBezTo>
                    <a:pt x="120650" y="31692"/>
                    <a:pt x="136525" y="36484"/>
                    <a:pt x="133350" y="39659"/>
                  </a:cubicBez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Forma libre"/>
            <p:cNvSpPr/>
            <p:nvPr/>
          </p:nvSpPr>
          <p:spPr>
            <a:xfrm>
              <a:off x="514350" y="3541584"/>
              <a:ext cx="127000" cy="330142"/>
            </a:xfrm>
            <a:custGeom>
              <a:avLst/>
              <a:gdLst>
                <a:gd name="connsiteX0" fmla="*/ 127000 w 127000"/>
                <a:gd name="connsiteY0" fmla="*/ 1716 h 330142"/>
                <a:gd name="connsiteX1" fmla="*/ 82550 w 127000"/>
                <a:gd name="connsiteY1" fmla="*/ 39816 h 330142"/>
                <a:gd name="connsiteX2" fmla="*/ 76200 w 127000"/>
                <a:gd name="connsiteY2" fmla="*/ 84266 h 330142"/>
                <a:gd name="connsiteX3" fmla="*/ 57150 w 127000"/>
                <a:gd name="connsiteY3" fmla="*/ 122366 h 330142"/>
                <a:gd name="connsiteX4" fmla="*/ 63500 w 127000"/>
                <a:gd name="connsiteY4" fmla="*/ 154116 h 330142"/>
                <a:gd name="connsiteX5" fmla="*/ 76200 w 127000"/>
                <a:gd name="connsiteY5" fmla="*/ 173166 h 330142"/>
                <a:gd name="connsiteX6" fmla="*/ 88900 w 127000"/>
                <a:gd name="connsiteY6" fmla="*/ 293816 h 330142"/>
                <a:gd name="connsiteX7" fmla="*/ 44450 w 127000"/>
                <a:gd name="connsiteY7" fmla="*/ 319216 h 330142"/>
                <a:gd name="connsiteX8" fmla="*/ 38100 w 127000"/>
                <a:gd name="connsiteY8" fmla="*/ 268416 h 330142"/>
                <a:gd name="connsiteX9" fmla="*/ 19050 w 127000"/>
                <a:gd name="connsiteY9" fmla="*/ 262066 h 330142"/>
                <a:gd name="connsiteX10" fmla="*/ 12700 w 127000"/>
                <a:gd name="connsiteY10" fmla="*/ 230316 h 330142"/>
                <a:gd name="connsiteX11" fmla="*/ 0 w 127000"/>
                <a:gd name="connsiteY11" fmla="*/ 116016 h 330142"/>
                <a:gd name="connsiteX12" fmla="*/ 19050 w 127000"/>
                <a:gd name="connsiteY12" fmla="*/ 58866 h 330142"/>
                <a:gd name="connsiteX13" fmla="*/ 38100 w 127000"/>
                <a:gd name="connsiteY13" fmla="*/ 46166 h 330142"/>
                <a:gd name="connsiteX14" fmla="*/ 44450 w 127000"/>
                <a:gd name="connsiteY14" fmla="*/ 20766 h 330142"/>
                <a:gd name="connsiteX15" fmla="*/ 82550 w 127000"/>
                <a:gd name="connsiteY15" fmla="*/ 1716 h 330142"/>
                <a:gd name="connsiteX16" fmla="*/ 127000 w 127000"/>
                <a:gd name="connsiteY16" fmla="*/ 1716 h 33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000" h="330142">
                  <a:moveTo>
                    <a:pt x="127000" y="1716"/>
                  </a:moveTo>
                  <a:cubicBezTo>
                    <a:pt x="127000" y="8066"/>
                    <a:pt x="88986" y="18363"/>
                    <a:pt x="82550" y="39816"/>
                  </a:cubicBezTo>
                  <a:cubicBezTo>
                    <a:pt x="78249" y="54152"/>
                    <a:pt x="79135" y="69590"/>
                    <a:pt x="76200" y="84266"/>
                  </a:cubicBezTo>
                  <a:cubicBezTo>
                    <a:pt x="72444" y="103045"/>
                    <a:pt x="67853" y="106311"/>
                    <a:pt x="57150" y="122366"/>
                  </a:cubicBezTo>
                  <a:cubicBezTo>
                    <a:pt x="59267" y="132949"/>
                    <a:pt x="59710" y="144010"/>
                    <a:pt x="63500" y="154116"/>
                  </a:cubicBezTo>
                  <a:cubicBezTo>
                    <a:pt x="66180" y="161262"/>
                    <a:pt x="75010" y="165628"/>
                    <a:pt x="76200" y="173166"/>
                  </a:cubicBezTo>
                  <a:cubicBezTo>
                    <a:pt x="102593" y="340324"/>
                    <a:pt x="67948" y="230961"/>
                    <a:pt x="88900" y="293816"/>
                  </a:cubicBezTo>
                  <a:cubicBezTo>
                    <a:pt x="85257" y="304746"/>
                    <a:pt x="76114" y="350880"/>
                    <a:pt x="44450" y="319216"/>
                  </a:cubicBezTo>
                  <a:cubicBezTo>
                    <a:pt x="32383" y="307149"/>
                    <a:pt x="45031" y="284010"/>
                    <a:pt x="38100" y="268416"/>
                  </a:cubicBezTo>
                  <a:cubicBezTo>
                    <a:pt x="35382" y="262299"/>
                    <a:pt x="25400" y="264183"/>
                    <a:pt x="19050" y="262066"/>
                  </a:cubicBezTo>
                  <a:cubicBezTo>
                    <a:pt x="16933" y="251483"/>
                    <a:pt x="13774" y="241055"/>
                    <a:pt x="12700" y="230316"/>
                  </a:cubicBezTo>
                  <a:cubicBezTo>
                    <a:pt x="1051" y="113826"/>
                    <a:pt x="17434" y="168317"/>
                    <a:pt x="0" y="116016"/>
                  </a:cubicBezTo>
                  <a:lnTo>
                    <a:pt x="19050" y="58866"/>
                  </a:lnTo>
                  <a:cubicBezTo>
                    <a:pt x="21463" y="51626"/>
                    <a:pt x="31750" y="50399"/>
                    <a:pt x="38100" y="46166"/>
                  </a:cubicBezTo>
                  <a:cubicBezTo>
                    <a:pt x="40217" y="37699"/>
                    <a:pt x="39609" y="28028"/>
                    <a:pt x="44450" y="20766"/>
                  </a:cubicBezTo>
                  <a:cubicBezTo>
                    <a:pt x="51484" y="10215"/>
                    <a:pt x="71683" y="5338"/>
                    <a:pt x="82550" y="1716"/>
                  </a:cubicBezTo>
                  <a:cubicBezTo>
                    <a:pt x="120171" y="9240"/>
                    <a:pt x="127000" y="-4634"/>
                    <a:pt x="127000" y="1716"/>
                  </a:cubicBez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orma libre"/>
            <p:cNvSpPr/>
            <p:nvPr/>
          </p:nvSpPr>
          <p:spPr>
            <a:xfrm>
              <a:off x="546100" y="3841393"/>
              <a:ext cx="234950" cy="222762"/>
            </a:xfrm>
            <a:custGeom>
              <a:avLst/>
              <a:gdLst>
                <a:gd name="connsiteX0" fmla="*/ 50800 w 234950"/>
                <a:gd name="connsiteY0" fmla="*/ 357 h 222762"/>
                <a:gd name="connsiteX1" fmla="*/ 63500 w 234950"/>
                <a:gd name="connsiteY1" fmla="*/ 57507 h 222762"/>
                <a:gd name="connsiteX2" fmla="*/ 76200 w 234950"/>
                <a:gd name="connsiteY2" fmla="*/ 76557 h 222762"/>
                <a:gd name="connsiteX3" fmla="*/ 82550 w 234950"/>
                <a:gd name="connsiteY3" fmla="*/ 95607 h 222762"/>
                <a:gd name="connsiteX4" fmla="*/ 120650 w 234950"/>
                <a:gd name="connsiteY4" fmla="*/ 114657 h 222762"/>
                <a:gd name="connsiteX5" fmla="*/ 139700 w 234950"/>
                <a:gd name="connsiteY5" fmla="*/ 127357 h 222762"/>
                <a:gd name="connsiteX6" fmla="*/ 203200 w 234950"/>
                <a:gd name="connsiteY6" fmla="*/ 140057 h 222762"/>
                <a:gd name="connsiteX7" fmla="*/ 234950 w 234950"/>
                <a:gd name="connsiteY7" fmla="*/ 190857 h 222762"/>
                <a:gd name="connsiteX8" fmla="*/ 228600 w 234950"/>
                <a:gd name="connsiteY8" fmla="*/ 216257 h 222762"/>
                <a:gd name="connsiteX9" fmla="*/ 209550 w 234950"/>
                <a:gd name="connsiteY9" fmla="*/ 222607 h 222762"/>
                <a:gd name="connsiteX10" fmla="*/ 171450 w 234950"/>
                <a:gd name="connsiteY10" fmla="*/ 209907 h 222762"/>
                <a:gd name="connsiteX11" fmla="*/ 146050 w 234950"/>
                <a:gd name="connsiteY11" fmla="*/ 203557 h 222762"/>
                <a:gd name="connsiteX12" fmla="*/ 76200 w 234950"/>
                <a:gd name="connsiteY12" fmla="*/ 171807 h 222762"/>
                <a:gd name="connsiteX13" fmla="*/ 38100 w 234950"/>
                <a:gd name="connsiteY13" fmla="*/ 159107 h 222762"/>
                <a:gd name="connsiteX14" fmla="*/ 31750 w 234950"/>
                <a:gd name="connsiteY14" fmla="*/ 108307 h 222762"/>
                <a:gd name="connsiteX15" fmla="*/ 25400 w 234950"/>
                <a:gd name="connsiteY15" fmla="*/ 89257 h 222762"/>
                <a:gd name="connsiteX16" fmla="*/ 6350 w 234950"/>
                <a:gd name="connsiteY16" fmla="*/ 82907 h 222762"/>
                <a:gd name="connsiteX17" fmla="*/ 0 w 234950"/>
                <a:gd name="connsiteY17" fmla="*/ 63857 h 222762"/>
                <a:gd name="connsiteX18" fmla="*/ 38100 w 234950"/>
                <a:gd name="connsiteY18" fmla="*/ 32107 h 222762"/>
                <a:gd name="connsiteX19" fmla="*/ 50800 w 234950"/>
                <a:gd name="connsiteY19" fmla="*/ 357 h 2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50" h="222762">
                  <a:moveTo>
                    <a:pt x="50800" y="357"/>
                  </a:moveTo>
                  <a:cubicBezTo>
                    <a:pt x="55033" y="4590"/>
                    <a:pt x="55684" y="41875"/>
                    <a:pt x="63500" y="57507"/>
                  </a:cubicBezTo>
                  <a:cubicBezTo>
                    <a:pt x="66913" y="64333"/>
                    <a:pt x="72787" y="69731"/>
                    <a:pt x="76200" y="76557"/>
                  </a:cubicBezTo>
                  <a:cubicBezTo>
                    <a:pt x="79193" y="82544"/>
                    <a:pt x="78369" y="90380"/>
                    <a:pt x="82550" y="95607"/>
                  </a:cubicBezTo>
                  <a:cubicBezTo>
                    <a:pt x="91502" y="106798"/>
                    <a:pt x="108101" y="110474"/>
                    <a:pt x="120650" y="114657"/>
                  </a:cubicBezTo>
                  <a:cubicBezTo>
                    <a:pt x="127000" y="118890"/>
                    <a:pt x="132874" y="123944"/>
                    <a:pt x="139700" y="127357"/>
                  </a:cubicBezTo>
                  <a:cubicBezTo>
                    <a:pt x="157433" y="136223"/>
                    <a:pt x="186819" y="137717"/>
                    <a:pt x="203200" y="140057"/>
                  </a:cubicBezTo>
                  <a:cubicBezTo>
                    <a:pt x="218313" y="185397"/>
                    <a:pt x="204761" y="170731"/>
                    <a:pt x="234950" y="190857"/>
                  </a:cubicBezTo>
                  <a:cubicBezTo>
                    <a:pt x="232833" y="199324"/>
                    <a:pt x="234052" y="209442"/>
                    <a:pt x="228600" y="216257"/>
                  </a:cubicBezTo>
                  <a:cubicBezTo>
                    <a:pt x="224419" y="221484"/>
                    <a:pt x="216203" y="223346"/>
                    <a:pt x="209550" y="222607"/>
                  </a:cubicBezTo>
                  <a:cubicBezTo>
                    <a:pt x="196245" y="221129"/>
                    <a:pt x="184437" y="213154"/>
                    <a:pt x="171450" y="209907"/>
                  </a:cubicBezTo>
                  <a:lnTo>
                    <a:pt x="146050" y="203557"/>
                  </a:lnTo>
                  <a:cubicBezTo>
                    <a:pt x="86773" y="164039"/>
                    <a:pt x="131542" y="186900"/>
                    <a:pt x="76200" y="171807"/>
                  </a:cubicBezTo>
                  <a:cubicBezTo>
                    <a:pt x="63285" y="168285"/>
                    <a:pt x="38100" y="159107"/>
                    <a:pt x="38100" y="159107"/>
                  </a:cubicBezTo>
                  <a:cubicBezTo>
                    <a:pt x="35983" y="142174"/>
                    <a:pt x="34803" y="125097"/>
                    <a:pt x="31750" y="108307"/>
                  </a:cubicBezTo>
                  <a:cubicBezTo>
                    <a:pt x="30553" y="101721"/>
                    <a:pt x="30133" y="93990"/>
                    <a:pt x="25400" y="89257"/>
                  </a:cubicBezTo>
                  <a:cubicBezTo>
                    <a:pt x="20667" y="84524"/>
                    <a:pt x="12700" y="85024"/>
                    <a:pt x="6350" y="82907"/>
                  </a:cubicBezTo>
                  <a:cubicBezTo>
                    <a:pt x="4233" y="76557"/>
                    <a:pt x="0" y="70550"/>
                    <a:pt x="0" y="63857"/>
                  </a:cubicBezTo>
                  <a:cubicBezTo>
                    <a:pt x="0" y="27755"/>
                    <a:pt x="8882" y="40455"/>
                    <a:pt x="38100" y="32107"/>
                  </a:cubicBezTo>
                  <a:cubicBezTo>
                    <a:pt x="42651" y="30807"/>
                    <a:pt x="46567" y="-3876"/>
                    <a:pt x="50800" y="357"/>
                  </a:cubicBez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4" name="Rectangle 43"/>
            <p:cNvSpPr>
              <a:spLocks noChangeArrowheads="1"/>
            </p:cNvSpPr>
            <p:nvPr/>
          </p:nvSpPr>
          <p:spPr bwMode="auto">
            <a:xfrm rot="4261172">
              <a:off x="448186" y="3748157"/>
              <a:ext cx="488916" cy="76944"/>
            </a:xfrm>
            <a:prstGeom prst="rect">
              <a:avLst/>
            </a:prstGeom>
            <a:noFill/>
            <a:ln>
              <a:noFill/>
            </a:ln>
            <a:extLst/>
          </p:spPr>
          <p:txBody>
            <a:bodyPr wrap="none" lIns="0" tIns="0" rIns="0" bIns="0">
              <a:spAutoFit/>
            </a:bodyPr>
            <a:lstStyle/>
            <a:p>
              <a:r>
                <a:rPr lang="es-MX" sz="500" b="1" dirty="0">
                  <a:solidFill>
                    <a:srgbClr val="000000"/>
                  </a:solidFill>
                </a:rPr>
                <a:t>CORREGIDORA</a:t>
              </a:r>
              <a:endParaRPr lang="es-MX" sz="500" b="1" dirty="0"/>
            </a:p>
          </p:txBody>
        </p:sp>
        <p:sp>
          <p:nvSpPr>
            <p:cNvPr id="7" name="6 Forma libre"/>
            <p:cNvSpPr/>
            <p:nvPr/>
          </p:nvSpPr>
          <p:spPr>
            <a:xfrm>
              <a:off x="774700" y="3968750"/>
              <a:ext cx="387350" cy="120650"/>
            </a:xfrm>
            <a:custGeom>
              <a:avLst/>
              <a:gdLst>
                <a:gd name="connsiteX0" fmla="*/ 0 w 387350"/>
                <a:gd name="connsiteY0" fmla="*/ 25400 h 120650"/>
                <a:gd name="connsiteX1" fmla="*/ 69850 w 387350"/>
                <a:gd name="connsiteY1" fmla="*/ 6350 h 120650"/>
                <a:gd name="connsiteX2" fmla="*/ 88900 w 387350"/>
                <a:gd name="connsiteY2" fmla="*/ 0 h 120650"/>
                <a:gd name="connsiteX3" fmla="*/ 133350 w 387350"/>
                <a:gd name="connsiteY3" fmla="*/ 6350 h 120650"/>
                <a:gd name="connsiteX4" fmla="*/ 165100 w 387350"/>
                <a:gd name="connsiteY4" fmla="*/ 44450 h 120650"/>
                <a:gd name="connsiteX5" fmla="*/ 203200 w 387350"/>
                <a:gd name="connsiteY5" fmla="*/ 57150 h 120650"/>
                <a:gd name="connsiteX6" fmla="*/ 222250 w 387350"/>
                <a:gd name="connsiteY6" fmla="*/ 63500 h 120650"/>
                <a:gd name="connsiteX7" fmla="*/ 387350 w 387350"/>
                <a:gd name="connsiteY7" fmla="*/ 69850 h 120650"/>
                <a:gd name="connsiteX8" fmla="*/ 381000 w 387350"/>
                <a:gd name="connsiteY8" fmla="*/ 107950 h 120650"/>
                <a:gd name="connsiteX9" fmla="*/ 323850 w 387350"/>
                <a:gd name="connsiteY9" fmla="*/ 114300 h 120650"/>
                <a:gd name="connsiteX10" fmla="*/ 298450 w 387350"/>
                <a:gd name="connsiteY10" fmla="*/ 120650 h 120650"/>
                <a:gd name="connsiteX11" fmla="*/ 241300 w 387350"/>
                <a:gd name="connsiteY11" fmla="*/ 114300 h 120650"/>
                <a:gd name="connsiteX12" fmla="*/ 209550 w 387350"/>
                <a:gd name="connsiteY12" fmla="*/ 107950 h 120650"/>
                <a:gd name="connsiteX13" fmla="*/ 139700 w 387350"/>
                <a:gd name="connsiteY13" fmla="*/ 101600 h 120650"/>
                <a:gd name="connsiteX14" fmla="*/ 120650 w 387350"/>
                <a:gd name="connsiteY14" fmla="*/ 95250 h 120650"/>
                <a:gd name="connsiteX15" fmla="*/ 107950 w 387350"/>
                <a:gd name="connsiteY15" fmla="*/ 76200 h 120650"/>
                <a:gd name="connsiteX16" fmla="*/ 12700 w 387350"/>
                <a:gd name="connsiteY16" fmla="*/ 88900 h 120650"/>
                <a:gd name="connsiteX17" fmla="*/ 0 w 387350"/>
                <a:gd name="connsiteY17" fmla="*/ 2540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7350" h="120650">
                  <a:moveTo>
                    <a:pt x="0" y="25400"/>
                  </a:moveTo>
                  <a:cubicBezTo>
                    <a:pt x="44877" y="16425"/>
                    <a:pt x="21511" y="22463"/>
                    <a:pt x="69850" y="6350"/>
                  </a:cubicBezTo>
                  <a:lnTo>
                    <a:pt x="88900" y="0"/>
                  </a:lnTo>
                  <a:cubicBezTo>
                    <a:pt x="103717" y="2117"/>
                    <a:pt x="119453" y="791"/>
                    <a:pt x="133350" y="6350"/>
                  </a:cubicBezTo>
                  <a:cubicBezTo>
                    <a:pt x="173517" y="22417"/>
                    <a:pt x="134059" y="25049"/>
                    <a:pt x="165100" y="44450"/>
                  </a:cubicBezTo>
                  <a:cubicBezTo>
                    <a:pt x="176452" y="51545"/>
                    <a:pt x="190500" y="52917"/>
                    <a:pt x="203200" y="57150"/>
                  </a:cubicBezTo>
                  <a:lnTo>
                    <a:pt x="222250" y="63500"/>
                  </a:lnTo>
                  <a:cubicBezTo>
                    <a:pt x="274498" y="80916"/>
                    <a:pt x="332317" y="67733"/>
                    <a:pt x="387350" y="69850"/>
                  </a:cubicBezTo>
                  <a:cubicBezTo>
                    <a:pt x="385233" y="82550"/>
                    <a:pt x="391548" y="100567"/>
                    <a:pt x="381000" y="107950"/>
                  </a:cubicBezTo>
                  <a:cubicBezTo>
                    <a:pt x="365298" y="118942"/>
                    <a:pt x="342794" y="111385"/>
                    <a:pt x="323850" y="114300"/>
                  </a:cubicBezTo>
                  <a:cubicBezTo>
                    <a:pt x="315224" y="115627"/>
                    <a:pt x="306917" y="118533"/>
                    <a:pt x="298450" y="120650"/>
                  </a:cubicBezTo>
                  <a:cubicBezTo>
                    <a:pt x="279400" y="118533"/>
                    <a:pt x="260275" y="117011"/>
                    <a:pt x="241300" y="114300"/>
                  </a:cubicBezTo>
                  <a:cubicBezTo>
                    <a:pt x="230616" y="112774"/>
                    <a:pt x="220260" y="109289"/>
                    <a:pt x="209550" y="107950"/>
                  </a:cubicBezTo>
                  <a:cubicBezTo>
                    <a:pt x="186351" y="105050"/>
                    <a:pt x="162983" y="103717"/>
                    <a:pt x="139700" y="101600"/>
                  </a:cubicBezTo>
                  <a:cubicBezTo>
                    <a:pt x="133350" y="99483"/>
                    <a:pt x="125877" y="99431"/>
                    <a:pt x="120650" y="95250"/>
                  </a:cubicBezTo>
                  <a:cubicBezTo>
                    <a:pt x="114691" y="90482"/>
                    <a:pt x="115478" y="77455"/>
                    <a:pt x="107950" y="76200"/>
                  </a:cubicBezTo>
                  <a:cubicBezTo>
                    <a:pt x="87703" y="72825"/>
                    <a:pt x="37915" y="83857"/>
                    <a:pt x="12700" y="88900"/>
                  </a:cubicBezTo>
                  <a:lnTo>
                    <a:pt x="0" y="2540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orma libre"/>
            <p:cNvSpPr/>
            <p:nvPr/>
          </p:nvSpPr>
          <p:spPr>
            <a:xfrm>
              <a:off x="762000" y="4040294"/>
              <a:ext cx="440338" cy="106256"/>
            </a:xfrm>
            <a:custGeom>
              <a:avLst/>
              <a:gdLst>
                <a:gd name="connsiteX0" fmla="*/ 6350 w 440338"/>
                <a:gd name="connsiteY0" fmla="*/ 17356 h 106256"/>
                <a:gd name="connsiteX1" fmla="*/ 25400 w 440338"/>
                <a:gd name="connsiteY1" fmla="*/ 93556 h 106256"/>
                <a:gd name="connsiteX2" fmla="*/ 63500 w 440338"/>
                <a:gd name="connsiteY2" fmla="*/ 106256 h 106256"/>
                <a:gd name="connsiteX3" fmla="*/ 317500 w 440338"/>
                <a:gd name="connsiteY3" fmla="*/ 99906 h 106256"/>
                <a:gd name="connsiteX4" fmla="*/ 438150 w 440338"/>
                <a:gd name="connsiteY4" fmla="*/ 93556 h 106256"/>
                <a:gd name="connsiteX5" fmla="*/ 431800 w 440338"/>
                <a:gd name="connsiteY5" fmla="*/ 74506 h 106256"/>
                <a:gd name="connsiteX6" fmla="*/ 419100 w 440338"/>
                <a:gd name="connsiteY6" fmla="*/ 55456 h 106256"/>
                <a:gd name="connsiteX7" fmla="*/ 381000 w 440338"/>
                <a:gd name="connsiteY7" fmla="*/ 42756 h 106256"/>
                <a:gd name="connsiteX8" fmla="*/ 298450 w 440338"/>
                <a:gd name="connsiteY8" fmla="*/ 49106 h 106256"/>
                <a:gd name="connsiteX9" fmla="*/ 171450 w 440338"/>
                <a:gd name="connsiteY9" fmla="*/ 36406 h 106256"/>
                <a:gd name="connsiteX10" fmla="*/ 133350 w 440338"/>
                <a:gd name="connsiteY10" fmla="*/ 23706 h 106256"/>
                <a:gd name="connsiteX11" fmla="*/ 120650 w 440338"/>
                <a:gd name="connsiteY11" fmla="*/ 4656 h 106256"/>
                <a:gd name="connsiteX12" fmla="*/ 57150 w 440338"/>
                <a:gd name="connsiteY12" fmla="*/ 23706 h 106256"/>
                <a:gd name="connsiteX13" fmla="*/ 0 w 440338"/>
                <a:gd name="connsiteY13" fmla="*/ 30056 h 106256"/>
                <a:gd name="connsiteX14" fmla="*/ 6350 w 440338"/>
                <a:gd name="connsiteY14" fmla="*/ 17356 h 10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338" h="106256">
                  <a:moveTo>
                    <a:pt x="6350" y="17356"/>
                  </a:moveTo>
                  <a:cubicBezTo>
                    <a:pt x="7421" y="26991"/>
                    <a:pt x="4506" y="80497"/>
                    <a:pt x="25400" y="93556"/>
                  </a:cubicBezTo>
                  <a:cubicBezTo>
                    <a:pt x="36752" y="100651"/>
                    <a:pt x="63500" y="106256"/>
                    <a:pt x="63500" y="106256"/>
                  </a:cubicBezTo>
                  <a:lnTo>
                    <a:pt x="317500" y="99906"/>
                  </a:lnTo>
                  <a:cubicBezTo>
                    <a:pt x="357749" y="98542"/>
                    <a:pt x="398837" y="102292"/>
                    <a:pt x="438150" y="93556"/>
                  </a:cubicBezTo>
                  <a:cubicBezTo>
                    <a:pt x="444684" y="92104"/>
                    <a:pt x="434793" y="80493"/>
                    <a:pt x="431800" y="74506"/>
                  </a:cubicBezTo>
                  <a:cubicBezTo>
                    <a:pt x="428387" y="67680"/>
                    <a:pt x="425572" y="59501"/>
                    <a:pt x="419100" y="55456"/>
                  </a:cubicBezTo>
                  <a:cubicBezTo>
                    <a:pt x="407748" y="48361"/>
                    <a:pt x="381000" y="42756"/>
                    <a:pt x="381000" y="42756"/>
                  </a:cubicBezTo>
                  <a:cubicBezTo>
                    <a:pt x="328701" y="60189"/>
                    <a:pt x="356152" y="57349"/>
                    <a:pt x="298450" y="49106"/>
                  </a:cubicBezTo>
                  <a:cubicBezTo>
                    <a:pt x="237691" y="28853"/>
                    <a:pt x="326540" y="56635"/>
                    <a:pt x="171450" y="36406"/>
                  </a:cubicBezTo>
                  <a:cubicBezTo>
                    <a:pt x="158175" y="34675"/>
                    <a:pt x="133350" y="23706"/>
                    <a:pt x="133350" y="23706"/>
                  </a:cubicBezTo>
                  <a:cubicBezTo>
                    <a:pt x="129117" y="17356"/>
                    <a:pt x="128100" y="6312"/>
                    <a:pt x="120650" y="4656"/>
                  </a:cubicBezTo>
                  <a:cubicBezTo>
                    <a:pt x="54336" y="-10080"/>
                    <a:pt x="95950" y="14006"/>
                    <a:pt x="57150" y="23706"/>
                  </a:cubicBezTo>
                  <a:cubicBezTo>
                    <a:pt x="38555" y="28355"/>
                    <a:pt x="19050" y="27939"/>
                    <a:pt x="0" y="30056"/>
                  </a:cubicBezTo>
                  <a:lnTo>
                    <a:pt x="6350" y="17356"/>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5" name="Rectangle 28"/>
            <p:cNvSpPr>
              <a:spLocks noChangeArrowheads="1"/>
            </p:cNvSpPr>
            <p:nvPr/>
          </p:nvSpPr>
          <p:spPr bwMode="auto">
            <a:xfrm rot="16765794">
              <a:off x="711286" y="3923558"/>
              <a:ext cx="445694" cy="121669"/>
            </a:xfrm>
            <a:prstGeom prst="rect">
              <a:avLst/>
            </a:prstGeom>
            <a:noFill/>
            <a:ln>
              <a:noFill/>
            </a:ln>
            <a:extLst/>
          </p:spPr>
          <p:txBody>
            <a:bodyPr wrap="none" lIns="0" tIns="0" rIns="0" bIns="0">
              <a:spAutoFit/>
            </a:bodyPr>
            <a:lstStyle/>
            <a:p>
              <a:r>
                <a:rPr lang="es-MX" sz="600" b="1" dirty="0">
                  <a:solidFill>
                    <a:srgbClr val="000000"/>
                  </a:solidFill>
                </a:rPr>
                <a:t>HUIMILPAN</a:t>
              </a:r>
              <a:endParaRPr lang="es-MX" sz="600" b="1" dirty="0"/>
            </a:p>
          </p:txBody>
        </p:sp>
        <p:sp>
          <p:nvSpPr>
            <p:cNvPr id="11" name="10 Forma libre"/>
            <p:cNvSpPr/>
            <p:nvPr/>
          </p:nvSpPr>
          <p:spPr>
            <a:xfrm>
              <a:off x="1186635" y="4063772"/>
              <a:ext cx="553265" cy="350719"/>
            </a:xfrm>
            <a:custGeom>
              <a:avLst/>
              <a:gdLst>
                <a:gd name="connsiteX0" fmla="*/ 815 w 553265"/>
                <a:gd name="connsiteY0" fmla="*/ 12928 h 350719"/>
                <a:gd name="connsiteX1" fmla="*/ 83365 w 553265"/>
                <a:gd name="connsiteY1" fmla="*/ 31978 h 350719"/>
                <a:gd name="connsiteX2" fmla="*/ 102415 w 553265"/>
                <a:gd name="connsiteY2" fmla="*/ 38328 h 350719"/>
                <a:gd name="connsiteX3" fmla="*/ 121465 w 553265"/>
                <a:gd name="connsiteY3" fmla="*/ 44678 h 350719"/>
                <a:gd name="connsiteX4" fmla="*/ 140515 w 553265"/>
                <a:gd name="connsiteY4" fmla="*/ 57378 h 350719"/>
                <a:gd name="connsiteX5" fmla="*/ 178615 w 553265"/>
                <a:gd name="connsiteY5" fmla="*/ 70078 h 350719"/>
                <a:gd name="connsiteX6" fmla="*/ 292915 w 553265"/>
                <a:gd name="connsiteY6" fmla="*/ 82778 h 350719"/>
                <a:gd name="connsiteX7" fmla="*/ 331015 w 553265"/>
                <a:gd name="connsiteY7" fmla="*/ 114528 h 350719"/>
                <a:gd name="connsiteX8" fmla="*/ 343715 w 553265"/>
                <a:gd name="connsiteY8" fmla="*/ 133578 h 350719"/>
                <a:gd name="connsiteX9" fmla="*/ 362765 w 553265"/>
                <a:gd name="connsiteY9" fmla="*/ 171678 h 350719"/>
                <a:gd name="connsiteX10" fmla="*/ 381815 w 553265"/>
                <a:gd name="connsiteY10" fmla="*/ 184378 h 350719"/>
                <a:gd name="connsiteX11" fmla="*/ 432615 w 553265"/>
                <a:gd name="connsiteY11" fmla="*/ 247878 h 350719"/>
                <a:gd name="connsiteX12" fmla="*/ 470715 w 553265"/>
                <a:gd name="connsiteY12" fmla="*/ 260578 h 350719"/>
                <a:gd name="connsiteX13" fmla="*/ 496115 w 553265"/>
                <a:gd name="connsiteY13" fmla="*/ 235178 h 350719"/>
                <a:gd name="connsiteX14" fmla="*/ 515165 w 553265"/>
                <a:gd name="connsiteY14" fmla="*/ 222478 h 350719"/>
                <a:gd name="connsiteX15" fmla="*/ 534215 w 553265"/>
                <a:gd name="connsiteY15" fmla="*/ 228828 h 350719"/>
                <a:gd name="connsiteX16" fmla="*/ 553265 w 553265"/>
                <a:gd name="connsiteY16" fmla="*/ 266928 h 350719"/>
                <a:gd name="connsiteX17" fmla="*/ 521515 w 553265"/>
                <a:gd name="connsiteY17" fmla="*/ 317728 h 350719"/>
                <a:gd name="connsiteX18" fmla="*/ 515165 w 553265"/>
                <a:gd name="connsiteY18" fmla="*/ 336778 h 350719"/>
                <a:gd name="connsiteX19" fmla="*/ 438965 w 553265"/>
                <a:gd name="connsiteY19" fmla="*/ 343128 h 350719"/>
                <a:gd name="connsiteX20" fmla="*/ 407215 w 553265"/>
                <a:gd name="connsiteY20" fmla="*/ 311378 h 350719"/>
                <a:gd name="connsiteX21" fmla="*/ 388165 w 553265"/>
                <a:gd name="connsiteY21" fmla="*/ 317728 h 350719"/>
                <a:gd name="connsiteX22" fmla="*/ 350065 w 553265"/>
                <a:gd name="connsiteY22" fmla="*/ 330428 h 350719"/>
                <a:gd name="connsiteX23" fmla="*/ 356415 w 553265"/>
                <a:gd name="connsiteY23" fmla="*/ 305028 h 350719"/>
                <a:gd name="connsiteX24" fmla="*/ 324665 w 553265"/>
                <a:gd name="connsiteY24" fmla="*/ 273278 h 350719"/>
                <a:gd name="connsiteX25" fmla="*/ 286565 w 553265"/>
                <a:gd name="connsiteY25" fmla="*/ 260578 h 350719"/>
                <a:gd name="connsiteX26" fmla="*/ 311965 w 553265"/>
                <a:gd name="connsiteY26" fmla="*/ 228828 h 350719"/>
                <a:gd name="connsiteX27" fmla="*/ 324665 w 553265"/>
                <a:gd name="connsiteY27" fmla="*/ 203428 h 350719"/>
                <a:gd name="connsiteX28" fmla="*/ 311965 w 553265"/>
                <a:gd name="connsiteY28" fmla="*/ 184378 h 350719"/>
                <a:gd name="connsiteX29" fmla="*/ 248465 w 553265"/>
                <a:gd name="connsiteY29" fmla="*/ 165328 h 350719"/>
                <a:gd name="connsiteX30" fmla="*/ 242115 w 553265"/>
                <a:gd name="connsiteY30" fmla="*/ 146278 h 350719"/>
                <a:gd name="connsiteX31" fmla="*/ 235765 w 553265"/>
                <a:gd name="connsiteY31" fmla="*/ 114528 h 350719"/>
                <a:gd name="connsiteX32" fmla="*/ 216715 w 553265"/>
                <a:gd name="connsiteY32" fmla="*/ 127228 h 350719"/>
                <a:gd name="connsiteX33" fmla="*/ 159565 w 553265"/>
                <a:gd name="connsiteY33" fmla="*/ 127228 h 350719"/>
                <a:gd name="connsiteX34" fmla="*/ 146865 w 553265"/>
                <a:gd name="connsiteY34" fmla="*/ 146278 h 350719"/>
                <a:gd name="connsiteX35" fmla="*/ 140515 w 553265"/>
                <a:gd name="connsiteY35" fmla="*/ 127228 h 350719"/>
                <a:gd name="connsiteX36" fmla="*/ 121465 w 553265"/>
                <a:gd name="connsiteY36" fmla="*/ 120878 h 350719"/>
                <a:gd name="connsiteX37" fmla="*/ 64315 w 553265"/>
                <a:gd name="connsiteY37" fmla="*/ 114528 h 350719"/>
                <a:gd name="connsiteX38" fmla="*/ 45265 w 553265"/>
                <a:gd name="connsiteY38" fmla="*/ 63728 h 350719"/>
                <a:gd name="connsiteX39" fmla="*/ 7165 w 553265"/>
                <a:gd name="connsiteY39" fmla="*/ 38328 h 350719"/>
                <a:gd name="connsiteX40" fmla="*/ 7165 w 553265"/>
                <a:gd name="connsiteY40" fmla="*/ 228 h 350719"/>
                <a:gd name="connsiteX41" fmla="*/ 815 w 553265"/>
                <a:gd name="connsiteY41" fmla="*/ 12928 h 35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3265" h="350719">
                  <a:moveTo>
                    <a:pt x="815" y="12928"/>
                  </a:moveTo>
                  <a:cubicBezTo>
                    <a:pt x="58517" y="21171"/>
                    <a:pt x="31066" y="14545"/>
                    <a:pt x="83365" y="31978"/>
                  </a:cubicBezTo>
                  <a:lnTo>
                    <a:pt x="102415" y="38328"/>
                  </a:lnTo>
                  <a:lnTo>
                    <a:pt x="121465" y="44678"/>
                  </a:lnTo>
                  <a:cubicBezTo>
                    <a:pt x="127815" y="48911"/>
                    <a:pt x="133541" y="54278"/>
                    <a:pt x="140515" y="57378"/>
                  </a:cubicBezTo>
                  <a:cubicBezTo>
                    <a:pt x="152748" y="62815"/>
                    <a:pt x="165915" y="65845"/>
                    <a:pt x="178615" y="70078"/>
                  </a:cubicBezTo>
                  <a:cubicBezTo>
                    <a:pt x="227853" y="86491"/>
                    <a:pt x="190986" y="75983"/>
                    <a:pt x="292915" y="82778"/>
                  </a:cubicBezTo>
                  <a:cubicBezTo>
                    <a:pt x="311646" y="95265"/>
                    <a:pt x="315736" y="96193"/>
                    <a:pt x="331015" y="114528"/>
                  </a:cubicBezTo>
                  <a:cubicBezTo>
                    <a:pt x="335901" y="120391"/>
                    <a:pt x="340302" y="126752"/>
                    <a:pt x="343715" y="133578"/>
                  </a:cubicBezTo>
                  <a:cubicBezTo>
                    <a:pt x="354044" y="154236"/>
                    <a:pt x="344567" y="153480"/>
                    <a:pt x="362765" y="171678"/>
                  </a:cubicBezTo>
                  <a:cubicBezTo>
                    <a:pt x="368161" y="177074"/>
                    <a:pt x="375465" y="180145"/>
                    <a:pt x="381815" y="184378"/>
                  </a:cubicBezTo>
                  <a:cubicBezTo>
                    <a:pt x="399342" y="236958"/>
                    <a:pt x="383376" y="215052"/>
                    <a:pt x="432615" y="247878"/>
                  </a:cubicBezTo>
                  <a:cubicBezTo>
                    <a:pt x="443754" y="255304"/>
                    <a:pt x="470715" y="260578"/>
                    <a:pt x="470715" y="260578"/>
                  </a:cubicBezTo>
                  <a:cubicBezTo>
                    <a:pt x="512279" y="246723"/>
                    <a:pt x="471485" y="265966"/>
                    <a:pt x="496115" y="235178"/>
                  </a:cubicBezTo>
                  <a:cubicBezTo>
                    <a:pt x="500883" y="229219"/>
                    <a:pt x="508815" y="226711"/>
                    <a:pt x="515165" y="222478"/>
                  </a:cubicBezTo>
                  <a:cubicBezTo>
                    <a:pt x="521515" y="224595"/>
                    <a:pt x="528988" y="224647"/>
                    <a:pt x="534215" y="228828"/>
                  </a:cubicBezTo>
                  <a:cubicBezTo>
                    <a:pt x="545406" y="237780"/>
                    <a:pt x="549082" y="254379"/>
                    <a:pt x="553265" y="266928"/>
                  </a:cubicBezTo>
                  <a:cubicBezTo>
                    <a:pt x="538152" y="312268"/>
                    <a:pt x="551704" y="297602"/>
                    <a:pt x="521515" y="317728"/>
                  </a:cubicBezTo>
                  <a:cubicBezTo>
                    <a:pt x="519398" y="324078"/>
                    <a:pt x="519346" y="331551"/>
                    <a:pt x="515165" y="336778"/>
                  </a:cubicBezTo>
                  <a:cubicBezTo>
                    <a:pt x="495166" y="361777"/>
                    <a:pt x="466029" y="346135"/>
                    <a:pt x="438965" y="343128"/>
                  </a:cubicBezTo>
                  <a:cubicBezTo>
                    <a:pt x="431557" y="332016"/>
                    <a:pt x="423090" y="314024"/>
                    <a:pt x="407215" y="311378"/>
                  </a:cubicBezTo>
                  <a:cubicBezTo>
                    <a:pt x="400613" y="310278"/>
                    <a:pt x="394515" y="315611"/>
                    <a:pt x="388165" y="317728"/>
                  </a:cubicBezTo>
                  <a:cubicBezTo>
                    <a:pt x="383457" y="324790"/>
                    <a:pt x="368193" y="360642"/>
                    <a:pt x="350065" y="330428"/>
                  </a:cubicBezTo>
                  <a:cubicBezTo>
                    <a:pt x="345575" y="322944"/>
                    <a:pt x="354298" y="313495"/>
                    <a:pt x="356415" y="305028"/>
                  </a:cubicBezTo>
                  <a:cubicBezTo>
                    <a:pt x="344829" y="287649"/>
                    <a:pt x="344718" y="282190"/>
                    <a:pt x="324665" y="273278"/>
                  </a:cubicBezTo>
                  <a:cubicBezTo>
                    <a:pt x="312432" y="267841"/>
                    <a:pt x="286565" y="260578"/>
                    <a:pt x="286565" y="260578"/>
                  </a:cubicBezTo>
                  <a:cubicBezTo>
                    <a:pt x="301726" y="215094"/>
                    <a:pt x="280051" y="267125"/>
                    <a:pt x="311965" y="228828"/>
                  </a:cubicBezTo>
                  <a:cubicBezTo>
                    <a:pt x="318025" y="221556"/>
                    <a:pt x="320432" y="211895"/>
                    <a:pt x="324665" y="203428"/>
                  </a:cubicBezTo>
                  <a:cubicBezTo>
                    <a:pt x="320432" y="197078"/>
                    <a:pt x="317361" y="189774"/>
                    <a:pt x="311965" y="184378"/>
                  </a:cubicBezTo>
                  <a:cubicBezTo>
                    <a:pt x="292713" y="165126"/>
                    <a:pt x="276443" y="169325"/>
                    <a:pt x="248465" y="165328"/>
                  </a:cubicBezTo>
                  <a:cubicBezTo>
                    <a:pt x="246348" y="158978"/>
                    <a:pt x="243738" y="152772"/>
                    <a:pt x="242115" y="146278"/>
                  </a:cubicBezTo>
                  <a:cubicBezTo>
                    <a:pt x="239497" y="135807"/>
                    <a:pt x="244399" y="121004"/>
                    <a:pt x="235765" y="114528"/>
                  </a:cubicBezTo>
                  <a:cubicBezTo>
                    <a:pt x="229660" y="109949"/>
                    <a:pt x="223065" y="122995"/>
                    <a:pt x="216715" y="127228"/>
                  </a:cubicBezTo>
                  <a:cubicBezTo>
                    <a:pt x="201045" y="124616"/>
                    <a:pt x="175736" y="114291"/>
                    <a:pt x="159565" y="127228"/>
                  </a:cubicBezTo>
                  <a:cubicBezTo>
                    <a:pt x="153606" y="131996"/>
                    <a:pt x="151098" y="139928"/>
                    <a:pt x="146865" y="146278"/>
                  </a:cubicBezTo>
                  <a:cubicBezTo>
                    <a:pt x="144748" y="139928"/>
                    <a:pt x="145248" y="131961"/>
                    <a:pt x="140515" y="127228"/>
                  </a:cubicBezTo>
                  <a:cubicBezTo>
                    <a:pt x="135782" y="122495"/>
                    <a:pt x="128067" y="121978"/>
                    <a:pt x="121465" y="120878"/>
                  </a:cubicBezTo>
                  <a:cubicBezTo>
                    <a:pt x="102559" y="117727"/>
                    <a:pt x="83365" y="116645"/>
                    <a:pt x="64315" y="114528"/>
                  </a:cubicBezTo>
                  <a:cubicBezTo>
                    <a:pt x="60472" y="95315"/>
                    <a:pt x="61120" y="77602"/>
                    <a:pt x="45265" y="63728"/>
                  </a:cubicBezTo>
                  <a:cubicBezTo>
                    <a:pt x="33778" y="53677"/>
                    <a:pt x="7165" y="38328"/>
                    <a:pt x="7165" y="38328"/>
                  </a:cubicBezTo>
                  <a:cubicBezTo>
                    <a:pt x="5472" y="33248"/>
                    <a:pt x="-8075" y="5308"/>
                    <a:pt x="7165" y="228"/>
                  </a:cubicBezTo>
                  <a:cubicBezTo>
                    <a:pt x="12845" y="-1665"/>
                    <a:pt x="15632" y="8695"/>
                    <a:pt x="815" y="12928"/>
                  </a:cubicBez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Forma libre"/>
            <p:cNvSpPr/>
            <p:nvPr/>
          </p:nvSpPr>
          <p:spPr>
            <a:xfrm>
              <a:off x="1721861" y="3828913"/>
              <a:ext cx="404347" cy="622655"/>
            </a:xfrm>
            <a:custGeom>
              <a:avLst/>
              <a:gdLst>
                <a:gd name="connsiteX0" fmla="*/ 314214 w 404347"/>
                <a:gd name="connsiteY0" fmla="*/ 137 h 622655"/>
                <a:gd name="connsiteX1" fmla="*/ 301514 w 404347"/>
                <a:gd name="connsiteY1" fmla="*/ 31887 h 622655"/>
                <a:gd name="connsiteX2" fmla="*/ 288814 w 404347"/>
                <a:gd name="connsiteY2" fmla="*/ 50937 h 622655"/>
                <a:gd name="connsiteX3" fmla="*/ 276114 w 404347"/>
                <a:gd name="connsiteY3" fmla="*/ 89037 h 622655"/>
                <a:gd name="connsiteX4" fmla="*/ 269764 w 404347"/>
                <a:gd name="connsiteY4" fmla="*/ 108087 h 622655"/>
                <a:gd name="connsiteX5" fmla="*/ 276114 w 404347"/>
                <a:gd name="connsiteY5" fmla="*/ 139837 h 622655"/>
                <a:gd name="connsiteX6" fmla="*/ 288814 w 404347"/>
                <a:gd name="connsiteY6" fmla="*/ 177937 h 622655"/>
                <a:gd name="connsiteX7" fmla="*/ 301514 w 404347"/>
                <a:gd name="connsiteY7" fmla="*/ 273187 h 622655"/>
                <a:gd name="connsiteX8" fmla="*/ 307864 w 404347"/>
                <a:gd name="connsiteY8" fmla="*/ 292237 h 622655"/>
                <a:gd name="connsiteX9" fmla="*/ 326914 w 404347"/>
                <a:gd name="connsiteY9" fmla="*/ 298587 h 622655"/>
                <a:gd name="connsiteX10" fmla="*/ 333264 w 404347"/>
                <a:gd name="connsiteY10" fmla="*/ 317637 h 622655"/>
                <a:gd name="connsiteX11" fmla="*/ 314214 w 404347"/>
                <a:gd name="connsiteY11" fmla="*/ 393837 h 622655"/>
                <a:gd name="connsiteX12" fmla="*/ 307864 w 404347"/>
                <a:gd name="connsiteY12" fmla="*/ 431937 h 622655"/>
                <a:gd name="connsiteX13" fmla="*/ 238014 w 404347"/>
                <a:gd name="connsiteY13" fmla="*/ 419237 h 622655"/>
                <a:gd name="connsiteX14" fmla="*/ 218964 w 404347"/>
                <a:gd name="connsiteY14" fmla="*/ 406537 h 622655"/>
                <a:gd name="connsiteX15" fmla="*/ 142764 w 404347"/>
                <a:gd name="connsiteY15" fmla="*/ 419237 h 622655"/>
                <a:gd name="connsiteX16" fmla="*/ 123714 w 404347"/>
                <a:gd name="connsiteY16" fmla="*/ 431937 h 622655"/>
                <a:gd name="connsiteX17" fmla="*/ 123714 w 404347"/>
                <a:gd name="connsiteY17" fmla="*/ 470037 h 622655"/>
                <a:gd name="connsiteX18" fmla="*/ 117364 w 404347"/>
                <a:gd name="connsiteY18" fmla="*/ 489087 h 622655"/>
                <a:gd name="connsiteX19" fmla="*/ 72914 w 404347"/>
                <a:gd name="connsiteY19" fmla="*/ 482737 h 622655"/>
                <a:gd name="connsiteX20" fmla="*/ 66564 w 404347"/>
                <a:gd name="connsiteY20" fmla="*/ 463687 h 622655"/>
                <a:gd name="connsiteX21" fmla="*/ 28464 w 404347"/>
                <a:gd name="connsiteY21" fmla="*/ 444637 h 622655"/>
                <a:gd name="connsiteX22" fmla="*/ 3064 w 404347"/>
                <a:gd name="connsiteY22" fmla="*/ 450987 h 622655"/>
                <a:gd name="connsiteX23" fmla="*/ 28464 w 404347"/>
                <a:gd name="connsiteY23" fmla="*/ 476387 h 622655"/>
                <a:gd name="connsiteX24" fmla="*/ 41164 w 404347"/>
                <a:gd name="connsiteY24" fmla="*/ 495437 h 622655"/>
                <a:gd name="connsiteX25" fmla="*/ 72914 w 404347"/>
                <a:gd name="connsiteY25" fmla="*/ 520837 h 622655"/>
                <a:gd name="connsiteX26" fmla="*/ 91964 w 404347"/>
                <a:gd name="connsiteY26" fmla="*/ 584337 h 622655"/>
                <a:gd name="connsiteX27" fmla="*/ 98314 w 404347"/>
                <a:gd name="connsiteY27" fmla="*/ 603387 h 622655"/>
                <a:gd name="connsiteX28" fmla="*/ 117364 w 404347"/>
                <a:gd name="connsiteY28" fmla="*/ 609737 h 622655"/>
                <a:gd name="connsiteX29" fmla="*/ 149114 w 404347"/>
                <a:gd name="connsiteY29" fmla="*/ 603387 h 622655"/>
                <a:gd name="connsiteX30" fmla="*/ 155464 w 404347"/>
                <a:gd name="connsiteY30" fmla="*/ 520837 h 622655"/>
                <a:gd name="connsiteX31" fmla="*/ 168164 w 404347"/>
                <a:gd name="connsiteY31" fmla="*/ 482737 h 622655"/>
                <a:gd name="connsiteX32" fmla="*/ 174514 w 404347"/>
                <a:gd name="connsiteY32" fmla="*/ 463687 h 622655"/>
                <a:gd name="connsiteX33" fmla="*/ 193564 w 404347"/>
                <a:gd name="connsiteY33" fmla="*/ 457337 h 622655"/>
                <a:gd name="connsiteX34" fmla="*/ 282464 w 404347"/>
                <a:gd name="connsiteY34" fmla="*/ 463687 h 622655"/>
                <a:gd name="connsiteX35" fmla="*/ 320564 w 404347"/>
                <a:gd name="connsiteY35" fmla="*/ 482737 h 622655"/>
                <a:gd name="connsiteX36" fmla="*/ 377714 w 404347"/>
                <a:gd name="connsiteY36" fmla="*/ 495437 h 622655"/>
                <a:gd name="connsiteX37" fmla="*/ 403114 w 404347"/>
                <a:gd name="connsiteY37" fmla="*/ 489087 h 622655"/>
                <a:gd name="connsiteX38" fmla="*/ 371364 w 404347"/>
                <a:gd name="connsiteY38" fmla="*/ 463687 h 622655"/>
                <a:gd name="connsiteX39" fmla="*/ 377714 w 404347"/>
                <a:gd name="connsiteY39" fmla="*/ 438287 h 622655"/>
                <a:gd name="connsiteX40" fmla="*/ 384064 w 404347"/>
                <a:gd name="connsiteY40" fmla="*/ 419237 h 622655"/>
                <a:gd name="connsiteX41" fmla="*/ 371364 w 404347"/>
                <a:gd name="connsiteY41" fmla="*/ 400187 h 622655"/>
                <a:gd name="connsiteX42" fmla="*/ 365014 w 404347"/>
                <a:gd name="connsiteY42" fmla="*/ 381137 h 622655"/>
                <a:gd name="connsiteX43" fmla="*/ 384064 w 404347"/>
                <a:gd name="connsiteY43" fmla="*/ 374787 h 622655"/>
                <a:gd name="connsiteX44" fmla="*/ 403114 w 404347"/>
                <a:gd name="connsiteY44" fmla="*/ 336687 h 622655"/>
                <a:gd name="connsiteX45" fmla="*/ 390414 w 404347"/>
                <a:gd name="connsiteY45" fmla="*/ 279537 h 622655"/>
                <a:gd name="connsiteX46" fmla="*/ 352314 w 404347"/>
                <a:gd name="connsiteY46" fmla="*/ 260487 h 622655"/>
                <a:gd name="connsiteX47" fmla="*/ 345964 w 404347"/>
                <a:gd name="connsiteY47" fmla="*/ 177937 h 622655"/>
                <a:gd name="connsiteX48" fmla="*/ 358664 w 404347"/>
                <a:gd name="connsiteY48" fmla="*/ 139837 h 622655"/>
                <a:gd name="connsiteX49" fmla="*/ 326914 w 404347"/>
                <a:gd name="connsiteY49" fmla="*/ 108087 h 622655"/>
                <a:gd name="connsiteX50" fmla="*/ 345964 w 404347"/>
                <a:gd name="connsiteY50" fmla="*/ 50937 h 622655"/>
                <a:gd name="connsiteX51" fmla="*/ 352314 w 404347"/>
                <a:gd name="connsiteY51" fmla="*/ 31887 h 622655"/>
                <a:gd name="connsiteX52" fmla="*/ 345964 w 404347"/>
                <a:gd name="connsiteY52" fmla="*/ 12837 h 622655"/>
                <a:gd name="connsiteX53" fmla="*/ 320564 w 404347"/>
                <a:gd name="connsiteY53" fmla="*/ 19187 h 622655"/>
                <a:gd name="connsiteX54" fmla="*/ 314214 w 404347"/>
                <a:gd name="connsiteY54" fmla="*/ 137 h 6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4347" h="622655">
                  <a:moveTo>
                    <a:pt x="314214" y="137"/>
                  </a:moveTo>
                  <a:cubicBezTo>
                    <a:pt x="311039" y="2254"/>
                    <a:pt x="306612" y="21692"/>
                    <a:pt x="301514" y="31887"/>
                  </a:cubicBezTo>
                  <a:cubicBezTo>
                    <a:pt x="298101" y="38713"/>
                    <a:pt x="291914" y="43963"/>
                    <a:pt x="288814" y="50937"/>
                  </a:cubicBezTo>
                  <a:cubicBezTo>
                    <a:pt x="283377" y="63170"/>
                    <a:pt x="280347" y="76337"/>
                    <a:pt x="276114" y="89037"/>
                  </a:cubicBezTo>
                  <a:lnTo>
                    <a:pt x="269764" y="108087"/>
                  </a:lnTo>
                  <a:cubicBezTo>
                    <a:pt x="271881" y="118670"/>
                    <a:pt x="273274" y="129424"/>
                    <a:pt x="276114" y="139837"/>
                  </a:cubicBezTo>
                  <a:cubicBezTo>
                    <a:pt x="279636" y="152752"/>
                    <a:pt x="288814" y="177937"/>
                    <a:pt x="288814" y="177937"/>
                  </a:cubicBezTo>
                  <a:cubicBezTo>
                    <a:pt x="291871" y="205451"/>
                    <a:pt x="295180" y="244684"/>
                    <a:pt x="301514" y="273187"/>
                  </a:cubicBezTo>
                  <a:cubicBezTo>
                    <a:pt x="302966" y="279721"/>
                    <a:pt x="303131" y="287504"/>
                    <a:pt x="307864" y="292237"/>
                  </a:cubicBezTo>
                  <a:cubicBezTo>
                    <a:pt x="312597" y="296970"/>
                    <a:pt x="320564" y="296470"/>
                    <a:pt x="326914" y="298587"/>
                  </a:cubicBezTo>
                  <a:cubicBezTo>
                    <a:pt x="329031" y="304937"/>
                    <a:pt x="333264" y="310944"/>
                    <a:pt x="333264" y="317637"/>
                  </a:cubicBezTo>
                  <a:cubicBezTo>
                    <a:pt x="333264" y="343289"/>
                    <a:pt x="322095" y="370195"/>
                    <a:pt x="314214" y="393837"/>
                  </a:cubicBezTo>
                  <a:cubicBezTo>
                    <a:pt x="310143" y="406051"/>
                    <a:pt x="309981" y="419237"/>
                    <a:pt x="307864" y="431937"/>
                  </a:cubicBezTo>
                  <a:cubicBezTo>
                    <a:pt x="290352" y="429748"/>
                    <a:pt x="257591" y="429026"/>
                    <a:pt x="238014" y="419237"/>
                  </a:cubicBezTo>
                  <a:cubicBezTo>
                    <a:pt x="231188" y="415824"/>
                    <a:pt x="225314" y="410770"/>
                    <a:pt x="218964" y="406537"/>
                  </a:cubicBezTo>
                  <a:cubicBezTo>
                    <a:pt x="200856" y="408549"/>
                    <a:pt x="164040" y="408599"/>
                    <a:pt x="142764" y="419237"/>
                  </a:cubicBezTo>
                  <a:cubicBezTo>
                    <a:pt x="135938" y="422650"/>
                    <a:pt x="130064" y="427704"/>
                    <a:pt x="123714" y="431937"/>
                  </a:cubicBezTo>
                  <a:cubicBezTo>
                    <a:pt x="106781" y="482737"/>
                    <a:pt x="123714" y="419237"/>
                    <a:pt x="123714" y="470037"/>
                  </a:cubicBezTo>
                  <a:cubicBezTo>
                    <a:pt x="123714" y="476730"/>
                    <a:pt x="119481" y="482737"/>
                    <a:pt x="117364" y="489087"/>
                  </a:cubicBezTo>
                  <a:cubicBezTo>
                    <a:pt x="102547" y="486970"/>
                    <a:pt x="86301" y="489430"/>
                    <a:pt x="72914" y="482737"/>
                  </a:cubicBezTo>
                  <a:cubicBezTo>
                    <a:pt x="66927" y="479744"/>
                    <a:pt x="70745" y="468914"/>
                    <a:pt x="66564" y="463687"/>
                  </a:cubicBezTo>
                  <a:cubicBezTo>
                    <a:pt x="57612" y="452496"/>
                    <a:pt x="41013" y="448820"/>
                    <a:pt x="28464" y="444637"/>
                  </a:cubicBezTo>
                  <a:cubicBezTo>
                    <a:pt x="19997" y="446754"/>
                    <a:pt x="8300" y="444005"/>
                    <a:pt x="3064" y="450987"/>
                  </a:cubicBezTo>
                  <a:cubicBezTo>
                    <a:pt x="-10483" y="469049"/>
                    <a:pt x="25077" y="475258"/>
                    <a:pt x="28464" y="476387"/>
                  </a:cubicBezTo>
                  <a:cubicBezTo>
                    <a:pt x="32697" y="482737"/>
                    <a:pt x="35205" y="490669"/>
                    <a:pt x="41164" y="495437"/>
                  </a:cubicBezTo>
                  <a:cubicBezTo>
                    <a:pt x="84981" y="530490"/>
                    <a:pt x="36518" y="466242"/>
                    <a:pt x="72914" y="520837"/>
                  </a:cubicBezTo>
                  <a:cubicBezTo>
                    <a:pt x="84462" y="601674"/>
                    <a:pt x="68862" y="538132"/>
                    <a:pt x="91964" y="584337"/>
                  </a:cubicBezTo>
                  <a:cubicBezTo>
                    <a:pt x="94957" y="590324"/>
                    <a:pt x="93581" y="598654"/>
                    <a:pt x="98314" y="603387"/>
                  </a:cubicBezTo>
                  <a:cubicBezTo>
                    <a:pt x="103047" y="608120"/>
                    <a:pt x="111014" y="607620"/>
                    <a:pt x="117364" y="609737"/>
                  </a:cubicBezTo>
                  <a:cubicBezTo>
                    <a:pt x="131945" y="619458"/>
                    <a:pt x="142999" y="635999"/>
                    <a:pt x="149114" y="603387"/>
                  </a:cubicBezTo>
                  <a:cubicBezTo>
                    <a:pt x="154200" y="576262"/>
                    <a:pt x="151160" y="548097"/>
                    <a:pt x="155464" y="520837"/>
                  </a:cubicBezTo>
                  <a:cubicBezTo>
                    <a:pt x="157552" y="507614"/>
                    <a:pt x="163931" y="495437"/>
                    <a:pt x="168164" y="482737"/>
                  </a:cubicBezTo>
                  <a:lnTo>
                    <a:pt x="174514" y="463687"/>
                  </a:lnTo>
                  <a:cubicBezTo>
                    <a:pt x="176631" y="457337"/>
                    <a:pt x="187214" y="459454"/>
                    <a:pt x="193564" y="457337"/>
                  </a:cubicBezTo>
                  <a:cubicBezTo>
                    <a:pt x="223197" y="459454"/>
                    <a:pt x="252959" y="460216"/>
                    <a:pt x="282464" y="463687"/>
                  </a:cubicBezTo>
                  <a:cubicBezTo>
                    <a:pt x="303336" y="466143"/>
                    <a:pt x="302122" y="473516"/>
                    <a:pt x="320564" y="482737"/>
                  </a:cubicBezTo>
                  <a:cubicBezTo>
                    <a:pt x="336196" y="490553"/>
                    <a:pt x="363081" y="492998"/>
                    <a:pt x="377714" y="495437"/>
                  </a:cubicBezTo>
                  <a:cubicBezTo>
                    <a:pt x="386181" y="493320"/>
                    <a:pt x="399211" y="496893"/>
                    <a:pt x="403114" y="489087"/>
                  </a:cubicBezTo>
                  <a:cubicBezTo>
                    <a:pt x="411320" y="472674"/>
                    <a:pt x="376062" y="465253"/>
                    <a:pt x="371364" y="463687"/>
                  </a:cubicBezTo>
                  <a:cubicBezTo>
                    <a:pt x="373481" y="455220"/>
                    <a:pt x="375316" y="446678"/>
                    <a:pt x="377714" y="438287"/>
                  </a:cubicBezTo>
                  <a:cubicBezTo>
                    <a:pt x="379553" y="431851"/>
                    <a:pt x="385164" y="425839"/>
                    <a:pt x="384064" y="419237"/>
                  </a:cubicBezTo>
                  <a:cubicBezTo>
                    <a:pt x="382809" y="411709"/>
                    <a:pt x="374777" y="407013"/>
                    <a:pt x="371364" y="400187"/>
                  </a:cubicBezTo>
                  <a:cubicBezTo>
                    <a:pt x="368371" y="394200"/>
                    <a:pt x="367131" y="387487"/>
                    <a:pt x="365014" y="381137"/>
                  </a:cubicBezTo>
                  <a:cubicBezTo>
                    <a:pt x="371364" y="379020"/>
                    <a:pt x="378837" y="378968"/>
                    <a:pt x="384064" y="374787"/>
                  </a:cubicBezTo>
                  <a:cubicBezTo>
                    <a:pt x="395255" y="365835"/>
                    <a:pt x="398931" y="349236"/>
                    <a:pt x="403114" y="336687"/>
                  </a:cubicBezTo>
                  <a:cubicBezTo>
                    <a:pt x="403049" y="336297"/>
                    <a:pt x="396996" y="287764"/>
                    <a:pt x="390414" y="279537"/>
                  </a:cubicBezTo>
                  <a:cubicBezTo>
                    <a:pt x="381462" y="268346"/>
                    <a:pt x="364863" y="264670"/>
                    <a:pt x="352314" y="260487"/>
                  </a:cubicBezTo>
                  <a:cubicBezTo>
                    <a:pt x="337562" y="216231"/>
                    <a:pt x="334723" y="226647"/>
                    <a:pt x="345964" y="177937"/>
                  </a:cubicBezTo>
                  <a:cubicBezTo>
                    <a:pt x="348974" y="164893"/>
                    <a:pt x="358664" y="139837"/>
                    <a:pt x="358664" y="139837"/>
                  </a:cubicBezTo>
                  <a:cubicBezTo>
                    <a:pt x="350197" y="134193"/>
                    <a:pt x="326914" y="122198"/>
                    <a:pt x="326914" y="108087"/>
                  </a:cubicBezTo>
                  <a:lnTo>
                    <a:pt x="345964" y="50937"/>
                  </a:lnTo>
                  <a:lnTo>
                    <a:pt x="352314" y="31887"/>
                  </a:lnTo>
                  <a:cubicBezTo>
                    <a:pt x="350197" y="25537"/>
                    <a:pt x="352179" y="15323"/>
                    <a:pt x="345964" y="12837"/>
                  </a:cubicBezTo>
                  <a:cubicBezTo>
                    <a:pt x="337861" y="9596"/>
                    <a:pt x="328955" y="16789"/>
                    <a:pt x="320564" y="19187"/>
                  </a:cubicBezTo>
                  <a:cubicBezTo>
                    <a:pt x="314128" y="21026"/>
                    <a:pt x="317389" y="-1980"/>
                    <a:pt x="314214" y="137"/>
                  </a:cubicBez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Forma libre"/>
            <p:cNvSpPr/>
            <p:nvPr/>
          </p:nvSpPr>
          <p:spPr>
            <a:xfrm>
              <a:off x="1006754" y="3848196"/>
              <a:ext cx="231496" cy="228725"/>
            </a:xfrm>
            <a:custGeom>
              <a:avLst/>
              <a:gdLst>
                <a:gd name="connsiteX0" fmla="*/ 60046 w 231496"/>
                <a:gd name="connsiteY0" fmla="*/ 18954 h 228725"/>
                <a:gd name="connsiteX1" fmla="*/ 98146 w 231496"/>
                <a:gd name="connsiteY1" fmla="*/ 95154 h 228725"/>
                <a:gd name="connsiteX2" fmla="*/ 126721 w 231496"/>
                <a:gd name="connsiteY2" fmla="*/ 114204 h 228725"/>
                <a:gd name="connsiteX3" fmla="*/ 212446 w 231496"/>
                <a:gd name="connsiteY3" fmla="*/ 152304 h 228725"/>
                <a:gd name="connsiteX4" fmla="*/ 231496 w 231496"/>
                <a:gd name="connsiteY4" fmla="*/ 180879 h 228725"/>
                <a:gd name="connsiteX5" fmla="*/ 193396 w 231496"/>
                <a:gd name="connsiteY5" fmla="*/ 228504 h 228725"/>
                <a:gd name="connsiteX6" fmla="*/ 164821 w 231496"/>
                <a:gd name="connsiteY6" fmla="*/ 218979 h 228725"/>
                <a:gd name="connsiteX7" fmla="*/ 117196 w 231496"/>
                <a:gd name="connsiteY7" fmla="*/ 152304 h 228725"/>
                <a:gd name="connsiteX8" fmla="*/ 88621 w 231496"/>
                <a:gd name="connsiteY8" fmla="*/ 133254 h 228725"/>
                <a:gd name="connsiteX9" fmla="*/ 60046 w 231496"/>
                <a:gd name="connsiteY9" fmla="*/ 142779 h 228725"/>
                <a:gd name="connsiteX10" fmla="*/ 40996 w 231496"/>
                <a:gd name="connsiteY10" fmla="*/ 114204 h 228725"/>
                <a:gd name="connsiteX11" fmla="*/ 12421 w 231496"/>
                <a:gd name="connsiteY11" fmla="*/ 95154 h 228725"/>
                <a:gd name="connsiteX12" fmla="*/ 12421 w 231496"/>
                <a:gd name="connsiteY12" fmla="*/ 18954 h 228725"/>
                <a:gd name="connsiteX13" fmla="*/ 60046 w 231496"/>
                <a:gd name="connsiteY13" fmla="*/ 18954 h 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496" h="228725">
                  <a:moveTo>
                    <a:pt x="60046" y="18954"/>
                  </a:moveTo>
                  <a:cubicBezTo>
                    <a:pt x="74334" y="31654"/>
                    <a:pt x="79123" y="76131"/>
                    <a:pt x="98146" y="95154"/>
                  </a:cubicBezTo>
                  <a:cubicBezTo>
                    <a:pt x="106241" y="103249"/>
                    <a:pt x="117196" y="107854"/>
                    <a:pt x="126721" y="114204"/>
                  </a:cubicBezTo>
                  <a:cubicBezTo>
                    <a:pt x="169589" y="178506"/>
                    <a:pt x="112151" y="107728"/>
                    <a:pt x="212446" y="152304"/>
                  </a:cubicBezTo>
                  <a:cubicBezTo>
                    <a:pt x="222907" y="156953"/>
                    <a:pt x="225146" y="171354"/>
                    <a:pt x="231496" y="180879"/>
                  </a:cubicBezTo>
                  <a:cubicBezTo>
                    <a:pt x="224067" y="203167"/>
                    <a:pt x="223808" y="223435"/>
                    <a:pt x="193396" y="228504"/>
                  </a:cubicBezTo>
                  <a:cubicBezTo>
                    <a:pt x="183492" y="230155"/>
                    <a:pt x="174346" y="222154"/>
                    <a:pt x="164821" y="218979"/>
                  </a:cubicBezTo>
                  <a:cubicBezTo>
                    <a:pt x="142596" y="152304"/>
                    <a:pt x="164821" y="168179"/>
                    <a:pt x="117196" y="152304"/>
                  </a:cubicBezTo>
                  <a:cubicBezTo>
                    <a:pt x="107671" y="145954"/>
                    <a:pt x="99913" y="135136"/>
                    <a:pt x="88621" y="133254"/>
                  </a:cubicBezTo>
                  <a:cubicBezTo>
                    <a:pt x="78717" y="131603"/>
                    <a:pt x="69368" y="146508"/>
                    <a:pt x="60046" y="142779"/>
                  </a:cubicBezTo>
                  <a:cubicBezTo>
                    <a:pt x="49417" y="138527"/>
                    <a:pt x="49091" y="122299"/>
                    <a:pt x="40996" y="114204"/>
                  </a:cubicBezTo>
                  <a:cubicBezTo>
                    <a:pt x="32901" y="106109"/>
                    <a:pt x="21946" y="101504"/>
                    <a:pt x="12421" y="95154"/>
                  </a:cubicBezTo>
                  <a:cubicBezTo>
                    <a:pt x="5655" y="74856"/>
                    <a:pt x="-11777" y="38312"/>
                    <a:pt x="12421" y="18954"/>
                  </a:cubicBezTo>
                  <a:cubicBezTo>
                    <a:pt x="56681" y="-16454"/>
                    <a:pt x="45758" y="6254"/>
                    <a:pt x="60046" y="18954"/>
                  </a:cubicBez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Forma libre"/>
            <p:cNvSpPr/>
            <p:nvPr/>
          </p:nvSpPr>
          <p:spPr>
            <a:xfrm>
              <a:off x="1143000" y="3810000"/>
              <a:ext cx="323850" cy="209550"/>
            </a:xfrm>
            <a:custGeom>
              <a:avLst/>
              <a:gdLst>
                <a:gd name="connsiteX0" fmla="*/ 0 w 323850"/>
                <a:gd name="connsiteY0" fmla="*/ 171450 h 209550"/>
                <a:gd name="connsiteX1" fmla="*/ 38100 w 323850"/>
                <a:gd name="connsiteY1" fmla="*/ 165100 h 209550"/>
                <a:gd name="connsiteX2" fmla="*/ 57150 w 323850"/>
                <a:gd name="connsiteY2" fmla="*/ 158750 h 209550"/>
                <a:gd name="connsiteX3" fmla="*/ 82550 w 323850"/>
                <a:gd name="connsiteY3" fmla="*/ 133350 h 209550"/>
                <a:gd name="connsiteX4" fmla="*/ 101600 w 323850"/>
                <a:gd name="connsiteY4" fmla="*/ 120650 h 209550"/>
                <a:gd name="connsiteX5" fmla="*/ 139700 w 323850"/>
                <a:gd name="connsiteY5" fmla="*/ 107950 h 209550"/>
                <a:gd name="connsiteX6" fmla="*/ 158750 w 323850"/>
                <a:gd name="connsiteY6" fmla="*/ 95250 h 209550"/>
                <a:gd name="connsiteX7" fmla="*/ 171450 w 323850"/>
                <a:gd name="connsiteY7" fmla="*/ 57150 h 209550"/>
                <a:gd name="connsiteX8" fmla="*/ 209550 w 323850"/>
                <a:gd name="connsiteY8" fmla="*/ 44450 h 209550"/>
                <a:gd name="connsiteX9" fmla="*/ 228600 w 323850"/>
                <a:gd name="connsiteY9" fmla="*/ 31750 h 209550"/>
                <a:gd name="connsiteX10" fmla="*/ 260350 w 323850"/>
                <a:gd name="connsiteY10" fmla="*/ 25400 h 209550"/>
                <a:gd name="connsiteX11" fmla="*/ 266700 w 323850"/>
                <a:gd name="connsiteY11" fmla="*/ 6350 h 209550"/>
                <a:gd name="connsiteX12" fmla="*/ 285750 w 323850"/>
                <a:gd name="connsiteY12" fmla="*/ 0 h 209550"/>
                <a:gd name="connsiteX13" fmla="*/ 311150 w 323850"/>
                <a:gd name="connsiteY13" fmla="*/ 6350 h 209550"/>
                <a:gd name="connsiteX14" fmla="*/ 317500 w 323850"/>
                <a:gd name="connsiteY14" fmla="*/ 31750 h 209550"/>
                <a:gd name="connsiteX15" fmla="*/ 323850 w 323850"/>
                <a:gd name="connsiteY15" fmla="*/ 50800 h 209550"/>
                <a:gd name="connsiteX16" fmla="*/ 247650 w 323850"/>
                <a:gd name="connsiteY16" fmla="*/ 76200 h 209550"/>
                <a:gd name="connsiteX17" fmla="*/ 241300 w 323850"/>
                <a:gd name="connsiteY17" fmla="*/ 95250 h 209550"/>
                <a:gd name="connsiteX18" fmla="*/ 196850 w 323850"/>
                <a:gd name="connsiteY18" fmla="*/ 146050 h 209550"/>
                <a:gd name="connsiteX19" fmla="*/ 165100 w 323850"/>
                <a:gd name="connsiteY19" fmla="*/ 152400 h 209550"/>
                <a:gd name="connsiteX20" fmla="*/ 127000 w 323850"/>
                <a:gd name="connsiteY20" fmla="*/ 165100 h 209550"/>
                <a:gd name="connsiteX21" fmla="*/ 107950 w 323850"/>
                <a:gd name="connsiteY21" fmla="*/ 203200 h 209550"/>
                <a:gd name="connsiteX22" fmla="*/ 88900 w 323850"/>
                <a:gd name="connsiteY22" fmla="*/ 209550 h 209550"/>
                <a:gd name="connsiteX23" fmla="*/ 69850 w 323850"/>
                <a:gd name="connsiteY23" fmla="*/ 203200 h 209550"/>
                <a:gd name="connsiteX24" fmla="*/ 50800 w 323850"/>
                <a:gd name="connsiteY24" fmla="*/ 184150 h 209550"/>
                <a:gd name="connsiteX25" fmla="*/ 12700 w 323850"/>
                <a:gd name="connsiteY25" fmla="*/ 177800 h 209550"/>
                <a:gd name="connsiteX26" fmla="*/ 31750 w 323850"/>
                <a:gd name="connsiteY26" fmla="*/ 165100 h 209550"/>
                <a:gd name="connsiteX27" fmla="*/ 50800 w 323850"/>
                <a:gd name="connsiteY27" fmla="*/ 1587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3850" h="209550">
                  <a:moveTo>
                    <a:pt x="0" y="171450"/>
                  </a:moveTo>
                  <a:cubicBezTo>
                    <a:pt x="12700" y="169333"/>
                    <a:pt x="25531" y="167893"/>
                    <a:pt x="38100" y="165100"/>
                  </a:cubicBezTo>
                  <a:cubicBezTo>
                    <a:pt x="44634" y="163648"/>
                    <a:pt x="52417" y="163483"/>
                    <a:pt x="57150" y="158750"/>
                  </a:cubicBezTo>
                  <a:cubicBezTo>
                    <a:pt x="91017" y="124883"/>
                    <a:pt x="31750" y="150283"/>
                    <a:pt x="82550" y="133350"/>
                  </a:cubicBezTo>
                  <a:cubicBezTo>
                    <a:pt x="88900" y="129117"/>
                    <a:pt x="94626" y="123750"/>
                    <a:pt x="101600" y="120650"/>
                  </a:cubicBezTo>
                  <a:cubicBezTo>
                    <a:pt x="113833" y="115213"/>
                    <a:pt x="139700" y="107950"/>
                    <a:pt x="139700" y="107950"/>
                  </a:cubicBezTo>
                  <a:cubicBezTo>
                    <a:pt x="146050" y="103717"/>
                    <a:pt x="154705" y="101722"/>
                    <a:pt x="158750" y="95250"/>
                  </a:cubicBezTo>
                  <a:cubicBezTo>
                    <a:pt x="165845" y="83898"/>
                    <a:pt x="158750" y="61383"/>
                    <a:pt x="171450" y="57150"/>
                  </a:cubicBezTo>
                  <a:lnTo>
                    <a:pt x="209550" y="44450"/>
                  </a:lnTo>
                  <a:cubicBezTo>
                    <a:pt x="215900" y="40217"/>
                    <a:pt x="221454" y="34430"/>
                    <a:pt x="228600" y="31750"/>
                  </a:cubicBezTo>
                  <a:cubicBezTo>
                    <a:pt x="238706" y="27960"/>
                    <a:pt x="251370" y="31387"/>
                    <a:pt x="260350" y="25400"/>
                  </a:cubicBezTo>
                  <a:cubicBezTo>
                    <a:pt x="265919" y="21687"/>
                    <a:pt x="261967" y="11083"/>
                    <a:pt x="266700" y="6350"/>
                  </a:cubicBezTo>
                  <a:cubicBezTo>
                    <a:pt x="271433" y="1617"/>
                    <a:pt x="279400" y="2117"/>
                    <a:pt x="285750" y="0"/>
                  </a:cubicBezTo>
                  <a:cubicBezTo>
                    <a:pt x="294217" y="2117"/>
                    <a:pt x="304979" y="179"/>
                    <a:pt x="311150" y="6350"/>
                  </a:cubicBezTo>
                  <a:cubicBezTo>
                    <a:pt x="317321" y="12521"/>
                    <a:pt x="315102" y="23359"/>
                    <a:pt x="317500" y="31750"/>
                  </a:cubicBezTo>
                  <a:cubicBezTo>
                    <a:pt x="319339" y="38186"/>
                    <a:pt x="321733" y="44450"/>
                    <a:pt x="323850" y="50800"/>
                  </a:cubicBezTo>
                  <a:cubicBezTo>
                    <a:pt x="293433" y="96426"/>
                    <a:pt x="335238" y="44350"/>
                    <a:pt x="247650" y="76200"/>
                  </a:cubicBezTo>
                  <a:cubicBezTo>
                    <a:pt x="241360" y="78487"/>
                    <a:pt x="244551" y="89399"/>
                    <a:pt x="241300" y="95250"/>
                  </a:cubicBezTo>
                  <a:cubicBezTo>
                    <a:pt x="230902" y="113966"/>
                    <a:pt x="218982" y="137750"/>
                    <a:pt x="196850" y="146050"/>
                  </a:cubicBezTo>
                  <a:cubicBezTo>
                    <a:pt x="186744" y="149840"/>
                    <a:pt x="175513" y="149560"/>
                    <a:pt x="165100" y="152400"/>
                  </a:cubicBezTo>
                  <a:cubicBezTo>
                    <a:pt x="152185" y="155922"/>
                    <a:pt x="127000" y="165100"/>
                    <a:pt x="127000" y="165100"/>
                  </a:cubicBezTo>
                  <a:cubicBezTo>
                    <a:pt x="122817" y="177649"/>
                    <a:pt x="119141" y="194248"/>
                    <a:pt x="107950" y="203200"/>
                  </a:cubicBezTo>
                  <a:cubicBezTo>
                    <a:pt x="102723" y="207381"/>
                    <a:pt x="95250" y="207433"/>
                    <a:pt x="88900" y="209550"/>
                  </a:cubicBezTo>
                  <a:cubicBezTo>
                    <a:pt x="82550" y="207433"/>
                    <a:pt x="75419" y="206913"/>
                    <a:pt x="69850" y="203200"/>
                  </a:cubicBezTo>
                  <a:cubicBezTo>
                    <a:pt x="62378" y="198219"/>
                    <a:pt x="59006" y="187797"/>
                    <a:pt x="50800" y="184150"/>
                  </a:cubicBezTo>
                  <a:cubicBezTo>
                    <a:pt x="39035" y="178921"/>
                    <a:pt x="25400" y="179917"/>
                    <a:pt x="12700" y="177800"/>
                  </a:cubicBezTo>
                  <a:cubicBezTo>
                    <a:pt x="19050" y="173567"/>
                    <a:pt x="24924" y="168513"/>
                    <a:pt x="31750" y="165100"/>
                  </a:cubicBezTo>
                  <a:cubicBezTo>
                    <a:pt x="37737" y="162107"/>
                    <a:pt x="50800" y="158750"/>
                    <a:pt x="50800" y="158750"/>
                  </a:cubicBezTo>
                </a:path>
              </a:pathLst>
            </a:custGeom>
            <a:solidFill>
              <a:srgbClr val="FF00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spTree>
    <p:extLst>
      <p:ext uri="{BB962C8B-B14F-4D97-AF65-F5344CB8AC3E}">
        <p14:creationId xmlns:p14="http://schemas.microsoft.com/office/powerpoint/2010/main" val="3033829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adroTexto 32"/>
          <p:cNvSpPr txBox="1">
            <a:spLocks noChangeArrowheads="1"/>
          </p:cNvSpPr>
          <p:nvPr/>
        </p:nvSpPr>
        <p:spPr bwMode="auto">
          <a:xfrm>
            <a:off x="1777539" y="170287"/>
            <a:ext cx="6786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MX" sz="1600" b="1" dirty="0">
                <a:solidFill>
                  <a:srgbClr val="000000"/>
                </a:solidFill>
              </a:rPr>
              <a:t>Línea del tiempo del activismo delictivo en </a:t>
            </a:r>
            <a:r>
              <a:rPr lang="es-MX" sz="1600" b="1" dirty="0" smtClean="0">
                <a:solidFill>
                  <a:srgbClr val="000000"/>
                </a:solidFill>
              </a:rPr>
              <a:t>el Edo. de Querétaro.</a:t>
            </a:r>
            <a:endParaRPr lang="es-MX" sz="1400" b="1" dirty="0">
              <a:solidFill>
                <a:srgbClr val="000000"/>
              </a:solidFill>
            </a:endParaRPr>
          </a:p>
        </p:txBody>
      </p:sp>
      <p:sp>
        <p:nvSpPr>
          <p:cNvPr id="95" name="Elipse 234"/>
          <p:cNvSpPr/>
          <p:nvPr/>
        </p:nvSpPr>
        <p:spPr>
          <a:xfrm>
            <a:off x="1120677" y="2669531"/>
            <a:ext cx="142875" cy="160337"/>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nvGrpSpPr>
          <p:cNvPr id="101" name="Grupo 117"/>
          <p:cNvGrpSpPr>
            <a:grpSpLocks/>
          </p:cNvGrpSpPr>
          <p:nvPr/>
        </p:nvGrpSpPr>
        <p:grpSpPr bwMode="auto">
          <a:xfrm>
            <a:off x="372260" y="2516897"/>
            <a:ext cx="331330" cy="292831"/>
            <a:chOff x="838880" y="2843622"/>
            <a:chExt cx="332882" cy="294203"/>
          </a:xfrm>
        </p:grpSpPr>
        <p:sp>
          <p:nvSpPr>
            <p:cNvPr id="102" name="Elipse 235"/>
            <p:cNvSpPr/>
            <p:nvPr/>
          </p:nvSpPr>
          <p:spPr>
            <a:xfrm>
              <a:off x="922017" y="2930483"/>
              <a:ext cx="141950" cy="162684"/>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sp>
          <p:nvSpPr>
            <p:cNvPr id="103" name="CuadroTexto 75"/>
            <p:cNvSpPr txBox="1">
              <a:spLocks noChangeArrowheads="1"/>
            </p:cNvSpPr>
            <p:nvPr/>
          </p:nvSpPr>
          <p:spPr bwMode="auto">
            <a:xfrm>
              <a:off x="838880" y="2843622"/>
              <a:ext cx="332882" cy="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Ene.</a:t>
              </a:r>
              <a:endParaRPr lang="es-MX" sz="800" b="1" dirty="0">
                <a:solidFill>
                  <a:prstClr val="black"/>
                </a:solidFill>
                <a:cs typeface="Arial" panose="020B0604020202020204" pitchFamily="34" charset="0"/>
              </a:endParaRPr>
            </a:p>
          </p:txBody>
        </p:sp>
        <p:sp>
          <p:nvSpPr>
            <p:cNvPr id="104" name="Arco de bloque 76"/>
            <p:cNvSpPr/>
            <p:nvPr/>
          </p:nvSpPr>
          <p:spPr>
            <a:xfrm flipV="1">
              <a:off x="874169" y="2885825"/>
              <a:ext cx="252000" cy="252000"/>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cxnSp>
        <p:nvCxnSpPr>
          <p:cNvPr id="107" name="Conector recto 83"/>
          <p:cNvCxnSpPr/>
          <p:nvPr/>
        </p:nvCxnSpPr>
        <p:spPr>
          <a:xfrm flipH="1" flipV="1">
            <a:off x="667689" y="2699395"/>
            <a:ext cx="601468" cy="1030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grpSp>
        <p:nvGrpSpPr>
          <p:cNvPr id="111" name="Grupo 116"/>
          <p:cNvGrpSpPr>
            <a:grpSpLocks/>
          </p:cNvGrpSpPr>
          <p:nvPr/>
        </p:nvGrpSpPr>
        <p:grpSpPr bwMode="auto">
          <a:xfrm>
            <a:off x="1244062" y="2572172"/>
            <a:ext cx="321902" cy="276128"/>
            <a:chOff x="1347799" y="2888456"/>
            <a:chExt cx="323410" cy="277422"/>
          </a:xfrm>
        </p:grpSpPr>
        <p:sp>
          <p:nvSpPr>
            <p:cNvPr id="113" name="CuadroTexto 85"/>
            <p:cNvSpPr txBox="1">
              <a:spLocks noChangeArrowheads="1"/>
            </p:cNvSpPr>
            <p:nvPr/>
          </p:nvSpPr>
          <p:spPr bwMode="auto">
            <a:xfrm>
              <a:off x="1347799" y="2969146"/>
              <a:ext cx="323410" cy="19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Feb.</a:t>
              </a:r>
              <a:endParaRPr lang="es-MX" sz="800" b="1" dirty="0">
                <a:solidFill>
                  <a:prstClr val="black"/>
                </a:solidFill>
                <a:cs typeface="Arial" panose="020B0604020202020204" pitchFamily="34" charset="0"/>
              </a:endParaRPr>
            </a:p>
          </p:txBody>
        </p:sp>
        <p:sp>
          <p:nvSpPr>
            <p:cNvPr id="114" name="Arco de bloque 86"/>
            <p:cNvSpPr/>
            <p:nvPr/>
          </p:nvSpPr>
          <p:spPr>
            <a:xfrm rot="10800000" flipV="1">
              <a:off x="1374460" y="2888456"/>
              <a:ext cx="252000" cy="252000"/>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grpSp>
        <p:nvGrpSpPr>
          <p:cNvPr id="115" name="Grupo 114"/>
          <p:cNvGrpSpPr>
            <a:grpSpLocks/>
          </p:cNvGrpSpPr>
          <p:nvPr/>
        </p:nvGrpSpPr>
        <p:grpSpPr bwMode="auto">
          <a:xfrm>
            <a:off x="2203227" y="2527950"/>
            <a:ext cx="360796" cy="294734"/>
            <a:chOff x="1836355" y="2844341"/>
            <a:chExt cx="360207" cy="296115"/>
          </a:xfrm>
        </p:grpSpPr>
        <p:sp>
          <p:nvSpPr>
            <p:cNvPr id="116" name="CuadroTexto 88"/>
            <p:cNvSpPr txBox="1">
              <a:spLocks noChangeArrowheads="1"/>
            </p:cNvSpPr>
            <p:nvPr/>
          </p:nvSpPr>
          <p:spPr bwMode="auto">
            <a:xfrm>
              <a:off x="1836355" y="2844341"/>
              <a:ext cx="360207" cy="19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Mar.</a:t>
              </a:r>
              <a:endParaRPr lang="es-MX" sz="800" b="1" dirty="0">
                <a:solidFill>
                  <a:prstClr val="black"/>
                </a:solidFill>
                <a:cs typeface="Arial" panose="020B0604020202020204" pitchFamily="34" charset="0"/>
              </a:endParaRPr>
            </a:p>
          </p:txBody>
        </p:sp>
        <p:sp>
          <p:nvSpPr>
            <p:cNvPr id="117" name="Arco de bloque 89"/>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cxnSp>
        <p:nvCxnSpPr>
          <p:cNvPr id="118" name="Conector recto 90"/>
          <p:cNvCxnSpPr/>
          <p:nvPr/>
        </p:nvCxnSpPr>
        <p:spPr>
          <a:xfrm flipV="1">
            <a:off x="1504231" y="2697271"/>
            <a:ext cx="741084" cy="315"/>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119" name="Conector recto 94"/>
          <p:cNvCxnSpPr/>
          <p:nvPr/>
        </p:nvCxnSpPr>
        <p:spPr>
          <a:xfrm flipV="1">
            <a:off x="2483768" y="2697121"/>
            <a:ext cx="494522" cy="279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120" name="Conector recto 92"/>
          <p:cNvCxnSpPr/>
          <p:nvPr/>
        </p:nvCxnSpPr>
        <p:spPr>
          <a:xfrm flipH="1">
            <a:off x="113346" y="2696114"/>
            <a:ext cx="282190" cy="12806"/>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21" name="CuadroTexto 32"/>
          <p:cNvSpPr txBox="1">
            <a:spLocks noChangeArrowheads="1"/>
          </p:cNvSpPr>
          <p:nvPr/>
        </p:nvSpPr>
        <p:spPr bwMode="auto">
          <a:xfrm>
            <a:off x="-49725" y="2564904"/>
            <a:ext cx="4452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MX" altLang="es-MX" sz="800" b="1" dirty="0" smtClean="0">
                <a:solidFill>
                  <a:prstClr val="black"/>
                </a:solidFill>
                <a:cs typeface="Arial" panose="020B0604020202020204" pitchFamily="34" charset="0"/>
              </a:rPr>
              <a:t>2021</a:t>
            </a:r>
            <a:endParaRPr lang="es-MX" altLang="es-MX" sz="800" b="1" dirty="0">
              <a:solidFill>
                <a:prstClr val="black"/>
              </a:solidFill>
              <a:cs typeface="Arial" panose="020B0604020202020204" pitchFamily="34" charset="0"/>
            </a:endParaRPr>
          </a:p>
        </p:txBody>
      </p:sp>
      <p:sp>
        <p:nvSpPr>
          <p:cNvPr id="122" name="CuadroTexto 85"/>
          <p:cNvSpPr txBox="1">
            <a:spLocks noChangeArrowheads="1"/>
          </p:cNvSpPr>
          <p:nvPr/>
        </p:nvSpPr>
        <p:spPr bwMode="auto">
          <a:xfrm>
            <a:off x="2934453" y="2660181"/>
            <a:ext cx="283739"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Abr.</a:t>
            </a:r>
            <a:endParaRPr lang="es-MX" sz="800" b="1" dirty="0">
              <a:solidFill>
                <a:prstClr val="black"/>
              </a:solidFill>
              <a:cs typeface="Arial" panose="020B0604020202020204" pitchFamily="34" charset="0"/>
            </a:endParaRPr>
          </a:p>
        </p:txBody>
      </p:sp>
      <p:sp>
        <p:nvSpPr>
          <p:cNvPr id="123" name="Arco de bloque 97"/>
          <p:cNvSpPr/>
          <p:nvPr/>
        </p:nvSpPr>
        <p:spPr bwMode="auto">
          <a:xfrm rot="10800000" flipV="1">
            <a:off x="2934453" y="2569734"/>
            <a:ext cx="250825" cy="250825"/>
          </a:xfrm>
          <a:prstGeom prst="blockArc">
            <a:avLst>
              <a:gd name="adj1" fmla="val 10799994"/>
              <a:gd name="adj2" fmla="val 54120"/>
              <a:gd name="adj3"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cxnSp>
        <p:nvCxnSpPr>
          <p:cNvPr id="124" name="Conector recto 105"/>
          <p:cNvCxnSpPr>
            <a:stCxn id="123" idx="0"/>
          </p:cNvCxnSpPr>
          <p:nvPr/>
        </p:nvCxnSpPr>
        <p:spPr>
          <a:xfrm>
            <a:off x="3185278" y="2695147"/>
            <a:ext cx="623140" cy="6649"/>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125" name="Conector angular 149"/>
          <p:cNvCxnSpPr>
            <a:endCxn id="132" idx="0"/>
          </p:cNvCxnSpPr>
          <p:nvPr/>
        </p:nvCxnSpPr>
        <p:spPr>
          <a:xfrm rot="16200000" flipH="1">
            <a:off x="332340" y="2949409"/>
            <a:ext cx="642325" cy="316856"/>
          </a:xfrm>
          <a:prstGeom prst="bentConnector3">
            <a:avLst>
              <a:gd name="adj1" fmla="val 50000"/>
            </a:avLst>
          </a:prstGeom>
          <a:ln w="127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126" name="Grupo 114"/>
          <p:cNvGrpSpPr>
            <a:grpSpLocks/>
          </p:cNvGrpSpPr>
          <p:nvPr/>
        </p:nvGrpSpPr>
        <p:grpSpPr bwMode="auto">
          <a:xfrm>
            <a:off x="3759449" y="2524378"/>
            <a:ext cx="360796" cy="294735"/>
            <a:chOff x="1836355" y="2844340"/>
            <a:chExt cx="360207" cy="296116"/>
          </a:xfrm>
        </p:grpSpPr>
        <p:sp>
          <p:nvSpPr>
            <p:cNvPr id="127" name="CuadroTexto 88"/>
            <p:cNvSpPr txBox="1">
              <a:spLocks noChangeArrowheads="1"/>
            </p:cNvSpPr>
            <p:nvPr/>
          </p:nvSpPr>
          <p:spPr bwMode="auto">
            <a:xfrm>
              <a:off x="1836355" y="2844340"/>
              <a:ext cx="360207" cy="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May.</a:t>
              </a:r>
              <a:endParaRPr lang="es-MX" sz="800" b="1" dirty="0">
                <a:solidFill>
                  <a:prstClr val="black"/>
                </a:solidFill>
                <a:cs typeface="Arial" panose="020B0604020202020204" pitchFamily="34" charset="0"/>
              </a:endParaRPr>
            </a:p>
          </p:txBody>
        </p:sp>
        <p:sp>
          <p:nvSpPr>
            <p:cNvPr id="128" name="Arco de bloque 43"/>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sp>
        <p:nvSpPr>
          <p:cNvPr id="129" name="Arco de bloque 97"/>
          <p:cNvSpPr/>
          <p:nvPr/>
        </p:nvSpPr>
        <p:spPr bwMode="auto">
          <a:xfrm rot="10800000" flipV="1">
            <a:off x="4539809" y="2564904"/>
            <a:ext cx="250825" cy="250825"/>
          </a:xfrm>
          <a:prstGeom prst="blockArc">
            <a:avLst>
              <a:gd name="adj1" fmla="val 10799994"/>
              <a:gd name="adj2" fmla="val 54120"/>
              <a:gd name="adj3"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cxnSp>
        <p:nvCxnSpPr>
          <p:cNvPr id="130" name="Conector recto 105"/>
          <p:cNvCxnSpPr/>
          <p:nvPr/>
        </p:nvCxnSpPr>
        <p:spPr>
          <a:xfrm>
            <a:off x="4071634" y="2671067"/>
            <a:ext cx="468175" cy="6649"/>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31" name="CuadroTexto 85"/>
          <p:cNvSpPr txBox="1">
            <a:spLocks noChangeArrowheads="1"/>
          </p:cNvSpPr>
          <p:nvPr/>
        </p:nvSpPr>
        <p:spPr bwMode="auto">
          <a:xfrm>
            <a:off x="4544677" y="2613914"/>
            <a:ext cx="283739"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Jun.</a:t>
            </a:r>
            <a:endParaRPr lang="es-MX" sz="800" b="1" dirty="0">
              <a:solidFill>
                <a:prstClr val="black"/>
              </a:solidFill>
              <a:cs typeface="Arial" panose="020B0604020202020204" pitchFamily="34" charset="0"/>
            </a:endParaRPr>
          </a:p>
        </p:txBody>
      </p:sp>
      <p:sp>
        <p:nvSpPr>
          <p:cNvPr id="132" name="64 CuadroTexto"/>
          <p:cNvSpPr txBox="1">
            <a:spLocks noChangeArrowheads="1"/>
          </p:cNvSpPr>
          <p:nvPr/>
        </p:nvSpPr>
        <p:spPr bwMode="auto">
          <a:xfrm>
            <a:off x="120673" y="3429000"/>
            <a:ext cx="1382513" cy="900246"/>
          </a:xfrm>
          <a:prstGeom prst="rect">
            <a:avLst/>
          </a:prstGeom>
          <a:solidFill>
            <a:schemeClr val="accent6">
              <a:lumMod val="20000"/>
              <a:lumOff val="80000"/>
            </a:schemeClr>
          </a:solidFill>
          <a:ln w="31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ts val="900"/>
              </a:lnSpc>
            </a:pPr>
            <a:r>
              <a:rPr lang="es-MX" sz="800" dirty="0" smtClean="0">
                <a:cs typeface="Arial" panose="020B0604020202020204" pitchFamily="34" charset="0"/>
              </a:rPr>
              <a:t>En </a:t>
            </a:r>
            <a:r>
              <a:rPr lang="es-MX" sz="800" b="1" dirty="0" smtClean="0">
                <a:cs typeface="Arial" panose="020B0604020202020204" pitchFamily="34" charset="0"/>
              </a:rPr>
              <a:t>Enero</a:t>
            </a:r>
            <a:r>
              <a:rPr lang="es-MX" sz="800" dirty="0" smtClean="0">
                <a:cs typeface="Arial" panose="020B0604020202020204" pitchFamily="34" charset="0"/>
              </a:rPr>
              <a:t> se registraron 12 eventos:</a:t>
            </a:r>
          </a:p>
          <a:p>
            <a:pPr algn="just">
              <a:lnSpc>
                <a:spcPts val="900"/>
              </a:lnSpc>
            </a:pPr>
            <a:endParaRPr lang="es-MX" sz="800" dirty="0" smtClean="0">
              <a:cs typeface="Arial" panose="020B0604020202020204" pitchFamily="34" charset="0"/>
            </a:endParaRPr>
          </a:p>
          <a:p>
            <a:pPr marL="171450" indent="-171450">
              <a:lnSpc>
                <a:spcPts val="900"/>
              </a:lnSpc>
              <a:buFont typeface="Wingdings" panose="05000000000000000000" pitchFamily="2" charset="2"/>
              <a:buChar char="Ø"/>
            </a:pPr>
            <a:r>
              <a:rPr lang="es-MX" sz="800" dirty="0" smtClean="0">
                <a:cs typeface="Arial" panose="020B0604020202020204" pitchFamily="34" charset="0"/>
              </a:rPr>
              <a:t>Homicidios vinculados con la D.O. ( 2 ). </a:t>
            </a:r>
          </a:p>
          <a:p>
            <a:pPr marL="171450" indent="-171450">
              <a:lnSpc>
                <a:spcPts val="900"/>
              </a:lnSpc>
              <a:buFont typeface="Wingdings" panose="05000000000000000000" pitchFamily="2" charset="2"/>
              <a:buChar char="Ø"/>
            </a:pPr>
            <a:r>
              <a:rPr lang="es-MX" sz="800" dirty="0" smtClean="0">
                <a:cs typeface="Arial" panose="020B0604020202020204" pitchFamily="34" charset="0"/>
              </a:rPr>
              <a:t>Homicidios </a:t>
            </a:r>
            <a:r>
              <a:rPr lang="es-MX" sz="800" dirty="0">
                <a:cs typeface="Arial" panose="020B0604020202020204" pitchFamily="34" charset="0"/>
              </a:rPr>
              <a:t>vinculados </a:t>
            </a:r>
            <a:r>
              <a:rPr lang="es-MX" sz="800" dirty="0" smtClean="0">
                <a:cs typeface="Arial" panose="020B0604020202020204" pitchFamily="34" charset="0"/>
              </a:rPr>
              <a:t>al fuero común ( 10 ).</a:t>
            </a:r>
          </a:p>
        </p:txBody>
      </p:sp>
      <p:sp>
        <p:nvSpPr>
          <p:cNvPr id="133" name="CuadroTexto 32"/>
          <p:cNvSpPr txBox="1">
            <a:spLocks noChangeArrowheads="1"/>
          </p:cNvSpPr>
          <p:nvPr/>
        </p:nvSpPr>
        <p:spPr bwMode="auto">
          <a:xfrm>
            <a:off x="449996" y="4961830"/>
            <a:ext cx="3657688" cy="987450"/>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260"/>
              </a:lnSpc>
              <a:spcBef>
                <a:spcPts val="600"/>
              </a:spcBef>
              <a:spcAft>
                <a:spcPts val="0"/>
              </a:spcAft>
              <a:buFont typeface="Wingdings" panose="05000000000000000000" pitchFamily="2" charset="2"/>
              <a:buChar char="q"/>
              <a:defRPr/>
            </a:pPr>
            <a:r>
              <a:rPr lang="es-MX" altLang="es-MX" sz="1050" dirty="0" smtClean="0">
                <a:latin typeface="Arial" panose="020B0604020202020204" pitchFamily="34" charset="0"/>
              </a:rPr>
              <a:t>Durante el período del </a:t>
            </a:r>
            <a:r>
              <a:rPr lang="es-MX" altLang="es-MX" sz="1050" b="1" dirty="0" smtClean="0">
                <a:latin typeface="Arial" panose="020B0604020202020204" pitchFamily="34" charset="0"/>
              </a:rPr>
              <a:t>1 Ene. al  </a:t>
            </a:r>
            <a:r>
              <a:rPr lang="es-MX" altLang="es-MX" sz="1050" b="1" dirty="0" smtClean="0">
                <a:latin typeface="Arial" panose="020B0604020202020204" pitchFamily="34" charset="0"/>
              </a:rPr>
              <a:t>1/o. Mar. 2022</a:t>
            </a:r>
            <a:r>
              <a:rPr lang="es-MX" altLang="es-MX" sz="1050" b="1" dirty="0" smtClean="0">
                <a:latin typeface="Arial" panose="020B0604020202020204" pitchFamily="34" charset="0"/>
              </a:rPr>
              <a:t>,</a:t>
            </a:r>
            <a:r>
              <a:rPr lang="es-MX" altLang="es-MX" sz="1050" dirty="0" smtClean="0">
                <a:latin typeface="Arial" panose="020B0604020202020204" pitchFamily="34" charset="0"/>
              </a:rPr>
              <a:t> en el Estado de Querétaro se han registrado</a:t>
            </a:r>
            <a:r>
              <a:rPr lang="es-MX" altLang="es-MX" sz="1050" b="1" dirty="0" smtClean="0">
                <a:latin typeface="Arial" panose="020B0604020202020204" pitchFamily="34" charset="0"/>
              </a:rPr>
              <a:t> </a:t>
            </a:r>
            <a:r>
              <a:rPr lang="es-MX" altLang="es-MX" sz="1050" b="1" dirty="0" smtClean="0">
                <a:latin typeface="Arial" panose="020B0604020202020204" pitchFamily="34" charset="0"/>
              </a:rPr>
              <a:t>16 </a:t>
            </a:r>
            <a:r>
              <a:rPr lang="es-MX" altLang="es-MX" sz="1050" b="1" dirty="0" smtClean="0">
                <a:latin typeface="Arial" panose="020B0604020202020204" pitchFamily="34" charset="0"/>
              </a:rPr>
              <a:t>homicidios, </a:t>
            </a:r>
            <a:r>
              <a:rPr lang="es-MX" altLang="es-MX" sz="1050" dirty="0" smtClean="0">
                <a:latin typeface="Arial" panose="020B0604020202020204" pitchFamily="34" charset="0"/>
              </a:rPr>
              <a:t>de la forma siguiente:</a:t>
            </a:r>
          </a:p>
          <a:p>
            <a:pPr marL="361950" indent="-171450" algn="just">
              <a:lnSpc>
                <a:spcPts val="1260"/>
              </a:lnSpc>
              <a:spcBef>
                <a:spcPts val="600"/>
              </a:spcBef>
              <a:spcAft>
                <a:spcPts val="0"/>
              </a:spcAft>
              <a:buFont typeface="Wingdings" panose="05000000000000000000" pitchFamily="2" charset="2"/>
              <a:buChar char="Ø"/>
              <a:defRPr/>
            </a:pPr>
            <a:r>
              <a:rPr lang="es-MX" altLang="es-MX" sz="1050" dirty="0" smtClean="0">
                <a:latin typeface="Arial" panose="020B0604020202020204" pitchFamily="34" charset="0"/>
              </a:rPr>
              <a:t>Homicidios (D.O) </a:t>
            </a:r>
            <a:r>
              <a:rPr lang="es-MX" altLang="es-MX" sz="1050" dirty="0" smtClean="0">
                <a:latin typeface="Arial" panose="020B0604020202020204" pitchFamily="34" charset="0"/>
              </a:rPr>
              <a:t>2</a:t>
            </a:r>
            <a:endParaRPr lang="es-MX" altLang="es-MX" sz="1050" b="1" dirty="0" smtClean="0">
              <a:latin typeface="Arial" panose="020B0604020202020204" pitchFamily="34" charset="0"/>
            </a:endParaRPr>
          </a:p>
          <a:p>
            <a:pPr marL="361950" indent="-171450" algn="just">
              <a:lnSpc>
                <a:spcPts val="1260"/>
              </a:lnSpc>
              <a:spcBef>
                <a:spcPts val="600"/>
              </a:spcBef>
              <a:spcAft>
                <a:spcPts val="0"/>
              </a:spcAft>
              <a:buFont typeface="Wingdings" panose="05000000000000000000" pitchFamily="2" charset="2"/>
              <a:buChar char="Ø"/>
              <a:defRPr/>
            </a:pPr>
            <a:r>
              <a:rPr lang="es-MX" altLang="es-MX" sz="1050" dirty="0" smtClean="0">
                <a:latin typeface="Arial" panose="020B0604020202020204" pitchFamily="34" charset="0"/>
              </a:rPr>
              <a:t>Homicidios (fuero común) </a:t>
            </a:r>
            <a:r>
              <a:rPr lang="es-MX" altLang="es-MX" sz="1050" dirty="0" smtClean="0">
                <a:latin typeface="Arial" panose="020B0604020202020204" pitchFamily="34" charset="0"/>
              </a:rPr>
              <a:t>14</a:t>
            </a:r>
            <a:endParaRPr lang="es-MX" altLang="es-MX" sz="1050" b="1" dirty="0" smtClean="0">
              <a:latin typeface="Arial" panose="020B0604020202020204" pitchFamily="34" charset="0"/>
            </a:endParaRPr>
          </a:p>
        </p:txBody>
      </p:sp>
      <p:sp>
        <p:nvSpPr>
          <p:cNvPr id="134" name="CuadroTexto 32"/>
          <p:cNvSpPr txBox="1">
            <a:spLocks noChangeArrowheads="1"/>
          </p:cNvSpPr>
          <p:nvPr/>
        </p:nvSpPr>
        <p:spPr bwMode="auto">
          <a:xfrm>
            <a:off x="4683825" y="4869160"/>
            <a:ext cx="4352671" cy="1654299"/>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200"/>
              </a:lnSpc>
              <a:spcBef>
                <a:spcPct val="0"/>
              </a:spcBef>
              <a:spcAft>
                <a:spcPts val="900"/>
              </a:spcAft>
              <a:buFont typeface="Wingdings" panose="05000000000000000000" pitchFamily="2" charset="2"/>
              <a:buChar char="q"/>
              <a:defRPr/>
            </a:pPr>
            <a:r>
              <a:rPr lang="es-MX" altLang="es-MX" sz="1050" dirty="0" smtClean="0">
                <a:latin typeface="Arial" panose="020B0604020202020204" pitchFamily="34" charset="0"/>
              </a:rPr>
              <a:t>En el presente año se han registrado </a:t>
            </a:r>
            <a:r>
              <a:rPr lang="es-MX" altLang="es-MX" sz="1050" b="1" dirty="0" smtClean="0">
                <a:latin typeface="Arial" panose="020B0604020202020204" pitchFamily="34" charset="0"/>
              </a:rPr>
              <a:t>16 </a:t>
            </a:r>
            <a:r>
              <a:rPr lang="es-MX" altLang="es-MX" sz="1050" dirty="0" smtClean="0">
                <a:latin typeface="Arial" panose="020B0604020202020204" pitchFamily="34" charset="0"/>
              </a:rPr>
              <a:t>homicidios, </a:t>
            </a:r>
            <a:r>
              <a:rPr lang="es-MX" altLang="es-MX" sz="1050" b="1" dirty="0" smtClean="0">
                <a:latin typeface="Arial" panose="020B0604020202020204" pitchFamily="34" charset="0"/>
              </a:rPr>
              <a:t>12</a:t>
            </a:r>
            <a:r>
              <a:rPr lang="es-MX" altLang="es-MX" sz="1050" dirty="0" smtClean="0">
                <a:latin typeface="Arial" panose="020B0604020202020204" pitchFamily="34" charset="0"/>
              </a:rPr>
              <a:t> </a:t>
            </a:r>
            <a:r>
              <a:rPr lang="es-MX" altLang="es-MX" sz="1050" dirty="0" smtClean="0">
                <a:latin typeface="Arial" panose="020B0604020202020204" pitchFamily="34" charset="0"/>
              </a:rPr>
              <a:t>en Ene., </a:t>
            </a:r>
            <a:r>
              <a:rPr lang="es-MX" altLang="es-MX" sz="1050" b="1" dirty="0" smtClean="0">
                <a:latin typeface="Arial" panose="020B0604020202020204" pitchFamily="34" charset="0"/>
              </a:rPr>
              <a:t>4</a:t>
            </a:r>
            <a:r>
              <a:rPr lang="es-MX" altLang="es-MX" sz="1050" dirty="0" smtClean="0">
                <a:latin typeface="Arial" panose="020B0604020202020204" pitchFamily="34" charset="0"/>
              </a:rPr>
              <a:t> </a:t>
            </a:r>
            <a:r>
              <a:rPr lang="es-MX" altLang="es-MX" sz="1050" dirty="0" smtClean="0">
                <a:latin typeface="Arial" panose="020B0604020202020204" pitchFamily="34" charset="0"/>
              </a:rPr>
              <a:t>en Feb., 0 en Mar., 0 en Abr., 0 en May., 0 en Jun., 0 Jul., 0 en Ago., 0 en Sep., 0</a:t>
            </a:r>
            <a:r>
              <a:rPr lang="es-MX" altLang="es-MX" sz="1050" b="1" dirty="0" smtClean="0">
                <a:latin typeface="Arial" panose="020B0604020202020204" pitchFamily="34" charset="0"/>
              </a:rPr>
              <a:t> </a:t>
            </a:r>
            <a:r>
              <a:rPr lang="es-MX" altLang="es-MX" sz="1050" dirty="0" smtClean="0">
                <a:latin typeface="Arial" panose="020B0604020202020204" pitchFamily="34" charset="0"/>
              </a:rPr>
              <a:t>Oct., 0 en Nov. y 0 en Dic. </a:t>
            </a:r>
            <a:r>
              <a:rPr lang="es-MX" altLang="es-MX" sz="1050" dirty="0" smtClean="0">
                <a:latin typeface="Arial" panose="020B0604020202020204" pitchFamily="34" charset="0"/>
              </a:rPr>
              <a:t>2022 </a:t>
            </a:r>
            <a:r>
              <a:rPr lang="es-MX" altLang="es-MX" sz="1050" dirty="0" smtClean="0">
                <a:latin typeface="Arial" panose="020B0604020202020204" pitchFamily="34" charset="0"/>
              </a:rPr>
              <a:t>de los cuales 10</a:t>
            </a:r>
            <a:r>
              <a:rPr lang="es-MX" altLang="es-MX" sz="1050" b="1" dirty="0" smtClean="0">
                <a:latin typeface="Arial" panose="020B0604020202020204" pitchFamily="34" charset="0"/>
              </a:rPr>
              <a:t> </a:t>
            </a:r>
            <a:r>
              <a:rPr lang="es-MX" altLang="es-MX" sz="1050" dirty="0" smtClean="0">
                <a:latin typeface="Arial" panose="020B0604020202020204" pitchFamily="34" charset="0"/>
              </a:rPr>
              <a:t>son relacionados con la delincuencia común y 2 vinculados a la delincuencia organizada.</a:t>
            </a:r>
            <a:endParaRPr lang="es-MX" altLang="es-MX" sz="1050" dirty="0">
              <a:latin typeface="Arial" panose="020B0604020202020204" pitchFamily="34" charset="0"/>
            </a:endParaRPr>
          </a:p>
          <a:p>
            <a:pPr marL="171450" indent="-171450" algn="just">
              <a:lnSpc>
                <a:spcPts val="1200"/>
              </a:lnSpc>
              <a:spcBef>
                <a:spcPct val="0"/>
              </a:spcBef>
              <a:spcAft>
                <a:spcPts val="900"/>
              </a:spcAft>
              <a:buFont typeface="Wingdings" panose="05000000000000000000" pitchFamily="2" charset="2"/>
              <a:buChar char="q"/>
              <a:defRPr/>
            </a:pPr>
            <a:r>
              <a:rPr lang="es-MX" altLang="es-MX" sz="1050" dirty="0" smtClean="0">
                <a:latin typeface="Arial" panose="020B0604020202020204" pitchFamily="34" charset="0"/>
              </a:rPr>
              <a:t>A la fecha se han registrado 0 homicidios vinculados con la Delincuencia Organizada, posiblemente derivado de la presencia de la banda delictiva local, células delictivas del Cartel Jalisco Nueva Generación y el grupo delictivo Santa Rosa de Lima, con presencia en los estados de Jalisco y Guanajuato, respectivamente.</a:t>
            </a:r>
          </a:p>
        </p:txBody>
      </p:sp>
      <p:sp>
        <p:nvSpPr>
          <p:cNvPr id="135" name="CuadroTexto 128"/>
          <p:cNvSpPr txBox="1"/>
          <p:nvPr/>
        </p:nvSpPr>
        <p:spPr>
          <a:xfrm>
            <a:off x="1577645" y="4473262"/>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smtClean="0">
                <a:solidFill>
                  <a:prstClr val="white"/>
                </a:solidFill>
                <a:latin typeface="Arial" panose="020B0604020202020204" pitchFamily="34" charset="0"/>
              </a:rPr>
              <a:t>Interpretación</a:t>
            </a:r>
            <a:endParaRPr lang="es-MX" dirty="0">
              <a:solidFill>
                <a:prstClr val="white"/>
              </a:solidFill>
            </a:endParaRPr>
          </a:p>
        </p:txBody>
      </p:sp>
      <p:sp>
        <p:nvSpPr>
          <p:cNvPr id="136" name="CuadroTexto 129"/>
          <p:cNvSpPr txBox="1"/>
          <p:nvPr/>
        </p:nvSpPr>
        <p:spPr>
          <a:xfrm>
            <a:off x="6097563" y="4514846"/>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smtClean="0">
                <a:solidFill>
                  <a:prstClr val="white"/>
                </a:solidFill>
                <a:latin typeface="Arial" panose="020B0604020202020204" pitchFamily="34" charset="0"/>
              </a:rPr>
              <a:t>Conclusión</a:t>
            </a:r>
            <a:endParaRPr lang="es-MX" dirty="0">
              <a:solidFill>
                <a:prstClr val="white"/>
              </a:solidFill>
            </a:endParaRPr>
          </a:p>
        </p:txBody>
      </p:sp>
      <p:sp>
        <p:nvSpPr>
          <p:cNvPr id="137" name="Arco de bloque 97"/>
          <p:cNvSpPr/>
          <p:nvPr/>
        </p:nvSpPr>
        <p:spPr bwMode="auto">
          <a:xfrm flipV="1">
            <a:off x="5236660" y="2571708"/>
            <a:ext cx="250825" cy="250825"/>
          </a:xfrm>
          <a:prstGeom prst="blockArc">
            <a:avLst>
              <a:gd name="adj1" fmla="val 10799994"/>
              <a:gd name="adj2" fmla="val 54120"/>
              <a:gd name="adj3"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cxnSp>
        <p:nvCxnSpPr>
          <p:cNvPr id="138" name="Conector recto 105"/>
          <p:cNvCxnSpPr/>
          <p:nvPr/>
        </p:nvCxnSpPr>
        <p:spPr>
          <a:xfrm>
            <a:off x="4809947" y="2691242"/>
            <a:ext cx="425614" cy="6649"/>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39" name="CuadroTexto 138"/>
          <p:cNvSpPr txBox="1">
            <a:spLocks noChangeArrowheads="1"/>
          </p:cNvSpPr>
          <p:nvPr/>
        </p:nvSpPr>
        <p:spPr bwMode="auto">
          <a:xfrm>
            <a:off x="5220203" y="2592811"/>
            <a:ext cx="283739"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Jul.</a:t>
            </a:r>
            <a:endParaRPr lang="es-MX" sz="800" b="1" dirty="0">
              <a:solidFill>
                <a:prstClr val="black"/>
              </a:solidFill>
              <a:cs typeface="Arial" panose="020B0604020202020204" pitchFamily="34" charset="0"/>
            </a:endParaRPr>
          </a:p>
        </p:txBody>
      </p:sp>
      <p:sp>
        <p:nvSpPr>
          <p:cNvPr id="140" name="Arco de bloque 97"/>
          <p:cNvSpPr/>
          <p:nvPr/>
        </p:nvSpPr>
        <p:spPr bwMode="auto">
          <a:xfrm rot="10800000" flipV="1">
            <a:off x="5868144" y="2564904"/>
            <a:ext cx="250825" cy="250825"/>
          </a:xfrm>
          <a:prstGeom prst="blockArc">
            <a:avLst>
              <a:gd name="adj1" fmla="val 10799994"/>
              <a:gd name="adj2" fmla="val 54120"/>
              <a:gd name="adj3"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sp>
        <p:nvSpPr>
          <p:cNvPr id="141" name="CuadroTexto 85"/>
          <p:cNvSpPr txBox="1">
            <a:spLocks noChangeArrowheads="1"/>
          </p:cNvSpPr>
          <p:nvPr/>
        </p:nvSpPr>
        <p:spPr bwMode="auto">
          <a:xfrm>
            <a:off x="5816290" y="2651792"/>
            <a:ext cx="335594"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Ago.</a:t>
            </a:r>
            <a:endParaRPr lang="es-MX" sz="800" b="1" dirty="0">
              <a:solidFill>
                <a:prstClr val="black"/>
              </a:solidFill>
              <a:cs typeface="Arial" panose="020B0604020202020204" pitchFamily="34" charset="0"/>
            </a:endParaRPr>
          </a:p>
        </p:txBody>
      </p:sp>
      <p:cxnSp>
        <p:nvCxnSpPr>
          <p:cNvPr id="142" name="Conector recto 105"/>
          <p:cNvCxnSpPr/>
          <p:nvPr/>
        </p:nvCxnSpPr>
        <p:spPr>
          <a:xfrm>
            <a:off x="5482029" y="2691242"/>
            <a:ext cx="386922" cy="6649"/>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143" name="Conector recto 105"/>
          <p:cNvCxnSpPr/>
          <p:nvPr/>
        </p:nvCxnSpPr>
        <p:spPr>
          <a:xfrm>
            <a:off x="6084168" y="2708920"/>
            <a:ext cx="468175" cy="6649"/>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44" name="CuadroTexto 85"/>
          <p:cNvSpPr txBox="1">
            <a:spLocks noChangeArrowheads="1"/>
          </p:cNvSpPr>
          <p:nvPr/>
        </p:nvSpPr>
        <p:spPr bwMode="auto">
          <a:xfrm>
            <a:off x="6541051" y="2564904"/>
            <a:ext cx="315184"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Sep.</a:t>
            </a:r>
            <a:endParaRPr lang="es-MX" sz="800" b="1" dirty="0">
              <a:solidFill>
                <a:prstClr val="black"/>
              </a:solidFill>
              <a:cs typeface="Arial" panose="020B0604020202020204" pitchFamily="34" charset="0"/>
            </a:endParaRPr>
          </a:p>
        </p:txBody>
      </p:sp>
      <p:sp>
        <p:nvSpPr>
          <p:cNvPr id="145" name="Arco de bloque 97"/>
          <p:cNvSpPr/>
          <p:nvPr/>
        </p:nvSpPr>
        <p:spPr bwMode="auto">
          <a:xfrm flipV="1">
            <a:off x="6568202" y="2564904"/>
            <a:ext cx="250825" cy="250825"/>
          </a:xfrm>
          <a:prstGeom prst="blockArc">
            <a:avLst>
              <a:gd name="adj1" fmla="val 10799994"/>
              <a:gd name="adj2" fmla="val 54120"/>
              <a:gd name="adj3"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sp>
        <p:nvSpPr>
          <p:cNvPr id="146" name="Arco de bloque 145"/>
          <p:cNvSpPr/>
          <p:nvPr/>
        </p:nvSpPr>
        <p:spPr bwMode="auto">
          <a:xfrm rot="10800000" flipV="1">
            <a:off x="7201495" y="2602111"/>
            <a:ext cx="250825" cy="250825"/>
          </a:xfrm>
          <a:prstGeom prst="blockArc">
            <a:avLst>
              <a:gd name="adj1" fmla="val 10799994"/>
              <a:gd name="adj2" fmla="val 54120"/>
              <a:gd name="adj3"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sp>
        <p:nvSpPr>
          <p:cNvPr id="147" name="CuadroTexto 85"/>
          <p:cNvSpPr txBox="1">
            <a:spLocks noChangeArrowheads="1"/>
          </p:cNvSpPr>
          <p:nvPr/>
        </p:nvSpPr>
        <p:spPr bwMode="auto">
          <a:xfrm>
            <a:off x="7192863" y="2612529"/>
            <a:ext cx="283739"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Oct. </a:t>
            </a:r>
            <a:endParaRPr lang="es-MX" sz="800" b="1" dirty="0">
              <a:solidFill>
                <a:prstClr val="black"/>
              </a:solidFill>
              <a:cs typeface="Arial" panose="020B0604020202020204" pitchFamily="34" charset="0"/>
            </a:endParaRPr>
          </a:p>
        </p:txBody>
      </p:sp>
      <p:cxnSp>
        <p:nvCxnSpPr>
          <p:cNvPr id="148" name="Conector recto 105"/>
          <p:cNvCxnSpPr/>
          <p:nvPr/>
        </p:nvCxnSpPr>
        <p:spPr>
          <a:xfrm>
            <a:off x="6804248" y="2696572"/>
            <a:ext cx="386922" cy="6649"/>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149" name="Conector recto 105"/>
          <p:cNvCxnSpPr/>
          <p:nvPr/>
        </p:nvCxnSpPr>
        <p:spPr>
          <a:xfrm>
            <a:off x="7426245" y="2708920"/>
            <a:ext cx="432048" cy="1030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50" name="CuadroTexto 85"/>
          <p:cNvSpPr txBox="1">
            <a:spLocks noChangeArrowheads="1"/>
          </p:cNvSpPr>
          <p:nvPr/>
        </p:nvSpPr>
        <p:spPr bwMode="auto">
          <a:xfrm>
            <a:off x="7839201" y="2602738"/>
            <a:ext cx="306380"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Nov.</a:t>
            </a:r>
            <a:endParaRPr lang="es-MX" sz="800" b="1" dirty="0">
              <a:solidFill>
                <a:prstClr val="black"/>
              </a:solidFill>
              <a:cs typeface="Arial" panose="020B0604020202020204" pitchFamily="34" charset="0"/>
            </a:endParaRPr>
          </a:p>
        </p:txBody>
      </p:sp>
      <p:sp>
        <p:nvSpPr>
          <p:cNvPr id="151" name="Arco de bloque 97"/>
          <p:cNvSpPr/>
          <p:nvPr/>
        </p:nvSpPr>
        <p:spPr bwMode="auto">
          <a:xfrm flipV="1">
            <a:off x="7875705" y="2602686"/>
            <a:ext cx="250825" cy="250825"/>
          </a:xfrm>
          <a:prstGeom prst="blockArc">
            <a:avLst>
              <a:gd name="adj1" fmla="val 10799994"/>
              <a:gd name="adj2" fmla="val 54120"/>
              <a:gd name="adj3"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sp>
        <p:nvSpPr>
          <p:cNvPr id="152" name="6 Flecha derecha"/>
          <p:cNvSpPr/>
          <p:nvPr/>
        </p:nvSpPr>
        <p:spPr>
          <a:xfrm>
            <a:off x="8807434" y="2568288"/>
            <a:ext cx="170092" cy="294449"/>
          </a:xfrm>
          <a:prstGeom prst="rightArrow">
            <a:avLst/>
          </a:prstGeom>
          <a:solidFill>
            <a:srgbClr val="FFB19F"/>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3" name="Conector recto 105"/>
          <p:cNvCxnSpPr/>
          <p:nvPr/>
        </p:nvCxnSpPr>
        <p:spPr>
          <a:xfrm>
            <a:off x="8100392" y="2708920"/>
            <a:ext cx="432048" cy="1030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54" name="Arco de bloque 97"/>
          <p:cNvSpPr/>
          <p:nvPr/>
        </p:nvSpPr>
        <p:spPr bwMode="auto">
          <a:xfrm rot="10800000" flipV="1">
            <a:off x="8515696" y="2576847"/>
            <a:ext cx="250825" cy="250825"/>
          </a:xfrm>
          <a:prstGeom prst="blockArc">
            <a:avLst>
              <a:gd name="adj1" fmla="val 10799994"/>
              <a:gd name="adj2" fmla="val 54120"/>
              <a:gd name="adj3"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sp>
        <p:nvSpPr>
          <p:cNvPr id="155" name="CuadroTexto 85"/>
          <p:cNvSpPr txBox="1">
            <a:spLocks noChangeArrowheads="1"/>
          </p:cNvSpPr>
          <p:nvPr/>
        </p:nvSpPr>
        <p:spPr bwMode="auto">
          <a:xfrm>
            <a:off x="8520564" y="2625857"/>
            <a:ext cx="283739"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Dic.</a:t>
            </a:r>
            <a:endParaRPr lang="es-MX" sz="800" b="1" dirty="0">
              <a:solidFill>
                <a:prstClr val="black"/>
              </a:solidFill>
              <a:cs typeface="Arial" panose="020B0604020202020204" pitchFamily="34" charset="0"/>
            </a:endParaRPr>
          </a:p>
        </p:txBody>
      </p:sp>
      <p:cxnSp>
        <p:nvCxnSpPr>
          <p:cNvPr id="54" name="Conector angular 149"/>
          <p:cNvCxnSpPr/>
          <p:nvPr/>
        </p:nvCxnSpPr>
        <p:spPr>
          <a:xfrm rot="16200000" flipH="1">
            <a:off x="919325" y="2074150"/>
            <a:ext cx="642325" cy="316856"/>
          </a:xfrm>
          <a:prstGeom prst="bentConnector3">
            <a:avLst>
              <a:gd name="adj1" fmla="val 50000"/>
            </a:avLst>
          </a:prstGeom>
          <a:ln w="127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55" name="64 CuadroTexto"/>
          <p:cNvSpPr txBox="1">
            <a:spLocks noChangeArrowheads="1"/>
          </p:cNvSpPr>
          <p:nvPr/>
        </p:nvSpPr>
        <p:spPr bwMode="auto">
          <a:xfrm>
            <a:off x="532796" y="1075478"/>
            <a:ext cx="1382513" cy="900246"/>
          </a:xfrm>
          <a:prstGeom prst="rect">
            <a:avLst/>
          </a:prstGeom>
          <a:solidFill>
            <a:schemeClr val="accent6">
              <a:lumMod val="20000"/>
              <a:lumOff val="80000"/>
            </a:schemeClr>
          </a:solidFill>
          <a:ln w="31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ts val="900"/>
              </a:lnSpc>
            </a:pPr>
            <a:r>
              <a:rPr lang="es-MX" sz="800" dirty="0" smtClean="0">
                <a:cs typeface="Arial" panose="020B0604020202020204" pitchFamily="34" charset="0"/>
              </a:rPr>
              <a:t>En </a:t>
            </a:r>
            <a:r>
              <a:rPr lang="es-MX" sz="800" b="1" dirty="0" smtClean="0">
                <a:cs typeface="Arial" panose="020B0604020202020204" pitchFamily="34" charset="0"/>
              </a:rPr>
              <a:t>Enero</a:t>
            </a:r>
            <a:r>
              <a:rPr lang="es-MX" sz="800" dirty="0" smtClean="0">
                <a:cs typeface="Arial" panose="020B0604020202020204" pitchFamily="34" charset="0"/>
              </a:rPr>
              <a:t> se registraron </a:t>
            </a:r>
            <a:r>
              <a:rPr lang="es-MX" sz="800" dirty="0">
                <a:cs typeface="Arial" panose="020B0604020202020204" pitchFamily="34" charset="0"/>
              </a:rPr>
              <a:t>3</a:t>
            </a:r>
            <a:r>
              <a:rPr lang="es-MX" sz="800" dirty="0" smtClean="0">
                <a:cs typeface="Arial" panose="020B0604020202020204" pitchFamily="34" charset="0"/>
              </a:rPr>
              <a:t> eventos:</a:t>
            </a:r>
          </a:p>
          <a:p>
            <a:pPr algn="just">
              <a:lnSpc>
                <a:spcPts val="900"/>
              </a:lnSpc>
            </a:pPr>
            <a:endParaRPr lang="es-MX" sz="800" dirty="0" smtClean="0">
              <a:cs typeface="Arial" panose="020B0604020202020204" pitchFamily="34" charset="0"/>
            </a:endParaRPr>
          </a:p>
          <a:p>
            <a:pPr marL="171450" indent="-171450">
              <a:lnSpc>
                <a:spcPts val="900"/>
              </a:lnSpc>
              <a:buFont typeface="Wingdings" panose="05000000000000000000" pitchFamily="2" charset="2"/>
              <a:buChar char="Ø"/>
            </a:pPr>
            <a:r>
              <a:rPr lang="es-MX" sz="800" dirty="0" smtClean="0">
                <a:cs typeface="Arial" panose="020B0604020202020204" pitchFamily="34" charset="0"/>
              </a:rPr>
              <a:t>Homicidios vinculados con la D.O. ( 0 ). </a:t>
            </a:r>
          </a:p>
          <a:p>
            <a:pPr marL="171450" indent="-171450">
              <a:lnSpc>
                <a:spcPts val="900"/>
              </a:lnSpc>
              <a:buFont typeface="Wingdings" panose="05000000000000000000" pitchFamily="2" charset="2"/>
              <a:buChar char="Ø"/>
            </a:pPr>
            <a:r>
              <a:rPr lang="es-MX" sz="800" dirty="0" smtClean="0">
                <a:cs typeface="Arial" panose="020B0604020202020204" pitchFamily="34" charset="0"/>
              </a:rPr>
              <a:t>Homicidios </a:t>
            </a:r>
            <a:r>
              <a:rPr lang="es-MX" sz="800" dirty="0">
                <a:cs typeface="Arial" panose="020B0604020202020204" pitchFamily="34" charset="0"/>
              </a:rPr>
              <a:t>vinculados </a:t>
            </a:r>
            <a:r>
              <a:rPr lang="es-MX" sz="800" dirty="0" smtClean="0">
                <a:cs typeface="Arial" panose="020B0604020202020204" pitchFamily="34" charset="0"/>
              </a:rPr>
              <a:t>al fuero común ( 3 ).</a:t>
            </a:r>
          </a:p>
        </p:txBody>
      </p:sp>
    </p:spTree>
    <p:extLst>
      <p:ext uri="{BB962C8B-B14F-4D97-AF65-F5344CB8AC3E}">
        <p14:creationId xmlns:p14="http://schemas.microsoft.com/office/powerpoint/2010/main" val="250320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2"/>
          <p:cNvSpPr txBox="1">
            <a:spLocks noChangeArrowheads="1"/>
          </p:cNvSpPr>
          <p:nvPr/>
        </p:nvSpPr>
        <p:spPr bwMode="auto">
          <a:xfrm>
            <a:off x="2105917" y="170287"/>
            <a:ext cx="6786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MX" sz="1600" b="1" dirty="0" smtClean="0">
                <a:solidFill>
                  <a:srgbClr val="000000"/>
                </a:solidFill>
              </a:rPr>
              <a:t>Mapeo del activismo </a:t>
            </a:r>
            <a:r>
              <a:rPr lang="es-MX" sz="1600" b="1" dirty="0">
                <a:solidFill>
                  <a:srgbClr val="000000"/>
                </a:solidFill>
              </a:rPr>
              <a:t>delictivo en </a:t>
            </a:r>
            <a:r>
              <a:rPr lang="es-MX" sz="1600" b="1" dirty="0" smtClean="0">
                <a:solidFill>
                  <a:srgbClr val="000000"/>
                </a:solidFill>
              </a:rPr>
              <a:t>el Edo. de Querétaro.</a:t>
            </a:r>
            <a:endParaRPr lang="es-MX" sz="1400" b="1" dirty="0">
              <a:solidFill>
                <a:srgbClr val="000000"/>
              </a:solidFill>
            </a:endParaRPr>
          </a:p>
        </p:txBody>
      </p:sp>
      <p:sp>
        <p:nvSpPr>
          <p:cNvPr id="3" name="Text Box 3">
            <a:extLst>
              <a:ext uri="{FF2B5EF4-FFF2-40B4-BE49-F238E27FC236}">
                <a16:creationId xmlns:a16="http://schemas.microsoft.com/office/drawing/2014/main" xmlns="" id="{3D82F349-C341-4781-ADB8-883470266109}"/>
              </a:ext>
            </a:extLst>
          </p:cNvPr>
          <p:cNvSpPr txBox="1">
            <a:spLocks noChangeArrowheads="1"/>
          </p:cNvSpPr>
          <p:nvPr/>
        </p:nvSpPr>
        <p:spPr bwMode="auto">
          <a:xfrm>
            <a:off x="6084168" y="1253197"/>
            <a:ext cx="2734042" cy="3554819"/>
          </a:xfrm>
          <a:prstGeom prst="rect">
            <a:avLst/>
          </a:prstGeom>
          <a:noFill/>
          <a:ln w="9525">
            <a:noFill/>
            <a:miter lim="800000"/>
            <a:headEnd/>
            <a:tailEnd/>
          </a:ln>
        </p:spPr>
        <p:txBody>
          <a:bodyPr wrap="square" tIns="0" bIns="0">
            <a:spAutoFit/>
          </a:bodyPr>
          <a:lstStyle/>
          <a:p>
            <a:pPr algn="just"/>
            <a:r>
              <a:rPr lang="es-MX" sz="1100" dirty="0">
                <a:latin typeface="Montserrat" panose="00000500000000000000" pitchFamily="2" charset="0"/>
                <a:cs typeface="Arial" panose="020B0604020202020204" pitchFamily="34" charset="0"/>
              </a:rPr>
              <a:t>De </a:t>
            </a:r>
            <a:r>
              <a:rPr lang="es-MX" sz="1100" dirty="0" smtClean="0">
                <a:latin typeface="Montserrat" panose="00000500000000000000" pitchFamily="2" charset="0"/>
                <a:cs typeface="Arial" panose="020B0604020202020204" pitchFamily="34" charset="0"/>
              </a:rPr>
              <a:t>los </a:t>
            </a:r>
            <a:r>
              <a:rPr lang="es-MX" sz="1100" b="1" dirty="0" smtClean="0">
                <a:latin typeface="Montserrat" panose="00000500000000000000" pitchFamily="2" charset="0"/>
                <a:cs typeface="Arial" panose="020B0604020202020204" pitchFamily="34" charset="0"/>
              </a:rPr>
              <a:t>18</a:t>
            </a:r>
            <a:r>
              <a:rPr lang="es-MX" sz="1100" dirty="0" smtClean="0">
                <a:latin typeface="Montserrat" panose="00000500000000000000" pitchFamily="2" charset="0"/>
                <a:cs typeface="Arial" panose="020B0604020202020204" pitchFamily="34" charset="0"/>
              </a:rPr>
              <a:t> Municipios que </a:t>
            </a:r>
            <a:r>
              <a:rPr lang="es-MX" sz="1100" dirty="0">
                <a:latin typeface="Montserrat" panose="00000500000000000000" pitchFamily="2" charset="0"/>
                <a:cs typeface="Arial" panose="020B0604020202020204" pitchFamily="34" charset="0"/>
              </a:rPr>
              <a:t>conforman </a:t>
            </a:r>
            <a:r>
              <a:rPr lang="es-MX" sz="1100" dirty="0" smtClean="0">
                <a:latin typeface="Montserrat" panose="00000500000000000000" pitchFamily="2" charset="0"/>
                <a:cs typeface="Arial" panose="020B0604020202020204" pitchFamily="34" charset="0"/>
              </a:rPr>
              <a:t>el Estado de Querétaro, en el presente año, se registra el mayor número de homicidios</a:t>
            </a:r>
            <a:r>
              <a:rPr lang="es-MX" sz="1100" dirty="0">
                <a:latin typeface="Montserrat" panose="00000500000000000000" pitchFamily="2" charset="0"/>
                <a:cs typeface="Arial" panose="020B0604020202020204" pitchFamily="34" charset="0"/>
              </a:rPr>
              <a:t>, </a:t>
            </a:r>
            <a:r>
              <a:rPr lang="es-MX" sz="1100" dirty="0" smtClean="0">
                <a:latin typeface="Montserrat" panose="00000500000000000000" pitchFamily="2" charset="0"/>
                <a:cs typeface="Arial" panose="020B0604020202020204" pitchFamily="34" charset="0"/>
              </a:rPr>
              <a:t>en la forma siguiente:</a:t>
            </a:r>
          </a:p>
          <a:p>
            <a:pPr algn="just"/>
            <a:endParaRPr lang="es-MX" sz="1100" dirty="0" smtClean="0">
              <a:latin typeface="Montserrat" panose="00000500000000000000" pitchFamily="2" charset="0"/>
              <a:cs typeface="Arial" panose="020B0604020202020204" pitchFamily="34" charset="0"/>
            </a:endParaRPr>
          </a:p>
          <a:p>
            <a:pPr marL="228600" indent="-228600" algn="just">
              <a:buFont typeface="+mj-lt"/>
              <a:buAutoNum type="arabicPeriod"/>
            </a:pPr>
            <a:r>
              <a:rPr lang="es-ES" altLang="es-ES" sz="1100" dirty="0" smtClean="0">
                <a:latin typeface="Montserrat" panose="00000500000000000000" pitchFamily="2" charset="0"/>
                <a:cs typeface="Arial" panose="020B0604020202020204" pitchFamily="34" charset="0"/>
              </a:rPr>
              <a:t>Querétaro </a:t>
            </a:r>
            <a:r>
              <a:rPr lang="es-ES" altLang="es-ES" sz="1100" dirty="0" smtClean="0">
                <a:latin typeface="Montserrat" panose="00000500000000000000" pitchFamily="2" charset="0"/>
                <a:cs typeface="Arial" panose="020B0604020202020204" pitchFamily="34" charset="0"/>
              </a:rPr>
              <a:t>(</a:t>
            </a:r>
            <a:r>
              <a:rPr lang="es-ES" altLang="es-ES" sz="1100" b="1" dirty="0" smtClean="0">
                <a:latin typeface="Montserrat" panose="00000500000000000000" pitchFamily="2" charset="0"/>
                <a:cs typeface="Arial" panose="020B0604020202020204" pitchFamily="34" charset="0"/>
              </a:rPr>
              <a:t>9</a:t>
            </a:r>
            <a:r>
              <a:rPr lang="es-ES" altLang="es-ES" sz="1100" dirty="0" smtClean="0">
                <a:latin typeface="Montserrat" panose="00000500000000000000" pitchFamily="2" charset="0"/>
                <a:cs typeface="Arial" panose="020B0604020202020204" pitchFamily="34" charset="0"/>
              </a:rPr>
              <a:t>).</a:t>
            </a:r>
            <a:endParaRPr lang="es-ES" altLang="es-ES" sz="1100" dirty="0" smtClean="0">
              <a:latin typeface="Montserrat" panose="00000500000000000000" pitchFamily="2" charset="0"/>
              <a:cs typeface="Arial" panose="020B0604020202020204" pitchFamily="34" charset="0"/>
            </a:endParaRPr>
          </a:p>
          <a:p>
            <a:pPr marL="228600" indent="-228600" algn="just">
              <a:buFont typeface="+mj-lt"/>
              <a:buAutoNum type="arabicPeriod"/>
            </a:pPr>
            <a:r>
              <a:rPr lang="es-ES" altLang="es-ES" sz="1100" dirty="0">
                <a:latin typeface="Montserrat" panose="00000500000000000000" pitchFamily="2" charset="0"/>
                <a:cs typeface="Arial" panose="020B0604020202020204" pitchFamily="34" charset="0"/>
              </a:rPr>
              <a:t>San Juan del Río </a:t>
            </a:r>
            <a:r>
              <a:rPr lang="es-ES" altLang="es-ES" sz="1100" dirty="0" smtClean="0">
                <a:latin typeface="Montserrat" panose="00000500000000000000" pitchFamily="2" charset="0"/>
                <a:cs typeface="Arial" panose="020B0604020202020204" pitchFamily="34" charset="0"/>
              </a:rPr>
              <a:t>(</a:t>
            </a:r>
            <a:r>
              <a:rPr lang="es-ES" altLang="es-ES" sz="1100" b="1" dirty="0" smtClean="0">
                <a:latin typeface="Montserrat" panose="00000500000000000000" pitchFamily="2" charset="0"/>
                <a:cs typeface="Arial" panose="020B0604020202020204" pitchFamily="34" charset="0"/>
              </a:rPr>
              <a:t>4</a:t>
            </a:r>
            <a:r>
              <a:rPr lang="es-ES" altLang="es-ES" sz="1100" dirty="0" smtClean="0">
                <a:latin typeface="Montserrat" panose="00000500000000000000" pitchFamily="2" charset="0"/>
                <a:cs typeface="Arial" panose="020B0604020202020204" pitchFamily="34" charset="0"/>
              </a:rPr>
              <a:t>). </a:t>
            </a:r>
          </a:p>
          <a:p>
            <a:pPr marL="228600" indent="-228600" algn="just">
              <a:buFont typeface="+mj-lt"/>
              <a:buAutoNum type="arabicPeriod"/>
            </a:pPr>
            <a:r>
              <a:rPr lang="es-ES" altLang="es-ES" sz="1100" dirty="0">
                <a:latin typeface="Montserrat" panose="00000500000000000000" pitchFamily="2" charset="0"/>
                <a:cs typeface="Arial" panose="020B0604020202020204" pitchFamily="34" charset="0"/>
              </a:rPr>
              <a:t>El Marqués </a:t>
            </a:r>
            <a:r>
              <a:rPr lang="es-ES" altLang="es-ES" sz="1100" b="1" dirty="0" smtClean="0">
                <a:latin typeface="Montserrat" panose="00000500000000000000" pitchFamily="2" charset="0"/>
                <a:cs typeface="Arial" panose="020B0604020202020204" pitchFamily="34" charset="0"/>
              </a:rPr>
              <a:t>(0)</a:t>
            </a:r>
            <a:r>
              <a:rPr lang="es-ES" altLang="es-ES" sz="1100" dirty="0" smtClean="0">
                <a:latin typeface="Montserrat" panose="00000500000000000000" pitchFamily="2" charset="0"/>
                <a:cs typeface="Arial" panose="020B0604020202020204" pitchFamily="34" charset="0"/>
              </a:rPr>
              <a:t>.</a:t>
            </a:r>
            <a:endParaRPr lang="es-ES" altLang="es-ES" sz="1100" dirty="0">
              <a:latin typeface="Montserrat" panose="00000500000000000000" pitchFamily="2" charset="0"/>
              <a:cs typeface="Arial" panose="020B0604020202020204" pitchFamily="34" charset="0"/>
            </a:endParaRPr>
          </a:p>
          <a:p>
            <a:pPr marL="228600" indent="-228600" algn="just">
              <a:buFont typeface="+mj-lt"/>
              <a:buAutoNum type="arabicPeriod"/>
            </a:pPr>
            <a:r>
              <a:rPr lang="es-ES" altLang="es-ES" sz="1100" dirty="0" smtClean="0">
                <a:latin typeface="Montserrat" panose="00000500000000000000" pitchFamily="2" charset="0"/>
                <a:cs typeface="Arial" panose="020B0604020202020204" pitchFamily="34" charset="0"/>
              </a:rPr>
              <a:t>Corregidora (</a:t>
            </a:r>
            <a:r>
              <a:rPr lang="es-ES" altLang="es-ES" sz="1100" b="1" dirty="0" smtClean="0">
                <a:latin typeface="Montserrat" panose="00000500000000000000" pitchFamily="2" charset="0"/>
                <a:cs typeface="Arial" panose="020B0604020202020204" pitchFamily="34" charset="0"/>
              </a:rPr>
              <a:t>2</a:t>
            </a:r>
            <a:r>
              <a:rPr lang="es-ES" altLang="es-ES" sz="1100" dirty="0" smtClean="0">
                <a:latin typeface="Montserrat" panose="00000500000000000000" pitchFamily="2" charset="0"/>
                <a:cs typeface="Arial" panose="020B0604020202020204" pitchFamily="34" charset="0"/>
              </a:rPr>
              <a:t>).</a:t>
            </a:r>
          </a:p>
          <a:p>
            <a:pPr marL="228600" indent="-228600" algn="just">
              <a:buFont typeface="+mj-lt"/>
              <a:buAutoNum type="arabicPeriod"/>
            </a:pPr>
            <a:r>
              <a:rPr lang="es-ES" altLang="es-ES" sz="1100" dirty="0">
                <a:latin typeface="Montserrat" panose="00000500000000000000" pitchFamily="2" charset="0"/>
                <a:cs typeface="Arial" panose="020B0604020202020204" pitchFamily="34" charset="0"/>
              </a:rPr>
              <a:t>Tequisquiapan </a:t>
            </a:r>
            <a:r>
              <a:rPr lang="es-ES" altLang="es-ES" sz="1100" b="1" dirty="0" smtClean="0">
                <a:latin typeface="Montserrat" panose="00000500000000000000" pitchFamily="2" charset="0"/>
                <a:cs typeface="Arial" panose="020B0604020202020204" pitchFamily="34" charset="0"/>
              </a:rPr>
              <a:t>(0).</a:t>
            </a:r>
            <a:endParaRPr lang="es-ES" altLang="es-ES" sz="1100" dirty="0">
              <a:latin typeface="Montserrat" panose="00000500000000000000" pitchFamily="2" charset="0"/>
              <a:cs typeface="Arial" panose="020B0604020202020204" pitchFamily="34" charset="0"/>
            </a:endParaRPr>
          </a:p>
          <a:p>
            <a:pPr marL="228600" indent="-228600" algn="just">
              <a:buFont typeface="+mj-lt"/>
              <a:buAutoNum type="arabicPeriod"/>
            </a:pPr>
            <a:r>
              <a:rPr lang="es-ES" altLang="es-ES" sz="1100" dirty="0">
                <a:latin typeface="Montserrat" panose="00000500000000000000" pitchFamily="2" charset="0"/>
                <a:cs typeface="Arial" panose="020B0604020202020204" pitchFamily="34" charset="0"/>
              </a:rPr>
              <a:t>Ezequiel Montes </a:t>
            </a:r>
            <a:r>
              <a:rPr lang="es-ES" altLang="es-ES" sz="1100" dirty="0" smtClean="0">
                <a:latin typeface="Montserrat" panose="00000500000000000000" pitchFamily="2" charset="0"/>
                <a:cs typeface="Arial" panose="020B0604020202020204" pitchFamily="34" charset="0"/>
              </a:rPr>
              <a:t>(</a:t>
            </a:r>
            <a:r>
              <a:rPr lang="es-ES" altLang="es-ES" sz="1100" b="1" dirty="0">
                <a:latin typeface="Montserrat" panose="00000500000000000000" pitchFamily="2" charset="0"/>
                <a:cs typeface="Arial" panose="020B0604020202020204" pitchFamily="34" charset="0"/>
              </a:rPr>
              <a:t>0</a:t>
            </a:r>
            <a:r>
              <a:rPr lang="es-ES" altLang="es-ES" sz="1100" dirty="0" smtClean="0">
                <a:latin typeface="Montserrat" panose="00000500000000000000" pitchFamily="2" charset="0"/>
                <a:cs typeface="Arial" panose="020B0604020202020204" pitchFamily="34" charset="0"/>
              </a:rPr>
              <a:t>)</a:t>
            </a:r>
            <a:endParaRPr lang="es-ES" altLang="es-ES" sz="1100" dirty="0">
              <a:latin typeface="Montserrat" panose="00000500000000000000" pitchFamily="2" charset="0"/>
              <a:cs typeface="Arial" panose="020B0604020202020204" pitchFamily="34" charset="0"/>
            </a:endParaRPr>
          </a:p>
          <a:p>
            <a:pPr marL="228600" indent="-228600" algn="just">
              <a:buFont typeface="+mj-lt"/>
              <a:buAutoNum type="arabicPeriod"/>
            </a:pPr>
            <a:r>
              <a:rPr lang="es-ES" altLang="es-ES" sz="1100" dirty="0" smtClean="0">
                <a:latin typeface="Montserrat" panose="00000500000000000000" pitchFamily="2" charset="0"/>
                <a:cs typeface="Arial" panose="020B0604020202020204" pitchFamily="34" charset="0"/>
              </a:rPr>
              <a:t>Pedro Escobedo (</a:t>
            </a:r>
            <a:r>
              <a:rPr lang="es-ES" altLang="es-ES" sz="1100" b="1" dirty="0" smtClean="0">
                <a:latin typeface="Montserrat" panose="00000500000000000000" pitchFamily="2" charset="0"/>
                <a:cs typeface="Arial" panose="020B0604020202020204" pitchFamily="34" charset="0"/>
              </a:rPr>
              <a:t>1</a:t>
            </a:r>
            <a:r>
              <a:rPr lang="es-ES" altLang="es-ES" sz="1100" dirty="0" smtClean="0">
                <a:latin typeface="Montserrat" panose="00000500000000000000" pitchFamily="2" charset="0"/>
                <a:cs typeface="Arial" panose="020B0604020202020204" pitchFamily="34" charset="0"/>
              </a:rPr>
              <a:t>).</a:t>
            </a:r>
          </a:p>
          <a:p>
            <a:pPr marL="228600" indent="-228600" algn="just">
              <a:buFont typeface="+mj-lt"/>
              <a:buAutoNum type="arabicPeriod"/>
            </a:pPr>
            <a:r>
              <a:rPr lang="es-ES" altLang="es-ES" sz="1100" dirty="0" smtClean="0">
                <a:latin typeface="Montserrat" panose="00000500000000000000" pitchFamily="2" charset="0"/>
                <a:cs typeface="Arial" panose="020B0604020202020204" pitchFamily="34" charset="0"/>
              </a:rPr>
              <a:t>Amealco de Bonfil (</a:t>
            </a:r>
            <a:r>
              <a:rPr lang="es-ES" altLang="es-ES" sz="1100" b="1" dirty="0">
                <a:latin typeface="Montserrat" panose="00000500000000000000" pitchFamily="2" charset="0"/>
                <a:cs typeface="Arial" panose="020B0604020202020204" pitchFamily="34" charset="0"/>
              </a:rPr>
              <a:t>0</a:t>
            </a:r>
            <a:r>
              <a:rPr lang="es-ES" altLang="es-ES" sz="1100" dirty="0" smtClean="0">
                <a:latin typeface="Montserrat" panose="00000500000000000000" pitchFamily="2" charset="0"/>
                <a:cs typeface="Arial" panose="020B0604020202020204" pitchFamily="34" charset="0"/>
              </a:rPr>
              <a:t>).</a:t>
            </a:r>
          </a:p>
          <a:p>
            <a:pPr marL="228600" indent="-228600" algn="just">
              <a:buFont typeface="+mj-lt"/>
              <a:buAutoNum type="arabicPeriod"/>
            </a:pPr>
            <a:r>
              <a:rPr lang="es-ES" altLang="es-ES" sz="1100" dirty="0">
                <a:latin typeface="Montserrat" panose="00000500000000000000" pitchFamily="2" charset="0"/>
                <a:cs typeface="Arial" panose="020B0604020202020204" pitchFamily="34" charset="0"/>
              </a:rPr>
              <a:t>Huimilpan </a:t>
            </a:r>
            <a:r>
              <a:rPr lang="es-ES" altLang="es-ES" sz="1100" b="1" dirty="0" smtClean="0">
                <a:latin typeface="Montserrat" panose="00000500000000000000" pitchFamily="2" charset="0"/>
                <a:cs typeface="Arial" panose="020B0604020202020204" pitchFamily="34" charset="0"/>
              </a:rPr>
              <a:t>(0).</a:t>
            </a:r>
            <a:endParaRPr lang="es-ES" altLang="es-ES" sz="1100" b="1" dirty="0">
              <a:latin typeface="Montserrat" panose="00000500000000000000" pitchFamily="2" charset="0"/>
              <a:cs typeface="Arial" panose="020B0604020202020204" pitchFamily="34" charset="0"/>
            </a:endParaRPr>
          </a:p>
          <a:p>
            <a:pPr marL="228600" indent="-228600" algn="just">
              <a:buFont typeface="+mj-lt"/>
              <a:buAutoNum type="arabicPeriod"/>
            </a:pPr>
            <a:r>
              <a:rPr lang="es-ES" altLang="es-ES" sz="1100" dirty="0" smtClean="0">
                <a:latin typeface="Montserrat" panose="00000500000000000000" pitchFamily="2" charset="0"/>
                <a:cs typeface="Arial" panose="020B0604020202020204" pitchFamily="34" charset="0"/>
              </a:rPr>
              <a:t>San </a:t>
            </a:r>
            <a:r>
              <a:rPr lang="es-ES" altLang="es-ES" sz="1100" dirty="0">
                <a:latin typeface="Montserrat" panose="00000500000000000000" pitchFamily="2" charset="0"/>
                <a:cs typeface="Arial" panose="020B0604020202020204" pitchFamily="34" charset="0"/>
              </a:rPr>
              <a:t>Joaquín</a:t>
            </a:r>
            <a:r>
              <a:rPr lang="es-ES" altLang="es-ES" sz="1100" b="1" dirty="0">
                <a:latin typeface="Montserrat" panose="00000500000000000000" pitchFamily="2" charset="0"/>
                <a:cs typeface="Arial" panose="020B0604020202020204" pitchFamily="34" charset="0"/>
              </a:rPr>
              <a:t> </a:t>
            </a:r>
            <a:r>
              <a:rPr lang="es-ES" altLang="es-ES" sz="1100" b="1" dirty="0" smtClean="0">
                <a:latin typeface="Montserrat" panose="00000500000000000000" pitchFamily="2" charset="0"/>
                <a:cs typeface="Arial" panose="020B0604020202020204" pitchFamily="34" charset="0"/>
              </a:rPr>
              <a:t>(0)</a:t>
            </a:r>
            <a:r>
              <a:rPr lang="es-ES" altLang="es-ES" sz="1100" dirty="0" smtClean="0">
                <a:latin typeface="Montserrat" panose="00000500000000000000" pitchFamily="2" charset="0"/>
                <a:cs typeface="Arial" panose="020B0604020202020204" pitchFamily="34" charset="0"/>
              </a:rPr>
              <a:t>.</a:t>
            </a:r>
          </a:p>
          <a:p>
            <a:pPr marL="228600" indent="-228600" algn="just">
              <a:buFont typeface="+mj-lt"/>
              <a:buAutoNum type="arabicPeriod"/>
            </a:pPr>
            <a:r>
              <a:rPr lang="es-ES" altLang="es-ES" sz="1100" dirty="0">
                <a:latin typeface="Montserrat" panose="00000500000000000000" pitchFamily="2" charset="0"/>
                <a:cs typeface="Arial" panose="020B0604020202020204" pitchFamily="34" charset="0"/>
              </a:rPr>
              <a:t>Jalpan de Serra </a:t>
            </a:r>
            <a:r>
              <a:rPr lang="es-ES" altLang="es-ES" sz="1100" b="1" dirty="0" smtClean="0">
                <a:latin typeface="Montserrat" panose="00000500000000000000" pitchFamily="2" charset="0"/>
                <a:cs typeface="Arial" panose="020B0604020202020204" pitchFamily="34" charset="0"/>
              </a:rPr>
              <a:t>(0)</a:t>
            </a:r>
            <a:r>
              <a:rPr lang="es-ES" altLang="es-ES" sz="1100" dirty="0" smtClean="0">
                <a:latin typeface="Montserrat" panose="00000500000000000000" pitchFamily="2" charset="0"/>
                <a:cs typeface="Arial" panose="020B0604020202020204" pitchFamily="34" charset="0"/>
              </a:rPr>
              <a:t>.</a:t>
            </a:r>
            <a:endParaRPr lang="es-ES" altLang="es-ES" sz="1100" dirty="0">
              <a:latin typeface="Montserrat" panose="00000500000000000000" pitchFamily="2" charset="0"/>
              <a:cs typeface="Arial" panose="020B0604020202020204" pitchFamily="34" charset="0"/>
            </a:endParaRPr>
          </a:p>
          <a:p>
            <a:pPr marL="228600" indent="-228600" algn="just">
              <a:buFont typeface="+mj-lt"/>
              <a:buAutoNum type="arabicPeriod"/>
            </a:pPr>
            <a:r>
              <a:rPr lang="es-ES" altLang="es-ES" sz="1100" dirty="0">
                <a:latin typeface="Montserrat" panose="00000500000000000000" pitchFamily="2" charset="0"/>
                <a:cs typeface="Arial" panose="020B0604020202020204" pitchFamily="34" charset="0"/>
              </a:rPr>
              <a:t>Landa de Matamoros </a:t>
            </a:r>
            <a:r>
              <a:rPr lang="es-ES" altLang="es-ES" sz="1100" b="1" dirty="0" smtClean="0">
                <a:latin typeface="Montserrat" panose="00000500000000000000" pitchFamily="2" charset="0"/>
                <a:cs typeface="Arial" panose="020B0604020202020204" pitchFamily="34" charset="0"/>
              </a:rPr>
              <a:t>(0).</a:t>
            </a:r>
            <a:endParaRPr lang="es-ES" altLang="es-ES" sz="1100" b="1" dirty="0">
              <a:latin typeface="Montserrat" panose="00000500000000000000" pitchFamily="2" charset="0"/>
              <a:cs typeface="Arial" panose="020B0604020202020204" pitchFamily="34" charset="0"/>
            </a:endParaRPr>
          </a:p>
          <a:p>
            <a:pPr marL="228600" indent="-228600" algn="just">
              <a:buFont typeface="+mj-lt"/>
              <a:buAutoNum type="arabicPeriod"/>
            </a:pPr>
            <a:r>
              <a:rPr lang="es-ES" altLang="es-ES" sz="1100" dirty="0" smtClean="0">
                <a:latin typeface="Montserrat" panose="00000500000000000000" pitchFamily="2" charset="0"/>
                <a:cs typeface="Arial" panose="020B0604020202020204" pitchFamily="34" charset="0"/>
              </a:rPr>
              <a:t>Colon </a:t>
            </a:r>
            <a:r>
              <a:rPr lang="es-ES" altLang="es-ES" sz="1100" b="1" dirty="0" smtClean="0">
                <a:latin typeface="Montserrat" panose="00000500000000000000" pitchFamily="2" charset="0"/>
                <a:cs typeface="Arial" panose="020B0604020202020204" pitchFamily="34" charset="0"/>
              </a:rPr>
              <a:t>(0)</a:t>
            </a:r>
          </a:p>
          <a:p>
            <a:pPr marL="228600" indent="-228600" algn="just">
              <a:buFont typeface="+mj-lt"/>
              <a:buAutoNum type="arabicPeriod"/>
            </a:pPr>
            <a:r>
              <a:rPr lang="es-ES" altLang="es-ES" sz="1100" dirty="0" smtClean="0">
                <a:latin typeface="Montserrat" panose="00000500000000000000" pitchFamily="2" charset="0"/>
                <a:cs typeface="Arial" panose="020B0604020202020204" pitchFamily="34" charset="0"/>
              </a:rPr>
              <a:t>Peñamiller </a:t>
            </a:r>
            <a:r>
              <a:rPr lang="es-ES" altLang="es-ES" sz="1100" b="1" dirty="0" smtClean="0">
                <a:latin typeface="Montserrat" panose="00000500000000000000" pitchFamily="2" charset="0"/>
                <a:cs typeface="Arial" panose="020B0604020202020204" pitchFamily="34" charset="0"/>
              </a:rPr>
              <a:t>(0).</a:t>
            </a:r>
          </a:p>
          <a:p>
            <a:pPr marL="228600" indent="-228600" algn="just">
              <a:buFont typeface="+mj-lt"/>
              <a:buAutoNum type="arabicPeriod"/>
            </a:pPr>
            <a:r>
              <a:rPr lang="es-ES" altLang="es-ES" sz="1100" dirty="0" smtClean="0">
                <a:latin typeface="Montserrat" panose="00000500000000000000" pitchFamily="2" charset="0"/>
                <a:cs typeface="Arial" panose="020B0604020202020204" pitchFamily="34" charset="0"/>
              </a:rPr>
              <a:t>Pinal de amoles </a:t>
            </a:r>
            <a:r>
              <a:rPr lang="es-ES" altLang="es-ES" sz="1100" b="1" dirty="0" smtClean="0">
                <a:latin typeface="Montserrat" panose="00000500000000000000" pitchFamily="2" charset="0"/>
                <a:cs typeface="Arial" panose="020B0604020202020204" pitchFamily="34" charset="0"/>
              </a:rPr>
              <a:t>(</a:t>
            </a:r>
            <a:r>
              <a:rPr lang="es-ES" altLang="es-ES" sz="1100" b="1" dirty="0">
                <a:latin typeface="Montserrat" panose="00000500000000000000" pitchFamily="2" charset="0"/>
                <a:cs typeface="Arial" panose="020B0604020202020204" pitchFamily="34" charset="0"/>
              </a:rPr>
              <a:t>0</a:t>
            </a:r>
            <a:r>
              <a:rPr lang="es-ES" altLang="es-ES" sz="1100" b="1" dirty="0" smtClean="0">
                <a:latin typeface="Montserrat" panose="00000500000000000000" pitchFamily="2" charset="0"/>
                <a:cs typeface="Arial" panose="020B0604020202020204" pitchFamily="34" charset="0"/>
              </a:rPr>
              <a:t>).</a:t>
            </a:r>
            <a:endParaRPr lang="es-ES" altLang="es-ES" sz="1100" b="1" dirty="0">
              <a:latin typeface="Montserrat" panose="00000500000000000000" pitchFamily="2" charset="0"/>
              <a:cs typeface="Arial" panose="020B0604020202020204" pitchFamily="34" charset="0"/>
            </a:endParaRPr>
          </a:p>
        </p:txBody>
      </p:sp>
      <p:sp>
        <p:nvSpPr>
          <p:cNvPr id="4" name="Text Box 3">
            <a:extLst>
              <a:ext uri="{FF2B5EF4-FFF2-40B4-BE49-F238E27FC236}">
                <a16:creationId xmlns:a16="http://schemas.microsoft.com/office/drawing/2014/main" xmlns="" id="{3D82F349-C341-4781-ADB8-883470266109}"/>
              </a:ext>
            </a:extLst>
          </p:cNvPr>
          <p:cNvSpPr txBox="1">
            <a:spLocks noChangeArrowheads="1"/>
          </p:cNvSpPr>
          <p:nvPr/>
        </p:nvSpPr>
        <p:spPr bwMode="auto">
          <a:xfrm>
            <a:off x="5868144" y="5256496"/>
            <a:ext cx="3024336" cy="1523494"/>
          </a:xfrm>
          <a:prstGeom prst="rect">
            <a:avLst/>
          </a:prstGeom>
          <a:noFill/>
          <a:ln w="9525">
            <a:noFill/>
            <a:miter lim="800000"/>
            <a:headEnd/>
            <a:tailEnd/>
          </a:ln>
        </p:spPr>
        <p:txBody>
          <a:bodyPr wrap="square" tIns="0" bIns="0">
            <a:spAutoFit/>
          </a:bodyPr>
          <a:lstStyle/>
          <a:p>
            <a:pPr algn="just">
              <a:lnSpc>
                <a:spcPct val="150000"/>
              </a:lnSpc>
              <a:tabLst>
                <a:tab pos="87313" algn="l"/>
              </a:tabLst>
              <a:defRPr/>
            </a:pPr>
            <a:r>
              <a:rPr lang="es-MX" sz="1100" dirty="0" smtClean="0">
                <a:latin typeface="Arial" panose="020B0604020202020204" pitchFamily="34" charset="0"/>
                <a:cs typeface="Arial" panose="020B0604020202020204" pitchFamily="34" charset="0"/>
              </a:rPr>
              <a:t>De los 18 Municipios que conforman el Estado de Querétaro, los que concentran el mayor número de eventos son </a:t>
            </a:r>
            <a:r>
              <a:rPr lang="es-MX" sz="1100" b="1" dirty="0" smtClean="0">
                <a:cs typeface="Arial" panose="020B0604020202020204" pitchFamily="34" charset="0"/>
              </a:rPr>
              <a:t>Querétaro, Corregidora, Ezequiel Montes, Pedro Escobedo, San Juan del Rio, Amealco de Bonfil y El Marqués</a:t>
            </a:r>
            <a:r>
              <a:rPr lang="es-ES" altLang="es-ES" sz="1100" b="1" dirty="0" smtClean="0">
                <a:cs typeface="Arial" panose="020B0604020202020204" pitchFamily="34" charset="0"/>
              </a:rPr>
              <a:t>, Qro.</a:t>
            </a:r>
            <a:endParaRPr lang="es-ES" altLang="es-ES" sz="1100" dirty="0" smtClean="0">
              <a:cs typeface="Arial" panose="020B0604020202020204" pitchFamily="34" charset="0"/>
            </a:endParaRPr>
          </a:p>
        </p:txBody>
      </p:sp>
      <p:sp>
        <p:nvSpPr>
          <p:cNvPr id="5" name="Freeform 13"/>
          <p:cNvSpPr>
            <a:spLocks/>
          </p:cNvSpPr>
          <p:nvPr/>
        </p:nvSpPr>
        <p:spPr bwMode="auto">
          <a:xfrm>
            <a:off x="8156865" y="5177259"/>
            <a:ext cx="12700" cy="20638"/>
          </a:xfrm>
          <a:custGeom>
            <a:avLst/>
            <a:gdLst>
              <a:gd name="T0" fmla="*/ 6 w 8"/>
              <a:gd name="T1" fmla="*/ 13 h 13"/>
              <a:gd name="T2" fmla="*/ 2 w 8"/>
              <a:gd name="T3" fmla="*/ 9 h 13"/>
              <a:gd name="T4" fmla="*/ 0 w 8"/>
              <a:gd name="T5" fmla="*/ 8 h 13"/>
              <a:gd name="T6" fmla="*/ 0 w 8"/>
              <a:gd name="T7" fmla="*/ 4 h 13"/>
              <a:gd name="T8" fmla="*/ 2 w 8"/>
              <a:gd name="T9" fmla="*/ 2 h 13"/>
              <a:gd name="T10" fmla="*/ 4 w 8"/>
              <a:gd name="T11" fmla="*/ 0 h 13"/>
              <a:gd name="T12" fmla="*/ 6 w 8"/>
              <a:gd name="T13" fmla="*/ 4 h 13"/>
              <a:gd name="T14" fmla="*/ 8 w 8"/>
              <a:gd name="T15" fmla="*/ 6 h 13"/>
              <a:gd name="T16" fmla="*/ 8 w 8"/>
              <a:gd name="T17" fmla="*/ 9 h 13"/>
              <a:gd name="T18" fmla="*/ 6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6" y="13"/>
                </a:moveTo>
                <a:lnTo>
                  <a:pt x="2" y="9"/>
                </a:lnTo>
                <a:lnTo>
                  <a:pt x="0" y="8"/>
                </a:lnTo>
                <a:lnTo>
                  <a:pt x="0" y="4"/>
                </a:lnTo>
                <a:lnTo>
                  <a:pt x="2" y="2"/>
                </a:lnTo>
                <a:lnTo>
                  <a:pt x="4" y="0"/>
                </a:lnTo>
                <a:lnTo>
                  <a:pt x="6" y="4"/>
                </a:lnTo>
                <a:lnTo>
                  <a:pt x="8" y="6"/>
                </a:lnTo>
                <a:lnTo>
                  <a:pt x="8" y="9"/>
                </a:lnTo>
                <a:lnTo>
                  <a:pt x="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 name="Freeform 15"/>
          <p:cNvSpPr>
            <a:spLocks/>
          </p:cNvSpPr>
          <p:nvPr/>
        </p:nvSpPr>
        <p:spPr bwMode="auto">
          <a:xfrm>
            <a:off x="8152102" y="5197897"/>
            <a:ext cx="14288" cy="12700"/>
          </a:xfrm>
          <a:custGeom>
            <a:avLst/>
            <a:gdLst>
              <a:gd name="T0" fmla="*/ 9 w 9"/>
              <a:gd name="T1" fmla="*/ 2 h 8"/>
              <a:gd name="T2" fmla="*/ 5 w 9"/>
              <a:gd name="T3" fmla="*/ 2 h 8"/>
              <a:gd name="T4" fmla="*/ 0 w 9"/>
              <a:gd name="T5" fmla="*/ 0 h 8"/>
              <a:gd name="T6" fmla="*/ 0 w 9"/>
              <a:gd name="T7" fmla="*/ 4 h 8"/>
              <a:gd name="T8" fmla="*/ 5 w 9"/>
              <a:gd name="T9" fmla="*/ 8 h 8"/>
              <a:gd name="T10" fmla="*/ 9 w 9"/>
              <a:gd name="T11" fmla="*/ 2 h 8"/>
            </a:gdLst>
            <a:ahLst/>
            <a:cxnLst>
              <a:cxn ang="0">
                <a:pos x="T0" y="T1"/>
              </a:cxn>
              <a:cxn ang="0">
                <a:pos x="T2" y="T3"/>
              </a:cxn>
              <a:cxn ang="0">
                <a:pos x="T4" y="T5"/>
              </a:cxn>
              <a:cxn ang="0">
                <a:pos x="T6" y="T7"/>
              </a:cxn>
              <a:cxn ang="0">
                <a:pos x="T8" y="T9"/>
              </a:cxn>
              <a:cxn ang="0">
                <a:pos x="T10" y="T11"/>
              </a:cxn>
            </a:cxnLst>
            <a:rect l="0" t="0" r="r" b="b"/>
            <a:pathLst>
              <a:path w="9" h="8">
                <a:moveTo>
                  <a:pt x="9" y="2"/>
                </a:moveTo>
                <a:lnTo>
                  <a:pt x="5" y="2"/>
                </a:lnTo>
                <a:lnTo>
                  <a:pt x="0" y="0"/>
                </a:lnTo>
                <a:lnTo>
                  <a:pt x="0" y="4"/>
                </a:lnTo>
                <a:lnTo>
                  <a:pt x="5" y="8"/>
                </a:lnTo>
                <a:lnTo>
                  <a:pt x="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7" name="Freeform 17"/>
          <p:cNvSpPr>
            <a:spLocks/>
          </p:cNvSpPr>
          <p:nvPr/>
        </p:nvSpPr>
        <p:spPr bwMode="auto">
          <a:xfrm>
            <a:off x="8120352" y="5194722"/>
            <a:ext cx="22225" cy="15875"/>
          </a:xfrm>
          <a:custGeom>
            <a:avLst/>
            <a:gdLst>
              <a:gd name="T0" fmla="*/ 12 w 14"/>
              <a:gd name="T1" fmla="*/ 10 h 10"/>
              <a:gd name="T2" fmla="*/ 8 w 14"/>
              <a:gd name="T3" fmla="*/ 10 h 10"/>
              <a:gd name="T4" fmla="*/ 6 w 14"/>
              <a:gd name="T5" fmla="*/ 6 h 10"/>
              <a:gd name="T6" fmla="*/ 2 w 14"/>
              <a:gd name="T7" fmla="*/ 6 h 10"/>
              <a:gd name="T8" fmla="*/ 0 w 14"/>
              <a:gd name="T9" fmla="*/ 4 h 10"/>
              <a:gd name="T10" fmla="*/ 0 w 14"/>
              <a:gd name="T11" fmla="*/ 0 h 10"/>
              <a:gd name="T12" fmla="*/ 2 w 14"/>
              <a:gd name="T13" fmla="*/ 0 h 10"/>
              <a:gd name="T14" fmla="*/ 8 w 14"/>
              <a:gd name="T15" fmla="*/ 0 h 10"/>
              <a:gd name="T16" fmla="*/ 12 w 14"/>
              <a:gd name="T17" fmla="*/ 0 h 10"/>
              <a:gd name="T18" fmla="*/ 14 w 14"/>
              <a:gd name="T19" fmla="*/ 2 h 10"/>
              <a:gd name="T20" fmla="*/ 14 w 14"/>
              <a:gd name="T21" fmla="*/ 6 h 10"/>
              <a:gd name="T22" fmla="*/ 12 w 14"/>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0">
                <a:moveTo>
                  <a:pt x="12" y="10"/>
                </a:moveTo>
                <a:lnTo>
                  <a:pt x="8" y="10"/>
                </a:lnTo>
                <a:lnTo>
                  <a:pt x="6" y="6"/>
                </a:lnTo>
                <a:lnTo>
                  <a:pt x="2" y="6"/>
                </a:lnTo>
                <a:lnTo>
                  <a:pt x="0" y="4"/>
                </a:lnTo>
                <a:lnTo>
                  <a:pt x="0" y="0"/>
                </a:lnTo>
                <a:lnTo>
                  <a:pt x="2" y="0"/>
                </a:lnTo>
                <a:lnTo>
                  <a:pt x="8" y="0"/>
                </a:lnTo>
                <a:lnTo>
                  <a:pt x="12" y="0"/>
                </a:lnTo>
                <a:lnTo>
                  <a:pt x="14" y="2"/>
                </a:lnTo>
                <a:lnTo>
                  <a:pt x="14" y="6"/>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pic>
        <p:nvPicPr>
          <p:cNvPr id="8" name="Imagen 7"/>
          <p:cNvPicPr>
            <a:picLocks noChangeAspect="1"/>
          </p:cNvPicPr>
          <p:nvPr/>
        </p:nvPicPr>
        <p:blipFill>
          <a:blip r:embed="rId2"/>
          <a:stretch>
            <a:fillRect/>
          </a:stretch>
        </p:blipFill>
        <p:spPr>
          <a:xfrm>
            <a:off x="6484378" y="754347"/>
            <a:ext cx="1722120" cy="419100"/>
          </a:xfrm>
          <a:prstGeom prst="rect">
            <a:avLst/>
          </a:prstGeom>
        </p:spPr>
      </p:pic>
      <p:pic>
        <p:nvPicPr>
          <p:cNvPr id="9" name="Imagen 8"/>
          <p:cNvPicPr>
            <a:picLocks noChangeAspect="1"/>
          </p:cNvPicPr>
          <p:nvPr/>
        </p:nvPicPr>
        <p:blipFill>
          <a:blip r:embed="rId3"/>
          <a:stretch>
            <a:fillRect/>
          </a:stretch>
        </p:blipFill>
        <p:spPr>
          <a:xfrm>
            <a:off x="6804248" y="4927417"/>
            <a:ext cx="1729740" cy="419100"/>
          </a:xfrm>
          <a:prstGeom prst="rect">
            <a:avLst/>
          </a:prstGeom>
        </p:spPr>
      </p:pic>
      <p:grpSp>
        <p:nvGrpSpPr>
          <p:cNvPr id="10" name="295 Grupo"/>
          <p:cNvGrpSpPr/>
          <p:nvPr/>
        </p:nvGrpSpPr>
        <p:grpSpPr>
          <a:xfrm>
            <a:off x="910062" y="1772816"/>
            <a:ext cx="4598042" cy="4824536"/>
            <a:chOff x="1422889" y="1123702"/>
            <a:chExt cx="2780222" cy="3333464"/>
          </a:xfrm>
        </p:grpSpPr>
        <p:sp>
          <p:nvSpPr>
            <p:cNvPr id="11" name="Freeform 4"/>
            <p:cNvSpPr>
              <a:spLocks/>
            </p:cNvSpPr>
            <p:nvPr/>
          </p:nvSpPr>
          <p:spPr bwMode="auto">
            <a:xfrm>
              <a:off x="2443251" y="1989139"/>
              <a:ext cx="642475" cy="618443"/>
            </a:xfrm>
            <a:custGeom>
              <a:avLst/>
              <a:gdLst>
                <a:gd name="T0" fmla="*/ 2147483647 w 2010"/>
                <a:gd name="T1" fmla="*/ 0 h 1823"/>
                <a:gd name="T2" fmla="*/ 2147483647 w 2010"/>
                <a:gd name="T3" fmla="*/ 2147483647 h 1823"/>
                <a:gd name="T4" fmla="*/ 2147483647 w 2010"/>
                <a:gd name="T5" fmla="*/ 2147483647 h 1823"/>
                <a:gd name="T6" fmla="*/ 2147483647 w 2010"/>
                <a:gd name="T7" fmla="*/ 2147483647 h 1823"/>
                <a:gd name="T8" fmla="*/ 2147483647 w 2010"/>
                <a:gd name="T9" fmla="*/ 2147483647 h 1823"/>
                <a:gd name="T10" fmla="*/ 2147483647 w 2010"/>
                <a:gd name="T11" fmla="*/ 2147483647 h 1823"/>
                <a:gd name="T12" fmla="*/ 2147483647 w 2010"/>
                <a:gd name="T13" fmla="*/ 2147483647 h 1823"/>
                <a:gd name="T14" fmla="*/ 2147483647 w 2010"/>
                <a:gd name="T15" fmla="*/ 2147483647 h 1823"/>
                <a:gd name="T16" fmla="*/ 2147483647 w 2010"/>
                <a:gd name="T17" fmla="*/ 2147483647 h 1823"/>
                <a:gd name="T18" fmla="*/ 2147483647 w 2010"/>
                <a:gd name="T19" fmla="*/ 2147483647 h 1823"/>
                <a:gd name="T20" fmla="*/ 2147483647 w 2010"/>
                <a:gd name="T21" fmla="*/ 2147483647 h 1823"/>
                <a:gd name="T22" fmla="*/ 2147483647 w 2010"/>
                <a:gd name="T23" fmla="*/ 2147483647 h 1823"/>
                <a:gd name="T24" fmla="*/ 2147483647 w 2010"/>
                <a:gd name="T25" fmla="*/ 2147483647 h 1823"/>
                <a:gd name="T26" fmla="*/ 2147483647 w 2010"/>
                <a:gd name="T27" fmla="*/ 2147483647 h 1823"/>
                <a:gd name="T28" fmla="*/ 2147483647 w 2010"/>
                <a:gd name="T29" fmla="*/ 2147483647 h 1823"/>
                <a:gd name="T30" fmla="*/ 2147483647 w 2010"/>
                <a:gd name="T31" fmla="*/ 2147483647 h 1823"/>
                <a:gd name="T32" fmla="*/ 2147483647 w 2010"/>
                <a:gd name="T33" fmla="*/ 2147483647 h 1823"/>
                <a:gd name="T34" fmla="*/ 2147483647 w 2010"/>
                <a:gd name="T35" fmla="*/ 2147483647 h 1823"/>
                <a:gd name="T36" fmla="*/ 2147483647 w 2010"/>
                <a:gd name="T37" fmla="*/ 2147483647 h 1823"/>
                <a:gd name="T38" fmla="*/ 2147483647 w 2010"/>
                <a:gd name="T39" fmla="*/ 2147483647 h 1823"/>
                <a:gd name="T40" fmla="*/ 2147483647 w 2010"/>
                <a:gd name="T41" fmla="*/ 2147483647 h 1823"/>
                <a:gd name="T42" fmla="*/ 2147483647 w 2010"/>
                <a:gd name="T43" fmla="*/ 2147483647 h 1823"/>
                <a:gd name="T44" fmla="*/ 2147483647 w 2010"/>
                <a:gd name="T45" fmla="*/ 2147483647 h 1823"/>
                <a:gd name="T46" fmla="*/ 2147483647 w 2010"/>
                <a:gd name="T47" fmla="*/ 2147483647 h 1823"/>
                <a:gd name="T48" fmla="*/ 2147483647 w 2010"/>
                <a:gd name="T49" fmla="*/ 2147483647 h 1823"/>
                <a:gd name="T50" fmla="*/ 2147483647 w 2010"/>
                <a:gd name="T51" fmla="*/ 2147483647 h 1823"/>
                <a:gd name="T52" fmla="*/ 2147483647 w 2010"/>
                <a:gd name="T53" fmla="*/ 2147483647 h 1823"/>
                <a:gd name="T54" fmla="*/ 2147483647 w 2010"/>
                <a:gd name="T55" fmla="*/ 2147483647 h 1823"/>
                <a:gd name="T56" fmla="*/ 2147483647 w 2010"/>
                <a:gd name="T57" fmla="*/ 2147483647 h 1823"/>
                <a:gd name="T58" fmla="*/ 2147483647 w 2010"/>
                <a:gd name="T59" fmla="*/ 2147483647 h 1823"/>
                <a:gd name="T60" fmla="*/ 2147483647 w 2010"/>
                <a:gd name="T61" fmla="*/ 2147483647 h 1823"/>
                <a:gd name="T62" fmla="*/ 2147483647 w 2010"/>
                <a:gd name="T63" fmla="*/ 2147483647 h 1823"/>
                <a:gd name="T64" fmla="*/ 2147483647 w 2010"/>
                <a:gd name="T65" fmla="*/ 2147483647 h 1823"/>
                <a:gd name="T66" fmla="*/ 2147483647 w 2010"/>
                <a:gd name="T67" fmla="*/ 2147483647 h 1823"/>
                <a:gd name="T68" fmla="*/ 2147483647 w 2010"/>
                <a:gd name="T69" fmla="*/ 2147483647 h 1823"/>
                <a:gd name="T70" fmla="*/ 2147483647 w 2010"/>
                <a:gd name="T71" fmla="*/ 2147483647 h 1823"/>
                <a:gd name="T72" fmla="*/ 2147483647 w 2010"/>
                <a:gd name="T73" fmla="*/ 2147483647 h 1823"/>
                <a:gd name="T74" fmla="*/ 2147483647 w 2010"/>
                <a:gd name="T75" fmla="*/ 2147483647 h 1823"/>
                <a:gd name="T76" fmla="*/ 2147483647 w 2010"/>
                <a:gd name="T77" fmla="*/ 2147483647 h 1823"/>
                <a:gd name="T78" fmla="*/ 2147483647 w 2010"/>
                <a:gd name="T79" fmla="*/ 2147483647 h 1823"/>
                <a:gd name="T80" fmla="*/ 2147483647 w 2010"/>
                <a:gd name="T81" fmla="*/ 2147483647 h 1823"/>
                <a:gd name="T82" fmla="*/ 2147483647 w 2010"/>
                <a:gd name="T83" fmla="*/ 2147483647 h 1823"/>
                <a:gd name="T84" fmla="*/ 2147483647 w 2010"/>
                <a:gd name="T85" fmla="*/ 2147483647 h 1823"/>
                <a:gd name="T86" fmla="*/ 2147483647 w 2010"/>
                <a:gd name="T87" fmla="*/ 2147483647 h 1823"/>
                <a:gd name="T88" fmla="*/ 2147483647 w 2010"/>
                <a:gd name="T89" fmla="*/ 2147483647 h 1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10"/>
                <a:gd name="T136" fmla="*/ 0 h 1823"/>
                <a:gd name="T137" fmla="*/ 2010 w 2010"/>
                <a:gd name="T138" fmla="*/ 1823 h 1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10" h="1823">
                  <a:moveTo>
                    <a:pt x="1843" y="67"/>
                  </a:moveTo>
                  <a:lnTo>
                    <a:pt x="1590" y="0"/>
                  </a:lnTo>
                  <a:lnTo>
                    <a:pt x="1391" y="145"/>
                  </a:lnTo>
                  <a:lnTo>
                    <a:pt x="1396" y="388"/>
                  </a:lnTo>
                  <a:lnTo>
                    <a:pt x="1211" y="398"/>
                  </a:lnTo>
                  <a:lnTo>
                    <a:pt x="1106" y="447"/>
                  </a:lnTo>
                  <a:lnTo>
                    <a:pt x="1053" y="477"/>
                  </a:lnTo>
                  <a:lnTo>
                    <a:pt x="956" y="462"/>
                  </a:lnTo>
                  <a:lnTo>
                    <a:pt x="911" y="498"/>
                  </a:lnTo>
                  <a:lnTo>
                    <a:pt x="854" y="443"/>
                  </a:lnTo>
                  <a:lnTo>
                    <a:pt x="687" y="347"/>
                  </a:lnTo>
                  <a:lnTo>
                    <a:pt x="500" y="282"/>
                  </a:lnTo>
                  <a:lnTo>
                    <a:pt x="461" y="173"/>
                  </a:lnTo>
                  <a:lnTo>
                    <a:pt x="390" y="173"/>
                  </a:lnTo>
                  <a:lnTo>
                    <a:pt x="308" y="231"/>
                  </a:lnTo>
                  <a:lnTo>
                    <a:pt x="206" y="255"/>
                  </a:lnTo>
                  <a:lnTo>
                    <a:pt x="100" y="429"/>
                  </a:lnTo>
                  <a:lnTo>
                    <a:pt x="190" y="488"/>
                  </a:lnTo>
                  <a:lnTo>
                    <a:pt x="74" y="731"/>
                  </a:lnTo>
                  <a:lnTo>
                    <a:pt x="57" y="740"/>
                  </a:lnTo>
                  <a:lnTo>
                    <a:pt x="0" y="863"/>
                  </a:lnTo>
                  <a:lnTo>
                    <a:pt x="37" y="903"/>
                  </a:lnTo>
                  <a:lnTo>
                    <a:pt x="9" y="1018"/>
                  </a:lnTo>
                  <a:lnTo>
                    <a:pt x="51" y="1094"/>
                  </a:lnTo>
                  <a:lnTo>
                    <a:pt x="100" y="1152"/>
                  </a:lnTo>
                  <a:lnTo>
                    <a:pt x="173" y="1115"/>
                  </a:lnTo>
                  <a:lnTo>
                    <a:pt x="198" y="1124"/>
                  </a:lnTo>
                  <a:lnTo>
                    <a:pt x="221" y="1124"/>
                  </a:lnTo>
                  <a:lnTo>
                    <a:pt x="254" y="1131"/>
                  </a:lnTo>
                  <a:lnTo>
                    <a:pt x="270" y="1110"/>
                  </a:lnTo>
                  <a:lnTo>
                    <a:pt x="311" y="1118"/>
                  </a:lnTo>
                  <a:lnTo>
                    <a:pt x="315" y="1140"/>
                  </a:lnTo>
                  <a:lnTo>
                    <a:pt x="261" y="1149"/>
                  </a:lnTo>
                  <a:lnTo>
                    <a:pt x="268" y="1181"/>
                  </a:lnTo>
                  <a:lnTo>
                    <a:pt x="294" y="1217"/>
                  </a:lnTo>
                  <a:lnTo>
                    <a:pt x="324" y="1192"/>
                  </a:lnTo>
                  <a:lnTo>
                    <a:pt x="352" y="1188"/>
                  </a:lnTo>
                  <a:lnTo>
                    <a:pt x="356" y="1155"/>
                  </a:lnTo>
                  <a:lnTo>
                    <a:pt x="378" y="1145"/>
                  </a:lnTo>
                  <a:lnTo>
                    <a:pt x="376" y="1124"/>
                  </a:lnTo>
                  <a:lnTo>
                    <a:pt x="351" y="1110"/>
                  </a:lnTo>
                  <a:lnTo>
                    <a:pt x="391" y="1096"/>
                  </a:lnTo>
                  <a:lnTo>
                    <a:pt x="452" y="1026"/>
                  </a:lnTo>
                  <a:lnTo>
                    <a:pt x="477" y="1051"/>
                  </a:lnTo>
                  <a:lnTo>
                    <a:pt x="502" y="1022"/>
                  </a:lnTo>
                  <a:lnTo>
                    <a:pt x="548" y="1059"/>
                  </a:lnTo>
                  <a:lnTo>
                    <a:pt x="575" y="1043"/>
                  </a:lnTo>
                  <a:lnTo>
                    <a:pt x="601" y="1083"/>
                  </a:lnTo>
                  <a:lnTo>
                    <a:pt x="614" y="1078"/>
                  </a:lnTo>
                  <a:lnTo>
                    <a:pt x="647" y="1084"/>
                  </a:lnTo>
                  <a:lnTo>
                    <a:pt x="668" y="1069"/>
                  </a:lnTo>
                  <a:lnTo>
                    <a:pt x="692" y="1112"/>
                  </a:lnTo>
                  <a:lnTo>
                    <a:pt x="696" y="1135"/>
                  </a:lnTo>
                  <a:lnTo>
                    <a:pt x="677" y="1168"/>
                  </a:lnTo>
                  <a:lnTo>
                    <a:pt x="712" y="1221"/>
                  </a:lnTo>
                  <a:lnTo>
                    <a:pt x="767" y="1217"/>
                  </a:lnTo>
                  <a:lnTo>
                    <a:pt x="795" y="1160"/>
                  </a:lnTo>
                  <a:lnTo>
                    <a:pt x="816" y="1188"/>
                  </a:lnTo>
                  <a:lnTo>
                    <a:pt x="846" y="1192"/>
                  </a:lnTo>
                  <a:lnTo>
                    <a:pt x="845" y="1242"/>
                  </a:lnTo>
                  <a:lnTo>
                    <a:pt x="913" y="1241"/>
                  </a:lnTo>
                  <a:lnTo>
                    <a:pt x="995" y="1300"/>
                  </a:lnTo>
                  <a:lnTo>
                    <a:pt x="967" y="1305"/>
                  </a:lnTo>
                  <a:lnTo>
                    <a:pt x="954" y="1335"/>
                  </a:lnTo>
                  <a:lnTo>
                    <a:pt x="1053" y="1413"/>
                  </a:lnTo>
                  <a:lnTo>
                    <a:pt x="1147" y="1280"/>
                  </a:lnTo>
                  <a:lnTo>
                    <a:pt x="1327" y="1815"/>
                  </a:lnTo>
                  <a:lnTo>
                    <a:pt x="1711" y="1823"/>
                  </a:lnTo>
                  <a:lnTo>
                    <a:pt x="1702" y="1565"/>
                  </a:lnTo>
                  <a:lnTo>
                    <a:pt x="1773" y="1542"/>
                  </a:lnTo>
                  <a:lnTo>
                    <a:pt x="1795" y="1589"/>
                  </a:lnTo>
                  <a:lnTo>
                    <a:pt x="1882" y="1509"/>
                  </a:lnTo>
                  <a:lnTo>
                    <a:pt x="1919" y="1501"/>
                  </a:lnTo>
                  <a:lnTo>
                    <a:pt x="1950" y="1468"/>
                  </a:lnTo>
                  <a:lnTo>
                    <a:pt x="1931" y="1421"/>
                  </a:lnTo>
                  <a:lnTo>
                    <a:pt x="1936" y="1376"/>
                  </a:lnTo>
                  <a:lnTo>
                    <a:pt x="1910" y="1364"/>
                  </a:lnTo>
                  <a:lnTo>
                    <a:pt x="1921" y="1291"/>
                  </a:lnTo>
                  <a:lnTo>
                    <a:pt x="1919" y="1159"/>
                  </a:lnTo>
                  <a:lnTo>
                    <a:pt x="1934" y="1090"/>
                  </a:lnTo>
                  <a:lnTo>
                    <a:pt x="2010" y="1012"/>
                  </a:lnTo>
                  <a:lnTo>
                    <a:pt x="1965" y="964"/>
                  </a:lnTo>
                  <a:lnTo>
                    <a:pt x="1913" y="973"/>
                  </a:lnTo>
                  <a:lnTo>
                    <a:pt x="1826" y="564"/>
                  </a:lnTo>
                  <a:lnTo>
                    <a:pt x="1764" y="423"/>
                  </a:lnTo>
                  <a:lnTo>
                    <a:pt x="1714" y="387"/>
                  </a:lnTo>
                  <a:lnTo>
                    <a:pt x="1699" y="335"/>
                  </a:lnTo>
                  <a:lnTo>
                    <a:pt x="1736" y="337"/>
                  </a:lnTo>
                  <a:lnTo>
                    <a:pt x="1878" y="235"/>
                  </a:lnTo>
                  <a:lnTo>
                    <a:pt x="1843" y="67"/>
                  </a:lnTo>
                  <a:close/>
                </a:path>
              </a:pathLst>
            </a:custGeom>
            <a:solidFill>
              <a:srgbClr val="FF0000"/>
            </a:solidFill>
            <a:ln w="0">
              <a:solidFill>
                <a:schemeClr val="tx1"/>
              </a:solidFill>
              <a:round/>
              <a:headEnd/>
              <a:tailEnd/>
            </a:ln>
          </p:spPr>
          <p:txBody>
            <a:bodyPr/>
            <a:lstStyle/>
            <a:p>
              <a:endParaRPr lang="es-MX" sz="600"/>
            </a:p>
          </p:txBody>
        </p:sp>
        <p:sp>
          <p:nvSpPr>
            <p:cNvPr id="12" name="Freeform 5"/>
            <p:cNvSpPr>
              <a:spLocks/>
            </p:cNvSpPr>
            <p:nvPr/>
          </p:nvSpPr>
          <p:spPr bwMode="auto">
            <a:xfrm>
              <a:off x="2988055" y="1790970"/>
              <a:ext cx="484768" cy="727580"/>
            </a:xfrm>
            <a:custGeom>
              <a:avLst/>
              <a:gdLst>
                <a:gd name="T0" fmla="*/ 2147483647 w 1519"/>
                <a:gd name="T1" fmla="*/ 2147483647 h 2142"/>
                <a:gd name="T2" fmla="*/ 2147483647 w 1519"/>
                <a:gd name="T3" fmla="*/ 2147483647 h 2142"/>
                <a:gd name="T4" fmla="*/ 2147483647 w 1519"/>
                <a:gd name="T5" fmla="*/ 2147483647 h 2142"/>
                <a:gd name="T6" fmla="*/ 2147483647 w 1519"/>
                <a:gd name="T7" fmla="*/ 2147483647 h 2142"/>
                <a:gd name="T8" fmla="*/ 2147483647 w 1519"/>
                <a:gd name="T9" fmla="*/ 2147483647 h 2142"/>
                <a:gd name="T10" fmla="*/ 2147483647 w 1519"/>
                <a:gd name="T11" fmla="*/ 2147483647 h 2142"/>
                <a:gd name="T12" fmla="*/ 2147483647 w 1519"/>
                <a:gd name="T13" fmla="*/ 2147483647 h 2142"/>
                <a:gd name="T14" fmla="*/ 2147483647 w 1519"/>
                <a:gd name="T15" fmla="*/ 2147483647 h 2142"/>
                <a:gd name="T16" fmla="*/ 2147483647 w 1519"/>
                <a:gd name="T17" fmla="*/ 2147483647 h 2142"/>
                <a:gd name="T18" fmla="*/ 2147483647 w 1519"/>
                <a:gd name="T19" fmla="*/ 2147483647 h 2142"/>
                <a:gd name="T20" fmla="*/ 2147483647 w 1519"/>
                <a:gd name="T21" fmla="*/ 2147483647 h 2142"/>
                <a:gd name="T22" fmla="*/ 2147483647 w 1519"/>
                <a:gd name="T23" fmla="*/ 2147483647 h 2142"/>
                <a:gd name="T24" fmla="*/ 2147483647 w 1519"/>
                <a:gd name="T25" fmla="*/ 2147483647 h 2142"/>
                <a:gd name="T26" fmla="*/ 2147483647 w 1519"/>
                <a:gd name="T27" fmla="*/ 2147483647 h 2142"/>
                <a:gd name="T28" fmla="*/ 2147483647 w 1519"/>
                <a:gd name="T29" fmla="*/ 2147483647 h 2142"/>
                <a:gd name="T30" fmla="*/ 2147483647 w 1519"/>
                <a:gd name="T31" fmla="*/ 2147483647 h 2142"/>
                <a:gd name="T32" fmla="*/ 2147483647 w 1519"/>
                <a:gd name="T33" fmla="*/ 2147483647 h 2142"/>
                <a:gd name="T34" fmla="*/ 2147483647 w 1519"/>
                <a:gd name="T35" fmla="*/ 2147483647 h 2142"/>
                <a:gd name="T36" fmla="*/ 2147483647 w 1519"/>
                <a:gd name="T37" fmla="*/ 2147483647 h 2142"/>
                <a:gd name="T38" fmla="*/ 2147483647 w 1519"/>
                <a:gd name="T39" fmla="*/ 2147483647 h 2142"/>
                <a:gd name="T40" fmla="*/ 2147483647 w 1519"/>
                <a:gd name="T41" fmla="*/ 2147483647 h 2142"/>
                <a:gd name="T42" fmla="*/ 2147483647 w 1519"/>
                <a:gd name="T43" fmla="*/ 2147483647 h 2142"/>
                <a:gd name="T44" fmla="*/ 2147483647 w 1519"/>
                <a:gd name="T45" fmla="*/ 2147483647 h 2142"/>
                <a:gd name="T46" fmla="*/ 2147483647 w 1519"/>
                <a:gd name="T47" fmla="*/ 2147483647 h 2142"/>
                <a:gd name="T48" fmla="*/ 2147483647 w 1519"/>
                <a:gd name="T49" fmla="*/ 2147483647 h 2142"/>
                <a:gd name="T50" fmla="*/ 2147483647 w 1519"/>
                <a:gd name="T51" fmla="*/ 2147483647 h 2142"/>
                <a:gd name="T52" fmla="*/ 2147483647 w 1519"/>
                <a:gd name="T53" fmla="*/ 2147483647 h 2142"/>
                <a:gd name="T54" fmla="*/ 2147483647 w 1519"/>
                <a:gd name="T55" fmla="*/ 2147483647 h 2142"/>
                <a:gd name="T56" fmla="*/ 2147483647 w 1519"/>
                <a:gd name="T57" fmla="*/ 2147483647 h 2142"/>
                <a:gd name="T58" fmla="*/ 2147483647 w 1519"/>
                <a:gd name="T59" fmla="*/ 2147483647 h 2142"/>
                <a:gd name="T60" fmla="*/ 2147483647 w 1519"/>
                <a:gd name="T61" fmla="*/ 2147483647 h 2142"/>
                <a:gd name="T62" fmla="*/ 2147483647 w 1519"/>
                <a:gd name="T63" fmla="*/ 2147483647 h 2142"/>
                <a:gd name="T64" fmla="*/ 2147483647 w 1519"/>
                <a:gd name="T65" fmla="*/ 2147483647 h 2142"/>
                <a:gd name="T66" fmla="*/ 2147483647 w 1519"/>
                <a:gd name="T67" fmla="*/ 2147483647 h 2142"/>
                <a:gd name="T68" fmla="*/ 2147483647 w 1519"/>
                <a:gd name="T69" fmla="*/ 2147483647 h 2142"/>
                <a:gd name="T70" fmla="*/ 2147483647 w 1519"/>
                <a:gd name="T71" fmla="*/ 2147483647 h 2142"/>
                <a:gd name="T72" fmla="*/ 2147483647 w 1519"/>
                <a:gd name="T73" fmla="*/ 2147483647 h 2142"/>
                <a:gd name="T74" fmla="*/ 2147483647 w 1519"/>
                <a:gd name="T75" fmla="*/ 2147483647 h 2142"/>
                <a:gd name="T76" fmla="*/ 2147483647 w 1519"/>
                <a:gd name="T77" fmla="*/ 2147483647 h 2142"/>
                <a:gd name="T78" fmla="*/ 2147483647 w 1519"/>
                <a:gd name="T79" fmla="*/ 2147483647 h 2142"/>
                <a:gd name="T80" fmla="*/ 2147483647 w 1519"/>
                <a:gd name="T81" fmla="*/ 2147483647 h 2142"/>
                <a:gd name="T82" fmla="*/ 2147483647 w 1519"/>
                <a:gd name="T83" fmla="*/ 2147483647 h 2142"/>
                <a:gd name="T84" fmla="*/ 2147483647 w 1519"/>
                <a:gd name="T85" fmla="*/ 2147483647 h 2142"/>
                <a:gd name="T86" fmla="*/ 2147483647 w 1519"/>
                <a:gd name="T87" fmla="*/ 2147483647 h 2142"/>
                <a:gd name="T88" fmla="*/ 2147483647 w 1519"/>
                <a:gd name="T89" fmla="*/ 2147483647 h 2142"/>
                <a:gd name="T90" fmla="*/ 2147483647 w 1519"/>
                <a:gd name="T91" fmla="*/ 2147483647 h 2142"/>
                <a:gd name="T92" fmla="*/ 2147483647 w 1519"/>
                <a:gd name="T93" fmla="*/ 2147483647 h 2142"/>
                <a:gd name="T94" fmla="*/ 2147483647 w 1519"/>
                <a:gd name="T95" fmla="*/ 2147483647 h 2142"/>
                <a:gd name="T96" fmla="*/ 2147483647 w 1519"/>
                <a:gd name="T97" fmla="*/ 2147483647 h 2142"/>
                <a:gd name="T98" fmla="*/ 2147483647 w 1519"/>
                <a:gd name="T99" fmla="*/ 2147483647 h 2142"/>
                <a:gd name="T100" fmla="*/ 2147483647 w 1519"/>
                <a:gd name="T101" fmla="*/ 0 h 2142"/>
                <a:gd name="T102" fmla="*/ 2147483647 w 1519"/>
                <a:gd name="T103" fmla="*/ 2147483647 h 2142"/>
                <a:gd name="T104" fmla="*/ 2147483647 w 1519"/>
                <a:gd name="T105" fmla="*/ 2147483647 h 2142"/>
                <a:gd name="T106" fmla="*/ 2147483647 w 1519"/>
                <a:gd name="T107" fmla="*/ 2147483647 h 2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9"/>
                <a:gd name="T163" fmla="*/ 0 h 2142"/>
                <a:gd name="T164" fmla="*/ 1519 w 1519"/>
                <a:gd name="T165" fmla="*/ 2142 h 2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9" h="2142">
                  <a:moveTo>
                    <a:pt x="195" y="308"/>
                  </a:moveTo>
                  <a:lnTo>
                    <a:pt x="174" y="385"/>
                  </a:lnTo>
                  <a:lnTo>
                    <a:pt x="127" y="402"/>
                  </a:lnTo>
                  <a:lnTo>
                    <a:pt x="137" y="493"/>
                  </a:lnTo>
                  <a:lnTo>
                    <a:pt x="115" y="557"/>
                  </a:lnTo>
                  <a:lnTo>
                    <a:pt x="144" y="634"/>
                  </a:lnTo>
                  <a:lnTo>
                    <a:pt x="179" y="802"/>
                  </a:lnTo>
                  <a:lnTo>
                    <a:pt x="37" y="904"/>
                  </a:lnTo>
                  <a:lnTo>
                    <a:pt x="0" y="902"/>
                  </a:lnTo>
                  <a:lnTo>
                    <a:pt x="15" y="954"/>
                  </a:lnTo>
                  <a:lnTo>
                    <a:pt x="65" y="990"/>
                  </a:lnTo>
                  <a:lnTo>
                    <a:pt x="127" y="1131"/>
                  </a:lnTo>
                  <a:lnTo>
                    <a:pt x="214" y="1540"/>
                  </a:lnTo>
                  <a:lnTo>
                    <a:pt x="266" y="1531"/>
                  </a:lnTo>
                  <a:lnTo>
                    <a:pt x="311" y="1579"/>
                  </a:lnTo>
                  <a:lnTo>
                    <a:pt x="235" y="1657"/>
                  </a:lnTo>
                  <a:lnTo>
                    <a:pt x="220" y="1726"/>
                  </a:lnTo>
                  <a:lnTo>
                    <a:pt x="222" y="1858"/>
                  </a:lnTo>
                  <a:lnTo>
                    <a:pt x="211" y="1931"/>
                  </a:lnTo>
                  <a:lnTo>
                    <a:pt x="237" y="1943"/>
                  </a:lnTo>
                  <a:lnTo>
                    <a:pt x="232" y="1988"/>
                  </a:lnTo>
                  <a:lnTo>
                    <a:pt x="251" y="2035"/>
                  </a:lnTo>
                  <a:lnTo>
                    <a:pt x="316" y="1985"/>
                  </a:lnTo>
                  <a:lnTo>
                    <a:pt x="464" y="2078"/>
                  </a:lnTo>
                  <a:lnTo>
                    <a:pt x="514" y="2100"/>
                  </a:lnTo>
                  <a:lnTo>
                    <a:pt x="530" y="2082"/>
                  </a:lnTo>
                  <a:lnTo>
                    <a:pt x="560" y="2078"/>
                  </a:lnTo>
                  <a:lnTo>
                    <a:pt x="583" y="2104"/>
                  </a:lnTo>
                  <a:lnTo>
                    <a:pt x="645" y="2101"/>
                  </a:lnTo>
                  <a:lnTo>
                    <a:pt x="668" y="2083"/>
                  </a:lnTo>
                  <a:lnTo>
                    <a:pt x="718" y="2119"/>
                  </a:lnTo>
                  <a:lnTo>
                    <a:pt x="754" y="2137"/>
                  </a:lnTo>
                  <a:lnTo>
                    <a:pt x="796" y="2142"/>
                  </a:lnTo>
                  <a:lnTo>
                    <a:pt x="792" y="2111"/>
                  </a:lnTo>
                  <a:lnTo>
                    <a:pt x="841" y="2103"/>
                  </a:lnTo>
                  <a:lnTo>
                    <a:pt x="863" y="2083"/>
                  </a:lnTo>
                  <a:lnTo>
                    <a:pt x="903" y="2079"/>
                  </a:lnTo>
                  <a:lnTo>
                    <a:pt x="952" y="2063"/>
                  </a:lnTo>
                  <a:lnTo>
                    <a:pt x="958" y="2026"/>
                  </a:lnTo>
                  <a:lnTo>
                    <a:pt x="991" y="2010"/>
                  </a:lnTo>
                  <a:lnTo>
                    <a:pt x="1069" y="1960"/>
                  </a:lnTo>
                  <a:lnTo>
                    <a:pt x="1117" y="1948"/>
                  </a:lnTo>
                  <a:lnTo>
                    <a:pt x="1172" y="1917"/>
                  </a:lnTo>
                  <a:lnTo>
                    <a:pt x="1173" y="1869"/>
                  </a:lnTo>
                  <a:lnTo>
                    <a:pt x="1210" y="1862"/>
                  </a:lnTo>
                  <a:lnTo>
                    <a:pt x="1230" y="1835"/>
                  </a:lnTo>
                  <a:lnTo>
                    <a:pt x="1202" y="1816"/>
                  </a:lnTo>
                  <a:lnTo>
                    <a:pt x="1239" y="1797"/>
                  </a:lnTo>
                  <a:lnTo>
                    <a:pt x="1258" y="1809"/>
                  </a:lnTo>
                  <a:lnTo>
                    <a:pt x="1280" y="1839"/>
                  </a:lnTo>
                  <a:lnTo>
                    <a:pt x="1334" y="1838"/>
                  </a:lnTo>
                  <a:lnTo>
                    <a:pt x="1324" y="1760"/>
                  </a:lnTo>
                  <a:lnTo>
                    <a:pt x="1349" y="1765"/>
                  </a:lnTo>
                  <a:lnTo>
                    <a:pt x="1354" y="1737"/>
                  </a:lnTo>
                  <a:lnTo>
                    <a:pt x="1338" y="1714"/>
                  </a:lnTo>
                  <a:lnTo>
                    <a:pt x="1360" y="1698"/>
                  </a:lnTo>
                  <a:lnTo>
                    <a:pt x="1378" y="1696"/>
                  </a:lnTo>
                  <a:lnTo>
                    <a:pt x="1408" y="1708"/>
                  </a:lnTo>
                  <a:lnTo>
                    <a:pt x="1407" y="1662"/>
                  </a:lnTo>
                  <a:lnTo>
                    <a:pt x="1374" y="1634"/>
                  </a:lnTo>
                  <a:lnTo>
                    <a:pt x="1382" y="1614"/>
                  </a:lnTo>
                  <a:lnTo>
                    <a:pt x="1503" y="1555"/>
                  </a:lnTo>
                  <a:lnTo>
                    <a:pt x="1519" y="1428"/>
                  </a:lnTo>
                  <a:lnTo>
                    <a:pt x="1449" y="1299"/>
                  </a:lnTo>
                  <a:lnTo>
                    <a:pt x="1333" y="1191"/>
                  </a:lnTo>
                  <a:lnTo>
                    <a:pt x="1304" y="1183"/>
                  </a:lnTo>
                  <a:lnTo>
                    <a:pt x="1293" y="1160"/>
                  </a:lnTo>
                  <a:lnTo>
                    <a:pt x="1318" y="1146"/>
                  </a:lnTo>
                  <a:lnTo>
                    <a:pt x="1297" y="1104"/>
                  </a:lnTo>
                  <a:lnTo>
                    <a:pt x="1276" y="1101"/>
                  </a:lnTo>
                  <a:lnTo>
                    <a:pt x="1251" y="1134"/>
                  </a:lnTo>
                  <a:lnTo>
                    <a:pt x="1229" y="1126"/>
                  </a:lnTo>
                  <a:lnTo>
                    <a:pt x="1251" y="1092"/>
                  </a:lnTo>
                  <a:lnTo>
                    <a:pt x="1243" y="1073"/>
                  </a:lnTo>
                  <a:lnTo>
                    <a:pt x="1221" y="1055"/>
                  </a:lnTo>
                  <a:lnTo>
                    <a:pt x="1168" y="1080"/>
                  </a:lnTo>
                  <a:lnTo>
                    <a:pt x="1121" y="1032"/>
                  </a:lnTo>
                  <a:lnTo>
                    <a:pt x="1073" y="1044"/>
                  </a:lnTo>
                  <a:lnTo>
                    <a:pt x="1065" y="1061"/>
                  </a:lnTo>
                  <a:lnTo>
                    <a:pt x="1036" y="1040"/>
                  </a:lnTo>
                  <a:lnTo>
                    <a:pt x="1001" y="1012"/>
                  </a:lnTo>
                  <a:lnTo>
                    <a:pt x="983" y="967"/>
                  </a:lnTo>
                  <a:lnTo>
                    <a:pt x="945" y="908"/>
                  </a:lnTo>
                  <a:lnTo>
                    <a:pt x="985" y="884"/>
                  </a:lnTo>
                  <a:lnTo>
                    <a:pt x="1048" y="931"/>
                  </a:lnTo>
                  <a:lnTo>
                    <a:pt x="1222" y="790"/>
                  </a:lnTo>
                  <a:lnTo>
                    <a:pt x="1152" y="724"/>
                  </a:lnTo>
                  <a:lnTo>
                    <a:pt x="1148" y="671"/>
                  </a:lnTo>
                  <a:lnTo>
                    <a:pt x="1181" y="695"/>
                  </a:lnTo>
                  <a:lnTo>
                    <a:pt x="1163" y="571"/>
                  </a:lnTo>
                  <a:lnTo>
                    <a:pt x="1110" y="558"/>
                  </a:lnTo>
                  <a:lnTo>
                    <a:pt x="1099" y="503"/>
                  </a:lnTo>
                  <a:lnTo>
                    <a:pt x="1119" y="471"/>
                  </a:lnTo>
                  <a:lnTo>
                    <a:pt x="1063" y="288"/>
                  </a:lnTo>
                  <a:lnTo>
                    <a:pt x="1124" y="296"/>
                  </a:lnTo>
                  <a:lnTo>
                    <a:pt x="1080" y="221"/>
                  </a:lnTo>
                  <a:lnTo>
                    <a:pt x="908" y="218"/>
                  </a:lnTo>
                  <a:lnTo>
                    <a:pt x="866" y="185"/>
                  </a:lnTo>
                  <a:lnTo>
                    <a:pt x="779" y="184"/>
                  </a:lnTo>
                  <a:lnTo>
                    <a:pt x="778" y="95"/>
                  </a:lnTo>
                  <a:lnTo>
                    <a:pt x="651" y="76"/>
                  </a:lnTo>
                  <a:lnTo>
                    <a:pt x="635" y="0"/>
                  </a:lnTo>
                  <a:lnTo>
                    <a:pt x="476" y="111"/>
                  </a:lnTo>
                  <a:lnTo>
                    <a:pt x="500" y="133"/>
                  </a:lnTo>
                  <a:lnTo>
                    <a:pt x="483" y="168"/>
                  </a:lnTo>
                  <a:lnTo>
                    <a:pt x="484" y="201"/>
                  </a:lnTo>
                  <a:lnTo>
                    <a:pt x="287" y="260"/>
                  </a:lnTo>
                  <a:lnTo>
                    <a:pt x="195" y="308"/>
                  </a:lnTo>
                  <a:close/>
                </a:path>
              </a:pathLst>
            </a:custGeom>
            <a:solidFill>
              <a:schemeClr val="accent4">
                <a:lumMod val="20000"/>
                <a:lumOff val="80000"/>
              </a:schemeClr>
            </a:solidFill>
            <a:ln w="0">
              <a:solidFill>
                <a:schemeClr val="tx1"/>
              </a:solidFill>
              <a:round/>
              <a:headEnd/>
              <a:tailEnd/>
            </a:ln>
          </p:spPr>
          <p:txBody>
            <a:bodyPr/>
            <a:lstStyle/>
            <a:p>
              <a:endParaRPr lang="es-MX" sz="600"/>
            </a:p>
          </p:txBody>
        </p:sp>
        <p:sp>
          <p:nvSpPr>
            <p:cNvPr id="13" name="Freeform 6"/>
            <p:cNvSpPr>
              <a:spLocks/>
            </p:cNvSpPr>
            <p:nvPr/>
          </p:nvSpPr>
          <p:spPr bwMode="auto">
            <a:xfrm>
              <a:off x="2862607" y="1302725"/>
              <a:ext cx="643370" cy="599296"/>
            </a:xfrm>
            <a:custGeom>
              <a:avLst/>
              <a:gdLst>
                <a:gd name="T0" fmla="*/ 2147483647 w 2017"/>
                <a:gd name="T1" fmla="*/ 2147483647 h 1764"/>
                <a:gd name="T2" fmla="*/ 2147483647 w 2017"/>
                <a:gd name="T3" fmla="*/ 2147483647 h 1764"/>
                <a:gd name="T4" fmla="*/ 2147483647 w 2017"/>
                <a:gd name="T5" fmla="*/ 2147483647 h 1764"/>
                <a:gd name="T6" fmla="*/ 2147483647 w 2017"/>
                <a:gd name="T7" fmla="*/ 2147483647 h 1764"/>
                <a:gd name="T8" fmla="*/ 2147483647 w 2017"/>
                <a:gd name="T9" fmla="*/ 2147483647 h 1764"/>
                <a:gd name="T10" fmla="*/ 2147483647 w 2017"/>
                <a:gd name="T11" fmla="*/ 2147483647 h 1764"/>
                <a:gd name="T12" fmla="*/ 2147483647 w 2017"/>
                <a:gd name="T13" fmla="*/ 2147483647 h 1764"/>
                <a:gd name="T14" fmla="*/ 2147483647 w 2017"/>
                <a:gd name="T15" fmla="*/ 2147483647 h 1764"/>
                <a:gd name="T16" fmla="*/ 2147483647 w 2017"/>
                <a:gd name="T17" fmla="*/ 2147483647 h 1764"/>
                <a:gd name="T18" fmla="*/ 2147483647 w 2017"/>
                <a:gd name="T19" fmla="*/ 2147483647 h 1764"/>
                <a:gd name="T20" fmla="*/ 2147483647 w 2017"/>
                <a:gd name="T21" fmla="*/ 2147483647 h 1764"/>
                <a:gd name="T22" fmla="*/ 2147483647 w 2017"/>
                <a:gd name="T23" fmla="*/ 2147483647 h 1764"/>
                <a:gd name="T24" fmla="*/ 2147483647 w 2017"/>
                <a:gd name="T25" fmla="*/ 2147483647 h 1764"/>
                <a:gd name="T26" fmla="*/ 2147483647 w 2017"/>
                <a:gd name="T27" fmla="*/ 2147483647 h 1764"/>
                <a:gd name="T28" fmla="*/ 2147483647 w 2017"/>
                <a:gd name="T29" fmla="*/ 2147483647 h 1764"/>
                <a:gd name="T30" fmla="*/ 2147483647 w 2017"/>
                <a:gd name="T31" fmla="*/ 2147483647 h 1764"/>
                <a:gd name="T32" fmla="*/ 2147483647 w 2017"/>
                <a:gd name="T33" fmla="*/ 2147483647 h 1764"/>
                <a:gd name="T34" fmla="*/ 2147483647 w 2017"/>
                <a:gd name="T35" fmla="*/ 2147483647 h 1764"/>
                <a:gd name="T36" fmla="*/ 2147483647 w 2017"/>
                <a:gd name="T37" fmla="*/ 2147483647 h 1764"/>
                <a:gd name="T38" fmla="*/ 2147483647 w 2017"/>
                <a:gd name="T39" fmla="*/ 2147483647 h 1764"/>
                <a:gd name="T40" fmla="*/ 2147483647 w 2017"/>
                <a:gd name="T41" fmla="*/ 2147483647 h 1764"/>
                <a:gd name="T42" fmla="*/ 2147483647 w 2017"/>
                <a:gd name="T43" fmla="*/ 2147483647 h 1764"/>
                <a:gd name="T44" fmla="*/ 2147483647 w 2017"/>
                <a:gd name="T45" fmla="*/ 2147483647 h 1764"/>
                <a:gd name="T46" fmla="*/ 2147483647 w 2017"/>
                <a:gd name="T47" fmla="*/ 2147483647 h 1764"/>
                <a:gd name="T48" fmla="*/ 2147483647 w 2017"/>
                <a:gd name="T49" fmla="*/ 2147483647 h 1764"/>
                <a:gd name="T50" fmla="*/ 2147483647 w 2017"/>
                <a:gd name="T51" fmla="*/ 2147483647 h 1764"/>
                <a:gd name="T52" fmla="*/ 2147483647 w 2017"/>
                <a:gd name="T53" fmla="*/ 2147483647 h 1764"/>
                <a:gd name="T54" fmla="*/ 2147483647 w 2017"/>
                <a:gd name="T55" fmla="*/ 2147483647 h 1764"/>
                <a:gd name="T56" fmla="*/ 2147483647 w 2017"/>
                <a:gd name="T57" fmla="*/ 2147483647 h 1764"/>
                <a:gd name="T58" fmla="*/ 2147483647 w 2017"/>
                <a:gd name="T59" fmla="*/ 2147483647 h 1764"/>
                <a:gd name="T60" fmla="*/ 2147483647 w 2017"/>
                <a:gd name="T61" fmla="*/ 2147483647 h 1764"/>
                <a:gd name="T62" fmla="*/ 2147483647 w 2017"/>
                <a:gd name="T63" fmla="*/ 2147483647 h 1764"/>
                <a:gd name="T64" fmla="*/ 2147483647 w 2017"/>
                <a:gd name="T65" fmla="*/ 2147483647 h 1764"/>
                <a:gd name="T66" fmla="*/ 2147483647 w 2017"/>
                <a:gd name="T67" fmla="*/ 2147483647 h 17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17"/>
                <a:gd name="T103" fmla="*/ 0 h 1764"/>
                <a:gd name="T104" fmla="*/ 2017 w 2017"/>
                <a:gd name="T105" fmla="*/ 1764 h 17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17" h="1764">
                  <a:moveTo>
                    <a:pt x="1320" y="849"/>
                  </a:moveTo>
                  <a:lnTo>
                    <a:pt x="1341" y="901"/>
                  </a:lnTo>
                  <a:lnTo>
                    <a:pt x="1395" y="976"/>
                  </a:lnTo>
                  <a:lnTo>
                    <a:pt x="1460" y="992"/>
                  </a:lnTo>
                  <a:lnTo>
                    <a:pt x="1557" y="1052"/>
                  </a:lnTo>
                  <a:lnTo>
                    <a:pt x="1606" y="1049"/>
                  </a:lnTo>
                  <a:lnTo>
                    <a:pt x="1677" y="1158"/>
                  </a:lnTo>
                  <a:lnTo>
                    <a:pt x="1822" y="1208"/>
                  </a:lnTo>
                  <a:lnTo>
                    <a:pt x="1951" y="1220"/>
                  </a:lnTo>
                  <a:lnTo>
                    <a:pt x="1960" y="1286"/>
                  </a:lnTo>
                  <a:lnTo>
                    <a:pt x="2017" y="1421"/>
                  </a:lnTo>
                  <a:lnTo>
                    <a:pt x="1841" y="1523"/>
                  </a:lnTo>
                  <a:lnTo>
                    <a:pt x="1929" y="1722"/>
                  </a:lnTo>
                  <a:lnTo>
                    <a:pt x="1794" y="1764"/>
                  </a:lnTo>
                  <a:lnTo>
                    <a:pt x="1525" y="1736"/>
                  </a:lnTo>
                  <a:lnTo>
                    <a:pt x="1481" y="1661"/>
                  </a:lnTo>
                  <a:lnTo>
                    <a:pt x="1309" y="1658"/>
                  </a:lnTo>
                  <a:lnTo>
                    <a:pt x="1267" y="1625"/>
                  </a:lnTo>
                  <a:lnTo>
                    <a:pt x="1180" y="1624"/>
                  </a:lnTo>
                  <a:lnTo>
                    <a:pt x="1179" y="1535"/>
                  </a:lnTo>
                  <a:lnTo>
                    <a:pt x="1052" y="1516"/>
                  </a:lnTo>
                  <a:lnTo>
                    <a:pt x="1036" y="1440"/>
                  </a:lnTo>
                  <a:lnTo>
                    <a:pt x="877" y="1551"/>
                  </a:lnTo>
                  <a:lnTo>
                    <a:pt x="901" y="1573"/>
                  </a:lnTo>
                  <a:lnTo>
                    <a:pt x="884" y="1608"/>
                  </a:lnTo>
                  <a:lnTo>
                    <a:pt x="885" y="1641"/>
                  </a:lnTo>
                  <a:lnTo>
                    <a:pt x="688" y="1700"/>
                  </a:lnTo>
                  <a:lnTo>
                    <a:pt x="596" y="1748"/>
                  </a:lnTo>
                  <a:lnTo>
                    <a:pt x="615" y="1636"/>
                  </a:lnTo>
                  <a:lnTo>
                    <a:pt x="566" y="1606"/>
                  </a:lnTo>
                  <a:lnTo>
                    <a:pt x="439" y="1606"/>
                  </a:lnTo>
                  <a:lnTo>
                    <a:pt x="285" y="1565"/>
                  </a:lnTo>
                  <a:lnTo>
                    <a:pt x="321" y="1614"/>
                  </a:lnTo>
                  <a:lnTo>
                    <a:pt x="317" y="1642"/>
                  </a:lnTo>
                  <a:lnTo>
                    <a:pt x="198" y="1696"/>
                  </a:lnTo>
                  <a:lnTo>
                    <a:pt x="177" y="1662"/>
                  </a:lnTo>
                  <a:lnTo>
                    <a:pt x="106" y="1641"/>
                  </a:lnTo>
                  <a:lnTo>
                    <a:pt x="31" y="1585"/>
                  </a:lnTo>
                  <a:lnTo>
                    <a:pt x="0" y="1481"/>
                  </a:lnTo>
                  <a:lnTo>
                    <a:pt x="73" y="1448"/>
                  </a:lnTo>
                  <a:lnTo>
                    <a:pt x="83" y="1327"/>
                  </a:lnTo>
                  <a:lnTo>
                    <a:pt x="136" y="1241"/>
                  </a:lnTo>
                  <a:lnTo>
                    <a:pt x="89" y="1137"/>
                  </a:lnTo>
                  <a:lnTo>
                    <a:pt x="73" y="1104"/>
                  </a:lnTo>
                  <a:lnTo>
                    <a:pt x="52" y="1081"/>
                  </a:lnTo>
                  <a:lnTo>
                    <a:pt x="89" y="996"/>
                  </a:lnTo>
                  <a:lnTo>
                    <a:pt x="56" y="810"/>
                  </a:lnTo>
                  <a:lnTo>
                    <a:pt x="57" y="481"/>
                  </a:lnTo>
                  <a:lnTo>
                    <a:pt x="232" y="321"/>
                  </a:lnTo>
                  <a:lnTo>
                    <a:pt x="264" y="235"/>
                  </a:lnTo>
                  <a:lnTo>
                    <a:pt x="226" y="219"/>
                  </a:lnTo>
                  <a:lnTo>
                    <a:pt x="228" y="206"/>
                  </a:lnTo>
                  <a:lnTo>
                    <a:pt x="231" y="193"/>
                  </a:lnTo>
                  <a:lnTo>
                    <a:pt x="227" y="173"/>
                  </a:lnTo>
                  <a:lnTo>
                    <a:pt x="267" y="144"/>
                  </a:lnTo>
                  <a:lnTo>
                    <a:pt x="340" y="39"/>
                  </a:lnTo>
                  <a:lnTo>
                    <a:pt x="381" y="0"/>
                  </a:lnTo>
                  <a:lnTo>
                    <a:pt x="708" y="39"/>
                  </a:lnTo>
                  <a:lnTo>
                    <a:pt x="811" y="165"/>
                  </a:lnTo>
                  <a:lnTo>
                    <a:pt x="816" y="204"/>
                  </a:lnTo>
                  <a:lnTo>
                    <a:pt x="948" y="369"/>
                  </a:lnTo>
                  <a:lnTo>
                    <a:pt x="1096" y="603"/>
                  </a:lnTo>
                  <a:lnTo>
                    <a:pt x="1050" y="684"/>
                  </a:lnTo>
                  <a:lnTo>
                    <a:pt x="1075" y="716"/>
                  </a:lnTo>
                  <a:lnTo>
                    <a:pt x="1164" y="647"/>
                  </a:lnTo>
                  <a:lnTo>
                    <a:pt x="1255" y="742"/>
                  </a:lnTo>
                  <a:lnTo>
                    <a:pt x="1213" y="808"/>
                  </a:lnTo>
                  <a:lnTo>
                    <a:pt x="1237" y="848"/>
                  </a:lnTo>
                  <a:lnTo>
                    <a:pt x="1320" y="849"/>
                  </a:lnTo>
                  <a:close/>
                </a:path>
              </a:pathLst>
            </a:custGeom>
            <a:solidFill>
              <a:schemeClr val="accent4">
                <a:lumMod val="20000"/>
                <a:lumOff val="80000"/>
              </a:schemeClr>
            </a:solidFill>
            <a:ln w="0">
              <a:solidFill>
                <a:schemeClr val="tx1"/>
              </a:solidFill>
              <a:round/>
              <a:headEnd/>
              <a:tailEnd/>
            </a:ln>
          </p:spPr>
          <p:txBody>
            <a:bodyPr/>
            <a:lstStyle/>
            <a:p>
              <a:endParaRPr lang="es-MX" sz="600"/>
            </a:p>
          </p:txBody>
        </p:sp>
        <p:sp>
          <p:nvSpPr>
            <p:cNvPr id="14" name="Freeform 7"/>
            <p:cNvSpPr>
              <a:spLocks/>
            </p:cNvSpPr>
            <p:nvPr/>
          </p:nvSpPr>
          <p:spPr bwMode="auto">
            <a:xfrm>
              <a:off x="3283754" y="1123702"/>
              <a:ext cx="868281" cy="1153597"/>
            </a:xfrm>
            <a:custGeom>
              <a:avLst/>
              <a:gdLst>
                <a:gd name="T0" fmla="*/ 2147483647 w 2721"/>
                <a:gd name="T1" fmla="*/ 2147483647 h 3396"/>
                <a:gd name="T2" fmla="*/ 2147483647 w 2721"/>
                <a:gd name="T3" fmla="*/ 2147483647 h 3396"/>
                <a:gd name="T4" fmla="*/ 2147483647 w 2721"/>
                <a:gd name="T5" fmla="*/ 2147483647 h 3396"/>
                <a:gd name="T6" fmla="*/ 2147483647 w 2721"/>
                <a:gd name="T7" fmla="*/ 2147483647 h 3396"/>
                <a:gd name="T8" fmla="*/ 2147483647 w 2721"/>
                <a:gd name="T9" fmla="*/ 2147483647 h 3396"/>
                <a:gd name="T10" fmla="*/ 2147483647 w 2721"/>
                <a:gd name="T11" fmla="*/ 2147483647 h 3396"/>
                <a:gd name="T12" fmla="*/ 2147483647 w 2721"/>
                <a:gd name="T13" fmla="*/ 2147483647 h 3396"/>
                <a:gd name="T14" fmla="*/ 2147483647 w 2721"/>
                <a:gd name="T15" fmla="*/ 2147483647 h 3396"/>
                <a:gd name="T16" fmla="*/ 2147483647 w 2721"/>
                <a:gd name="T17" fmla="*/ 2147483647 h 3396"/>
                <a:gd name="T18" fmla="*/ 2147483647 w 2721"/>
                <a:gd name="T19" fmla="*/ 2147483647 h 3396"/>
                <a:gd name="T20" fmla="*/ 2147483647 w 2721"/>
                <a:gd name="T21" fmla="*/ 2147483647 h 3396"/>
                <a:gd name="T22" fmla="*/ 2147483647 w 2721"/>
                <a:gd name="T23" fmla="*/ 2147483647 h 3396"/>
                <a:gd name="T24" fmla="*/ 2147483647 w 2721"/>
                <a:gd name="T25" fmla="*/ 2147483647 h 3396"/>
                <a:gd name="T26" fmla="*/ 2147483647 w 2721"/>
                <a:gd name="T27" fmla="*/ 2147483647 h 3396"/>
                <a:gd name="T28" fmla="*/ 2147483647 w 2721"/>
                <a:gd name="T29" fmla="*/ 2147483647 h 3396"/>
                <a:gd name="T30" fmla="*/ 2147483647 w 2721"/>
                <a:gd name="T31" fmla="*/ 2147483647 h 3396"/>
                <a:gd name="T32" fmla="*/ 2147483647 w 2721"/>
                <a:gd name="T33" fmla="*/ 2147483647 h 3396"/>
                <a:gd name="T34" fmla="*/ 2147483647 w 2721"/>
                <a:gd name="T35" fmla="*/ 2147483647 h 3396"/>
                <a:gd name="T36" fmla="*/ 2147483647 w 2721"/>
                <a:gd name="T37" fmla="*/ 2147483647 h 3396"/>
                <a:gd name="T38" fmla="*/ 2147483647 w 2721"/>
                <a:gd name="T39" fmla="*/ 2147483647 h 3396"/>
                <a:gd name="T40" fmla="*/ 2147483647 w 2721"/>
                <a:gd name="T41" fmla="*/ 2147483647 h 3396"/>
                <a:gd name="T42" fmla="*/ 2147483647 w 2721"/>
                <a:gd name="T43" fmla="*/ 2147483647 h 3396"/>
                <a:gd name="T44" fmla="*/ 2147483647 w 2721"/>
                <a:gd name="T45" fmla="*/ 2147483647 h 3396"/>
                <a:gd name="T46" fmla="*/ 2147483647 w 2721"/>
                <a:gd name="T47" fmla="*/ 2147483647 h 3396"/>
                <a:gd name="T48" fmla="*/ 2147483647 w 2721"/>
                <a:gd name="T49" fmla="*/ 2147483647 h 3396"/>
                <a:gd name="T50" fmla="*/ 2147483647 w 2721"/>
                <a:gd name="T51" fmla="*/ 0 h 3396"/>
                <a:gd name="T52" fmla="*/ 2147483647 w 2721"/>
                <a:gd name="T53" fmla="*/ 2147483647 h 3396"/>
                <a:gd name="T54" fmla="*/ 2147483647 w 2721"/>
                <a:gd name="T55" fmla="*/ 2147483647 h 3396"/>
                <a:gd name="T56" fmla="*/ 2147483647 w 2721"/>
                <a:gd name="T57" fmla="*/ 2147483647 h 3396"/>
                <a:gd name="T58" fmla="*/ 2147483647 w 2721"/>
                <a:gd name="T59" fmla="*/ 2147483647 h 3396"/>
                <a:gd name="T60" fmla="*/ 2147483647 w 2721"/>
                <a:gd name="T61" fmla="*/ 2147483647 h 3396"/>
                <a:gd name="T62" fmla="*/ 2147483647 w 2721"/>
                <a:gd name="T63" fmla="*/ 2147483647 h 3396"/>
                <a:gd name="T64" fmla="*/ 2147483647 w 2721"/>
                <a:gd name="T65" fmla="*/ 2147483647 h 3396"/>
                <a:gd name="T66" fmla="*/ 2147483647 w 2721"/>
                <a:gd name="T67" fmla="*/ 2147483647 h 3396"/>
                <a:gd name="T68" fmla="*/ 2147483647 w 2721"/>
                <a:gd name="T69" fmla="*/ 2147483647 h 3396"/>
                <a:gd name="T70" fmla="*/ 0 w 2721"/>
                <a:gd name="T71" fmla="*/ 2147483647 h 3396"/>
                <a:gd name="T72" fmla="*/ 2147483647 w 2721"/>
                <a:gd name="T73" fmla="*/ 2147483647 h 3396"/>
                <a:gd name="T74" fmla="*/ 2147483647 w 2721"/>
                <a:gd name="T75" fmla="*/ 2147483647 h 3396"/>
                <a:gd name="T76" fmla="*/ 2147483647 w 2721"/>
                <a:gd name="T77" fmla="*/ 2147483647 h 3396"/>
                <a:gd name="T78" fmla="*/ 2147483647 w 2721"/>
                <a:gd name="T79" fmla="*/ 2147483647 h 3396"/>
                <a:gd name="T80" fmla="*/ 2147483647 w 2721"/>
                <a:gd name="T81" fmla="*/ 2147483647 h 3396"/>
                <a:gd name="T82" fmla="*/ 2147483647 w 2721"/>
                <a:gd name="T83" fmla="*/ 2147483647 h 3396"/>
                <a:gd name="T84" fmla="*/ 2147483647 w 2721"/>
                <a:gd name="T85" fmla="*/ 2147483647 h 3396"/>
                <a:gd name="T86" fmla="*/ 2147483647 w 2721"/>
                <a:gd name="T87" fmla="*/ 2147483647 h 3396"/>
                <a:gd name="T88" fmla="*/ 2147483647 w 2721"/>
                <a:gd name="T89" fmla="*/ 2147483647 h 3396"/>
                <a:gd name="T90" fmla="*/ 2147483647 w 2721"/>
                <a:gd name="T91" fmla="*/ 2147483647 h 3396"/>
                <a:gd name="T92" fmla="*/ 2147483647 w 2721"/>
                <a:gd name="T93" fmla="*/ 2147483647 h 3396"/>
                <a:gd name="T94" fmla="*/ 2147483647 w 2721"/>
                <a:gd name="T95" fmla="*/ 2147483647 h 3396"/>
                <a:gd name="T96" fmla="*/ 2147483647 w 2721"/>
                <a:gd name="T97" fmla="*/ 2147483647 h 3396"/>
                <a:gd name="T98" fmla="*/ 2147483647 w 2721"/>
                <a:gd name="T99" fmla="*/ 2147483647 h 3396"/>
                <a:gd name="T100" fmla="*/ 2147483647 w 2721"/>
                <a:gd name="T101" fmla="*/ 2147483647 h 33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1"/>
                <a:gd name="T154" fmla="*/ 0 h 3396"/>
                <a:gd name="T155" fmla="*/ 2721 w 2721"/>
                <a:gd name="T156" fmla="*/ 3396 h 33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1" h="3396">
                  <a:moveTo>
                    <a:pt x="600" y="3396"/>
                  </a:moveTo>
                  <a:lnTo>
                    <a:pt x="650" y="3331"/>
                  </a:lnTo>
                  <a:lnTo>
                    <a:pt x="639" y="3294"/>
                  </a:lnTo>
                  <a:lnTo>
                    <a:pt x="696" y="3302"/>
                  </a:lnTo>
                  <a:lnTo>
                    <a:pt x="762" y="3234"/>
                  </a:lnTo>
                  <a:lnTo>
                    <a:pt x="843" y="3257"/>
                  </a:lnTo>
                  <a:lnTo>
                    <a:pt x="862" y="3312"/>
                  </a:lnTo>
                  <a:lnTo>
                    <a:pt x="895" y="3289"/>
                  </a:lnTo>
                  <a:lnTo>
                    <a:pt x="948" y="3287"/>
                  </a:lnTo>
                  <a:lnTo>
                    <a:pt x="983" y="3306"/>
                  </a:lnTo>
                  <a:lnTo>
                    <a:pt x="1159" y="3269"/>
                  </a:lnTo>
                  <a:lnTo>
                    <a:pt x="1173" y="3156"/>
                  </a:lnTo>
                  <a:lnTo>
                    <a:pt x="1133" y="3079"/>
                  </a:lnTo>
                  <a:lnTo>
                    <a:pt x="1054" y="3049"/>
                  </a:lnTo>
                  <a:lnTo>
                    <a:pt x="1072" y="2992"/>
                  </a:lnTo>
                  <a:lnTo>
                    <a:pt x="1003" y="2907"/>
                  </a:lnTo>
                  <a:lnTo>
                    <a:pt x="938" y="2906"/>
                  </a:lnTo>
                  <a:lnTo>
                    <a:pt x="967" y="2947"/>
                  </a:lnTo>
                  <a:lnTo>
                    <a:pt x="932" y="2955"/>
                  </a:lnTo>
                  <a:lnTo>
                    <a:pt x="888" y="2962"/>
                  </a:lnTo>
                  <a:lnTo>
                    <a:pt x="872" y="2989"/>
                  </a:lnTo>
                  <a:lnTo>
                    <a:pt x="850" y="2970"/>
                  </a:lnTo>
                  <a:lnTo>
                    <a:pt x="846" y="2918"/>
                  </a:lnTo>
                  <a:lnTo>
                    <a:pt x="865" y="2921"/>
                  </a:lnTo>
                  <a:lnTo>
                    <a:pt x="876" y="2878"/>
                  </a:lnTo>
                  <a:lnTo>
                    <a:pt x="840" y="2866"/>
                  </a:lnTo>
                  <a:lnTo>
                    <a:pt x="871" y="2821"/>
                  </a:lnTo>
                  <a:lnTo>
                    <a:pt x="861" y="2802"/>
                  </a:lnTo>
                  <a:lnTo>
                    <a:pt x="866" y="2753"/>
                  </a:lnTo>
                  <a:lnTo>
                    <a:pt x="915" y="2778"/>
                  </a:lnTo>
                  <a:lnTo>
                    <a:pt x="953" y="2747"/>
                  </a:lnTo>
                  <a:lnTo>
                    <a:pt x="974" y="2845"/>
                  </a:lnTo>
                  <a:lnTo>
                    <a:pt x="1017" y="2837"/>
                  </a:lnTo>
                  <a:lnTo>
                    <a:pt x="999" y="2764"/>
                  </a:lnTo>
                  <a:lnTo>
                    <a:pt x="1061" y="2759"/>
                  </a:lnTo>
                  <a:lnTo>
                    <a:pt x="1127" y="2734"/>
                  </a:lnTo>
                  <a:lnTo>
                    <a:pt x="1177" y="2686"/>
                  </a:lnTo>
                  <a:lnTo>
                    <a:pt x="1156" y="2644"/>
                  </a:lnTo>
                  <a:lnTo>
                    <a:pt x="1108" y="2575"/>
                  </a:lnTo>
                  <a:lnTo>
                    <a:pt x="1115" y="2539"/>
                  </a:lnTo>
                  <a:lnTo>
                    <a:pt x="1156" y="2541"/>
                  </a:lnTo>
                  <a:lnTo>
                    <a:pt x="1207" y="2586"/>
                  </a:lnTo>
                  <a:lnTo>
                    <a:pt x="1252" y="2590"/>
                  </a:lnTo>
                  <a:lnTo>
                    <a:pt x="1273" y="2528"/>
                  </a:lnTo>
                  <a:lnTo>
                    <a:pt x="1433" y="2553"/>
                  </a:lnTo>
                  <a:lnTo>
                    <a:pt x="1426" y="2427"/>
                  </a:lnTo>
                  <a:lnTo>
                    <a:pt x="1449" y="2288"/>
                  </a:lnTo>
                  <a:lnTo>
                    <a:pt x="1481" y="2252"/>
                  </a:lnTo>
                  <a:lnTo>
                    <a:pt x="1524" y="2083"/>
                  </a:lnTo>
                  <a:lnTo>
                    <a:pt x="1684" y="1976"/>
                  </a:lnTo>
                  <a:lnTo>
                    <a:pt x="1781" y="1933"/>
                  </a:lnTo>
                  <a:lnTo>
                    <a:pt x="1745" y="1765"/>
                  </a:lnTo>
                  <a:lnTo>
                    <a:pt x="1781" y="1703"/>
                  </a:lnTo>
                  <a:lnTo>
                    <a:pt x="1742" y="1628"/>
                  </a:lnTo>
                  <a:lnTo>
                    <a:pt x="1777" y="1544"/>
                  </a:lnTo>
                  <a:lnTo>
                    <a:pt x="1843" y="1504"/>
                  </a:lnTo>
                  <a:lnTo>
                    <a:pt x="1775" y="1380"/>
                  </a:lnTo>
                  <a:lnTo>
                    <a:pt x="1858" y="1293"/>
                  </a:lnTo>
                  <a:lnTo>
                    <a:pt x="2114" y="1486"/>
                  </a:lnTo>
                  <a:lnTo>
                    <a:pt x="2317" y="1577"/>
                  </a:lnTo>
                  <a:lnTo>
                    <a:pt x="2581" y="1646"/>
                  </a:lnTo>
                  <a:lnTo>
                    <a:pt x="2705" y="1465"/>
                  </a:lnTo>
                  <a:lnTo>
                    <a:pt x="2721" y="1391"/>
                  </a:lnTo>
                  <a:lnTo>
                    <a:pt x="2475" y="1021"/>
                  </a:lnTo>
                  <a:lnTo>
                    <a:pt x="2427" y="1019"/>
                  </a:lnTo>
                  <a:lnTo>
                    <a:pt x="2350" y="955"/>
                  </a:lnTo>
                  <a:lnTo>
                    <a:pt x="2315" y="882"/>
                  </a:lnTo>
                  <a:lnTo>
                    <a:pt x="2324" y="749"/>
                  </a:lnTo>
                  <a:lnTo>
                    <a:pt x="2369" y="667"/>
                  </a:lnTo>
                  <a:lnTo>
                    <a:pt x="2413" y="608"/>
                  </a:lnTo>
                  <a:lnTo>
                    <a:pt x="2433" y="473"/>
                  </a:lnTo>
                  <a:lnTo>
                    <a:pt x="2301" y="386"/>
                  </a:lnTo>
                  <a:lnTo>
                    <a:pt x="2338" y="356"/>
                  </a:lnTo>
                  <a:lnTo>
                    <a:pt x="2340" y="319"/>
                  </a:lnTo>
                  <a:lnTo>
                    <a:pt x="2292" y="284"/>
                  </a:lnTo>
                  <a:lnTo>
                    <a:pt x="2220" y="210"/>
                  </a:lnTo>
                  <a:lnTo>
                    <a:pt x="2171" y="88"/>
                  </a:lnTo>
                  <a:lnTo>
                    <a:pt x="2076" y="0"/>
                  </a:lnTo>
                  <a:lnTo>
                    <a:pt x="1951" y="54"/>
                  </a:lnTo>
                  <a:lnTo>
                    <a:pt x="1862" y="111"/>
                  </a:lnTo>
                  <a:lnTo>
                    <a:pt x="1820" y="111"/>
                  </a:lnTo>
                  <a:lnTo>
                    <a:pt x="1782" y="192"/>
                  </a:lnTo>
                  <a:lnTo>
                    <a:pt x="1797" y="227"/>
                  </a:lnTo>
                  <a:lnTo>
                    <a:pt x="1777" y="342"/>
                  </a:lnTo>
                  <a:lnTo>
                    <a:pt x="1549" y="381"/>
                  </a:lnTo>
                  <a:lnTo>
                    <a:pt x="1483" y="458"/>
                  </a:lnTo>
                  <a:lnTo>
                    <a:pt x="1292" y="706"/>
                  </a:lnTo>
                  <a:lnTo>
                    <a:pt x="1197" y="724"/>
                  </a:lnTo>
                  <a:lnTo>
                    <a:pt x="1060" y="669"/>
                  </a:lnTo>
                  <a:lnTo>
                    <a:pt x="1010" y="635"/>
                  </a:lnTo>
                  <a:lnTo>
                    <a:pt x="911" y="651"/>
                  </a:lnTo>
                  <a:lnTo>
                    <a:pt x="886" y="763"/>
                  </a:lnTo>
                  <a:lnTo>
                    <a:pt x="917" y="787"/>
                  </a:lnTo>
                  <a:lnTo>
                    <a:pt x="923" y="894"/>
                  </a:lnTo>
                  <a:lnTo>
                    <a:pt x="920" y="957"/>
                  </a:lnTo>
                  <a:lnTo>
                    <a:pt x="915" y="1049"/>
                  </a:lnTo>
                  <a:lnTo>
                    <a:pt x="863" y="1227"/>
                  </a:lnTo>
                  <a:lnTo>
                    <a:pt x="909" y="1342"/>
                  </a:lnTo>
                  <a:lnTo>
                    <a:pt x="917" y="1410"/>
                  </a:lnTo>
                  <a:lnTo>
                    <a:pt x="870" y="1433"/>
                  </a:lnTo>
                  <a:lnTo>
                    <a:pt x="771" y="1422"/>
                  </a:lnTo>
                  <a:lnTo>
                    <a:pt x="602" y="1328"/>
                  </a:lnTo>
                  <a:lnTo>
                    <a:pt x="424" y="1397"/>
                  </a:lnTo>
                  <a:lnTo>
                    <a:pt x="281" y="1371"/>
                  </a:lnTo>
                  <a:lnTo>
                    <a:pt x="248" y="1403"/>
                  </a:lnTo>
                  <a:lnTo>
                    <a:pt x="199" y="1409"/>
                  </a:lnTo>
                  <a:lnTo>
                    <a:pt x="101" y="1365"/>
                  </a:lnTo>
                  <a:lnTo>
                    <a:pt x="0" y="1377"/>
                  </a:lnTo>
                  <a:lnTo>
                    <a:pt x="21" y="1429"/>
                  </a:lnTo>
                  <a:lnTo>
                    <a:pt x="75" y="1504"/>
                  </a:lnTo>
                  <a:lnTo>
                    <a:pt x="140" y="1520"/>
                  </a:lnTo>
                  <a:lnTo>
                    <a:pt x="237" y="1580"/>
                  </a:lnTo>
                  <a:lnTo>
                    <a:pt x="286" y="1577"/>
                  </a:lnTo>
                  <a:lnTo>
                    <a:pt x="357" y="1686"/>
                  </a:lnTo>
                  <a:lnTo>
                    <a:pt x="502" y="1736"/>
                  </a:lnTo>
                  <a:lnTo>
                    <a:pt x="631" y="1748"/>
                  </a:lnTo>
                  <a:lnTo>
                    <a:pt x="640" y="1814"/>
                  </a:lnTo>
                  <a:lnTo>
                    <a:pt x="697" y="1949"/>
                  </a:lnTo>
                  <a:lnTo>
                    <a:pt x="521" y="2051"/>
                  </a:lnTo>
                  <a:lnTo>
                    <a:pt x="609" y="2250"/>
                  </a:lnTo>
                  <a:lnTo>
                    <a:pt x="474" y="2292"/>
                  </a:lnTo>
                  <a:lnTo>
                    <a:pt x="205" y="2264"/>
                  </a:lnTo>
                  <a:lnTo>
                    <a:pt x="144" y="2256"/>
                  </a:lnTo>
                  <a:lnTo>
                    <a:pt x="200" y="2439"/>
                  </a:lnTo>
                  <a:lnTo>
                    <a:pt x="180" y="2471"/>
                  </a:lnTo>
                  <a:lnTo>
                    <a:pt x="191" y="2526"/>
                  </a:lnTo>
                  <a:lnTo>
                    <a:pt x="244" y="2539"/>
                  </a:lnTo>
                  <a:lnTo>
                    <a:pt x="262" y="2663"/>
                  </a:lnTo>
                  <a:lnTo>
                    <a:pt x="229" y="2639"/>
                  </a:lnTo>
                  <a:lnTo>
                    <a:pt x="233" y="2692"/>
                  </a:lnTo>
                  <a:lnTo>
                    <a:pt x="303" y="2758"/>
                  </a:lnTo>
                  <a:lnTo>
                    <a:pt x="129" y="2899"/>
                  </a:lnTo>
                  <a:lnTo>
                    <a:pt x="66" y="2852"/>
                  </a:lnTo>
                  <a:lnTo>
                    <a:pt x="26" y="2876"/>
                  </a:lnTo>
                  <a:lnTo>
                    <a:pt x="64" y="2935"/>
                  </a:lnTo>
                  <a:lnTo>
                    <a:pt x="82" y="2980"/>
                  </a:lnTo>
                  <a:lnTo>
                    <a:pt x="117" y="3008"/>
                  </a:lnTo>
                  <a:lnTo>
                    <a:pt x="146" y="3029"/>
                  </a:lnTo>
                  <a:lnTo>
                    <a:pt x="154" y="3012"/>
                  </a:lnTo>
                  <a:lnTo>
                    <a:pt x="202" y="3000"/>
                  </a:lnTo>
                  <a:lnTo>
                    <a:pt x="249" y="3048"/>
                  </a:lnTo>
                  <a:lnTo>
                    <a:pt x="302" y="3023"/>
                  </a:lnTo>
                  <a:lnTo>
                    <a:pt x="324" y="3041"/>
                  </a:lnTo>
                  <a:lnTo>
                    <a:pt x="332" y="3060"/>
                  </a:lnTo>
                  <a:lnTo>
                    <a:pt x="310" y="3094"/>
                  </a:lnTo>
                  <a:lnTo>
                    <a:pt x="332" y="3102"/>
                  </a:lnTo>
                  <a:lnTo>
                    <a:pt x="357" y="3069"/>
                  </a:lnTo>
                  <a:lnTo>
                    <a:pt x="378" y="3072"/>
                  </a:lnTo>
                  <a:lnTo>
                    <a:pt x="399" y="3114"/>
                  </a:lnTo>
                  <a:lnTo>
                    <a:pt x="374" y="3128"/>
                  </a:lnTo>
                  <a:lnTo>
                    <a:pt x="385" y="3151"/>
                  </a:lnTo>
                  <a:lnTo>
                    <a:pt x="414" y="3159"/>
                  </a:lnTo>
                  <a:lnTo>
                    <a:pt x="530" y="3267"/>
                  </a:lnTo>
                  <a:lnTo>
                    <a:pt x="600" y="3396"/>
                  </a:lnTo>
                  <a:close/>
                </a:path>
              </a:pathLst>
            </a:custGeom>
            <a:solidFill>
              <a:srgbClr val="FF0000"/>
            </a:solidFill>
            <a:ln w="0">
              <a:solidFill>
                <a:schemeClr val="tx1"/>
              </a:solidFill>
              <a:round/>
              <a:headEnd/>
              <a:tailEnd/>
            </a:ln>
          </p:spPr>
          <p:txBody>
            <a:bodyPr/>
            <a:lstStyle/>
            <a:p>
              <a:endParaRPr lang="es-MX" sz="600"/>
            </a:p>
          </p:txBody>
        </p:sp>
        <p:sp>
          <p:nvSpPr>
            <p:cNvPr id="15" name="Freeform 8"/>
            <p:cNvSpPr>
              <a:spLocks/>
            </p:cNvSpPr>
            <p:nvPr/>
          </p:nvSpPr>
          <p:spPr bwMode="auto">
            <a:xfrm>
              <a:off x="3556156" y="1564079"/>
              <a:ext cx="646955" cy="708433"/>
            </a:xfrm>
            <a:custGeom>
              <a:avLst/>
              <a:gdLst>
                <a:gd name="T0" fmla="*/ 2147483647 w 2030"/>
                <a:gd name="T1" fmla="*/ 2147483647 h 2088"/>
                <a:gd name="T2" fmla="*/ 2147483647 w 2030"/>
                <a:gd name="T3" fmla="*/ 2147483647 h 2088"/>
                <a:gd name="T4" fmla="*/ 2147483647 w 2030"/>
                <a:gd name="T5" fmla="*/ 2147483647 h 2088"/>
                <a:gd name="T6" fmla="*/ 2147483647 w 2030"/>
                <a:gd name="T7" fmla="*/ 2147483647 h 2088"/>
                <a:gd name="T8" fmla="*/ 2147483647 w 2030"/>
                <a:gd name="T9" fmla="*/ 2147483647 h 2088"/>
                <a:gd name="T10" fmla="*/ 2147483647 w 2030"/>
                <a:gd name="T11" fmla="*/ 2147483647 h 2088"/>
                <a:gd name="T12" fmla="*/ 2147483647 w 2030"/>
                <a:gd name="T13" fmla="*/ 2147483647 h 2088"/>
                <a:gd name="T14" fmla="*/ 2147483647 w 2030"/>
                <a:gd name="T15" fmla="*/ 2147483647 h 2088"/>
                <a:gd name="T16" fmla="*/ 2147483647 w 2030"/>
                <a:gd name="T17" fmla="*/ 2147483647 h 2088"/>
                <a:gd name="T18" fmla="*/ 2147483647 w 2030"/>
                <a:gd name="T19" fmla="*/ 2147483647 h 2088"/>
                <a:gd name="T20" fmla="*/ 2147483647 w 2030"/>
                <a:gd name="T21" fmla="*/ 2147483647 h 2088"/>
                <a:gd name="T22" fmla="*/ 2147483647 w 2030"/>
                <a:gd name="T23" fmla="*/ 2147483647 h 2088"/>
                <a:gd name="T24" fmla="*/ 2147483647 w 2030"/>
                <a:gd name="T25" fmla="*/ 2147483647 h 2088"/>
                <a:gd name="T26" fmla="*/ 2147483647 w 2030"/>
                <a:gd name="T27" fmla="*/ 2147483647 h 2088"/>
                <a:gd name="T28" fmla="*/ 2147483647 w 2030"/>
                <a:gd name="T29" fmla="*/ 2147483647 h 2088"/>
                <a:gd name="T30" fmla="*/ 2147483647 w 2030"/>
                <a:gd name="T31" fmla="*/ 2147483647 h 2088"/>
                <a:gd name="T32" fmla="*/ 2147483647 w 2030"/>
                <a:gd name="T33" fmla="*/ 2147483647 h 2088"/>
                <a:gd name="T34" fmla="*/ 2147483647 w 2030"/>
                <a:gd name="T35" fmla="*/ 2147483647 h 2088"/>
                <a:gd name="T36" fmla="*/ 2147483647 w 2030"/>
                <a:gd name="T37" fmla="*/ 2147483647 h 2088"/>
                <a:gd name="T38" fmla="*/ 2147483647 w 2030"/>
                <a:gd name="T39" fmla="*/ 2147483647 h 2088"/>
                <a:gd name="T40" fmla="*/ 2147483647 w 2030"/>
                <a:gd name="T41" fmla="*/ 2147483647 h 2088"/>
                <a:gd name="T42" fmla="*/ 2147483647 w 2030"/>
                <a:gd name="T43" fmla="*/ 2147483647 h 2088"/>
                <a:gd name="T44" fmla="*/ 2147483647 w 2030"/>
                <a:gd name="T45" fmla="*/ 2147483647 h 2088"/>
                <a:gd name="T46" fmla="*/ 2147483647 w 2030"/>
                <a:gd name="T47" fmla="*/ 2147483647 h 2088"/>
                <a:gd name="T48" fmla="*/ 2147483647 w 2030"/>
                <a:gd name="T49" fmla="*/ 2147483647 h 2088"/>
                <a:gd name="T50" fmla="*/ 2147483647 w 2030"/>
                <a:gd name="T51" fmla="*/ 2147483647 h 2088"/>
                <a:gd name="T52" fmla="*/ 2147483647 w 2030"/>
                <a:gd name="T53" fmla="*/ 2147483647 h 2088"/>
                <a:gd name="T54" fmla="*/ 2147483647 w 2030"/>
                <a:gd name="T55" fmla="*/ 2147483647 h 2088"/>
                <a:gd name="T56" fmla="*/ 2147483647 w 2030"/>
                <a:gd name="T57" fmla="*/ 2147483647 h 2088"/>
                <a:gd name="T58" fmla="*/ 2147483647 w 2030"/>
                <a:gd name="T59" fmla="*/ 2147483647 h 2088"/>
                <a:gd name="T60" fmla="*/ 2147483647 w 2030"/>
                <a:gd name="T61" fmla="*/ 2147483647 h 2088"/>
                <a:gd name="T62" fmla="*/ 2147483647 w 2030"/>
                <a:gd name="T63" fmla="*/ 2147483647 h 2088"/>
                <a:gd name="T64" fmla="*/ 2147483647 w 2030"/>
                <a:gd name="T65" fmla="*/ 2147483647 h 2088"/>
                <a:gd name="T66" fmla="*/ 2147483647 w 2030"/>
                <a:gd name="T67" fmla="*/ 2147483647 h 2088"/>
                <a:gd name="T68" fmla="*/ 2147483647 w 2030"/>
                <a:gd name="T69" fmla="*/ 2147483647 h 2088"/>
                <a:gd name="T70" fmla="*/ 2147483647 w 2030"/>
                <a:gd name="T71" fmla="*/ 0 h 2088"/>
                <a:gd name="T72" fmla="*/ 2147483647 w 2030"/>
                <a:gd name="T73" fmla="*/ 2147483647 h 2088"/>
                <a:gd name="T74" fmla="*/ 2147483647 w 2030"/>
                <a:gd name="T75" fmla="*/ 2147483647 h 20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0"/>
                <a:gd name="T115" fmla="*/ 0 h 2088"/>
                <a:gd name="T116" fmla="*/ 2030 w 2030"/>
                <a:gd name="T117" fmla="*/ 2088 h 20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0" h="2088">
                  <a:moveTo>
                    <a:pt x="902" y="335"/>
                  </a:moveTo>
                  <a:lnTo>
                    <a:pt x="941" y="410"/>
                  </a:lnTo>
                  <a:lnTo>
                    <a:pt x="905" y="472"/>
                  </a:lnTo>
                  <a:lnTo>
                    <a:pt x="941" y="640"/>
                  </a:lnTo>
                  <a:lnTo>
                    <a:pt x="844" y="683"/>
                  </a:lnTo>
                  <a:lnTo>
                    <a:pt x="684" y="790"/>
                  </a:lnTo>
                  <a:lnTo>
                    <a:pt x="641" y="959"/>
                  </a:lnTo>
                  <a:lnTo>
                    <a:pt x="609" y="995"/>
                  </a:lnTo>
                  <a:lnTo>
                    <a:pt x="586" y="1134"/>
                  </a:lnTo>
                  <a:lnTo>
                    <a:pt x="593" y="1260"/>
                  </a:lnTo>
                  <a:lnTo>
                    <a:pt x="433" y="1235"/>
                  </a:lnTo>
                  <a:lnTo>
                    <a:pt x="412" y="1297"/>
                  </a:lnTo>
                  <a:lnTo>
                    <a:pt x="367" y="1293"/>
                  </a:lnTo>
                  <a:lnTo>
                    <a:pt x="316" y="1248"/>
                  </a:lnTo>
                  <a:lnTo>
                    <a:pt x="275" y="1246"/>
                  </a:lnTo>
                  <a:lnTo>
                    <a:pt x="268" y="1282"/>
                  </a:lnTo>
                  <a:lnTo>
                    <a:pt x="316" y="1351"/>
                  </a:lnTo>
                  <a:lnTo>
                    <a:pt x="337" y="1393"/>
                  </a:lnTo>
                  <a:lnTo>
                    <a:pt x="287" y="1441"/>
                  </a:lnTo>
                  <a:lnTo>
                    <a:pt x="221" y="1466"/>
                  </a:lnTo>
                  <a:lnTo>
                    <a:pt x="159" y="1471"/>
                  </a:lnTo>
                  <a:lnTo>
                    <a:pt x="177" y="1544"/>
                  </a:lnTo>
                  <a:lnTo>
                    <a:pt x="134" y="1552"/>
                  </a:lnTo>
                  <a:lnTo>
                    <a:pt x="113" y="1454"/>
                  </a:lnTo>
                  <a:lnTo>
                    <a:pt x="75" y="1485"/>
                  </a:lnTo>
                  <a:lnTo>
                    <a:pt x="26" y="1460"/>
                  </a:lnTo>
                  <a:lnTo>
                    <a:pt x="21" y="1509"/>
                  </a:lnTo>
                  <a:lnTo>
                    <a:pt x="31" y="1528"/>
                  </a:lnTo>
                  <a:lnTo>
                    <a:pt x="0" y="1573"/>
                  </a:lnTo>
                  <a:lnTo>
                    <a:pt x="36" y="1585"/>
                  </a:lnTo>
                  <a:lnTo>
                    <a:pt x="25" y="1628"/>
                  </a:lnTo>
                  <a:lnTo>
                    <a:pt x="6" y="1625"/>
                  </a:lnTo>
                  <a:lnTo>
                    <a:pt x="10" y="1677"/>
                  </a:lnTo>
                  <a:lnTo>
                    <a:pt x="32" y="1696"/>
                  </a:lnTo>
                  <a:lnTo>
                    <a:pt x="48" y="1669"/>
                  </a:lnTo>
                  <a:lnTo>
                    <a:pt x="92" y="1662"/>
                  </a:lnTo>
                  <a:lnTo>
                    <a:pt x="127" y="1654"/>
                  </a:lnTo>
                  <a:lnTo>
                    <a:pt x="98" y="1613"/>
                  </a:lnTo>
                  <a:lnTo>
                    <a:pt x="163" y="1614"/>
                  </a:lnTo>
                  <a:lnTo>
                    <a:pt x="232" y="1699"/>
                  </a:lnTo>
                  <a:lnTo>
                    <a:pt x="214" y="1756"/>
                  </a:lnTo>
                  <a:lnTo>
                    <a:pt x="293" y="1786"/>
                  </a:lnTo>
                  <a:lnTo>
                    <a:pt x="333" y="1863"/>
                  </a:lnTo>
                  <a:lnTo>
                    <a:pt x="485" y="1771"/>
                  </a:lnTo>
                  <a:lnTo>
                    <a:pt x="622" y="1796"/>
                  </a:lnTo>
                  <a:lnTo>
                    <a:pt x="718" y="1900"/>
                  </a:lnTo>
                  <a:lnTo>
                    <a:pt x="736" y="1981"/>
                  </a:lnTo>
                  <a:lnTo>
                    <a:pt x="947" y="2088"/>
                  </a:lnTo>
                  <a:lnTo>
                    <a:pt x="1025" y="2042"/>
                  </a:lnTo>
                  <a:lnTo>
                    <a:pt x="1078" y="2058"/>
                  </a:lnTo>
                  <a:lnTo>
                    <a:pt x="1334" y="1917"/>
                  </a:lnTo>
                  <a:lnTo>
                    <a:pt x="1530" y="1784"/>
                  </a:lnTo>
                  <a:lnTo>
                    <a:pt x="1819" y="1730"/>
                  </a:lnTo>
                  <a:lnTo>
                    <a:pt x="1862" y="1677"/>
                  </a:lnTo>
                  <a:lnTo>
                    <a:pt x="1849" y="1572"/>
                  </a:lnTo>
                  <a:lnTo>
                    <a:pt x="1965" y="1567"/>
                  </a:lnTo>
                  <a:lnTo>
                    <a:pt x="1925" y="1687"/>
                  </a:lnTo>
                  <a:lnTo>
                    <a:pt x="1957" y="1745"/>
                  </a:lnTo>
                  <a:lnTo>
                    <a:pt x="1987" y="1745"/>
                  </a:lnTo>
                  <a:lnTo>
                    <a:pt x="2023" y="1399"/>
                  </a:lnTo>
                  <a:lnTo>
                    <a:pt x="1952" y="1299"/>
                  </a:lnTo>
                  <a:lnTo>
                    <a:pt x="1928" y="1244"/>
                  </a:lnTo>
                  <a:lnTo>
                    <a:pt x="2022" y="1216"/>
                  </a:lnTo>
                  <a:lnTo>
                    <a:pt x="1993" y="1129"/>
                  </a:lnTo>
                  <a:lnTo>
                    <a:pt x="2012" y="1064"/>
                  </a:lnTo>
                  <a:lnTo>
                    <a:pt x="2030" y="1021"/>
                  </a:lnTo>
                  <a:lnTo>
                    <a:pt x="1718" y="896"/>
                  </a:lnTo>
                  <a:lnTo>
                    <a:pt x="1374" y="590"/>
                  </a:lnTo>
                  <a:lnTo>
                    <a:pt x="1741" y="353"/>
                  </a:lnTo>
                  <a:lnTo>
                    <a:pt x="1477" y="284"/>
                  </a:lnTo>
                  <a:lnTo>
                    <a:pt x="1274" y="193"/>
                  </a:lnTo>
                  <a:lnTo>
                    <a:pt x="1018" y="0"/>
                  </a:lnTo>
                  <a:lnTo>
                    <a:pt x="935" y="87"/>
                  </a:lnTo>
                  <a:lnTo>
                    <a:pt x="1003" y="211"/>
                  </a:lnTo>
                  <a:lnTo>
                    <a:pt x="937" y="251"/>
                  </a:lnTo>
                  <a:lnTo>
                    <a:pt x="902" y="335"/>
                  </a:lnTo>
                  <a:close/>
                </a:path>
              </a:pathLst>
            </a:custGeom>
            <a:solidFill>
              <a:srgbClr val="FF0000"/>
            </a:solidFill>
            <a:ln w="0">
              <a:solidFill>
                <a:schemeClr val="tx1"/>
              </a:solidFill>
              <a:round/>
              <a:headEnd/>
              <a:tailEnd/>
            </a:ln>
          </p:spPr>
          <p:txBody>
            <a:bodyPr/>
            <a:lstStyle/>
            <a:p>
              <a:endParaRPr lang="es-MX" sz="600"/>
            </a:p>
          </p:txBody>
        </p:sp>
        <p:sp>
          <p:nvSpPr>
            <p:cNvPr id="16" name="Freeform 9"/>
            <p:cNvSpPr>
              <a:spLocks/>
            </p:cNvSpPr>
            <p:nvPr/>
          </p:nvSpPr>
          <p:spPr bwMode="auto">
            <a:xfrm>
              <a:off x="3109023" y="2221773"/>
              <a:ext cx="495520" cy="493031"/>
            </a:xfrm>
            <a:custGeom>
              <a:avLst/>
              <a:gdLst>
                <a:gd name="T0" fmla="*/ 2147483647 w 1552"/>
                <a:gd name="T1" fmla="*/ 2147483647 h 1455"/>
                <a:gd name="T2" fmla="*/ 2147483647 w 1552"/>
                <a:gd name="T3" fmla="*/ 2147483647 h 1455"/>
                <a:gd name="T4" fmla="*/ 2147483647 w 1552"/>
                <a:gd name="T5" fmla="*/ 2147483647 h 1455"/>
                <a:gd name="T6" fmla="*/ 2147483647 w 1552"/>
                <a:gd name="T7" fmla="*/ 2147483647 h 1455"/>
                <a:gd name="T8" fmla="*/ 2147483647 w 1552"/>
                <a:gd name="T9" fmla="*/ 2147483647 h 1455"/>
                <a:gd name="T10" fmla="*/ 2147483647 w 1552"/>
                <a:gd name="T11" fmla="*/ 2147483647 h 1455"/>
                <a:gd name="T12" fmla="*/ 2147483647 w 1552"/>
                <a:gd name="T13" fmla="*/ 2147483647 h 1455"/>
                <a:gd name="T14" fmla="*/ 2147483647 w 1552"/>
                <a:gd name="T15" fmla="*/ 2147483647 h 1455"/>
                <a:gd name="T16" fmla="*/ 2147483647 w 1552"/>
                <a:gd name="T17" fmla="*/ 2147483647 h 1455"/>
                <a:gd name="T18" fmla="*/ 2147483647 w 1552"/>
                <a:gd name="T19" fmla="*/ 2147483647 h 1455"/>
                <a:gd name="T20" fmla="*/ 2147483647 w 1552"/>
                <a:gd name="T21" fmla="*/ 2147483647 h 1455"/>
                <a:gd name="T22" fmla="*/ 2147483647 w 1552"/>
                <a:gd name="T23" fmla="*/ 2147483647 h 1455"/>
                <a:gd name="T24" fmla="*/ 2147483647 w 1552"/>
                <a:gd name="T25" fmla="*/ 2147483647 h 1455"/>
                <a:gd name="T26" fmla="*/ 2147483647 w 1552"/>
                <a:gd name="T27" fmla="*/ 2147483647 h 1455"/>
                <a:gd name="T28" fmla="*/ 2147483647 w 1552"/>
                <a:gd name="T29" fmla="*/ 2147483647 h 1455"/>
                <a:gd name="T30" fmla="*/ 2147483647 w 1552"/>
                <a:gd name="T31" fmla="*/ 2147483647 h 1455"/>
                <a:gd name="T32" fmla="*/ 2147483647 w 1552"/>
                <a:gd name="T33" fmla="*/ 2147483647 h 1455"/>
                <a:gd name="T34" fmla="*/ 2147483647 w 1552"/>
                <a:gd name="T35" fmla="*/ 2147483647 h 1455"/>
                <a:gd name="T36" fmla="*/ 2147483647 w 1552"/>
                <a:gd name="T37" fmla="*/ 2147483647 h 1455"/>
                <a:gd name="T38" fmla="*/ 2147483647 w 1552"/>
                <a:gd name="T39" fmla="*/ 2147483647 h 1455"/>
                <a:gd name="T40" fmla="*/ 2147483647 w 1552"/>
                <a:gd name="T41" fmla="*/ 2147483647 h 1455"/>
                <a:gd name="T42" fmla="*/ 2147483647 w 1552"/>
                <a:gd name="T43" fmla="*/ 2147483647 h 1455"/>
                <a:gd name="T44" fmla="*/ 2147483647 w 1552"/>
                <a:gd name="T45" fmla="*/ 2147483647 h 1455"/>
                <a:gd name="T46" fmla="*/ 1670185674 w 1552"/>
                <a:gd name="T47" fmla="*/ 2147483647 h 1455"/>
                <a:gd name="T48" fmla="*/ 2147483647 w 1552"/>
                <a:gd name="T49" fmla="*/ 2147483647 h 1455"/>
                <a:gd name="T50" fmla="*/ 2147483647 w 1552"/>
                <a:gd name="T51" fmla="*/ 2147483647 h 1455"/>
                <a:gd name="T52" fmla="*/ 2147483647 w 1552"/>
                <a:gd name="T53" fmla="*/ 2147483647 h 1455"/>
                <a:gd name="T54" fmla="*/ 2147483647 w 1552"/>
                <a:gd name="T55" fmla="*/ 2147483647 h 1455"/>
                <a:gd name="T56" fmla="*/ 2147483647 w 1552"/>
                <a:gd name="T57" fmla="*/ 2147483647 h 1455"/>
                <a:gd name="T58" fmla="*/ 2147483647 w 1552"/>
                <a:gd name="T59" fmla="*/ 2147483647 h 1455"/>
                <a:gd name="T60" fmla="*/ 2147483647 w 1552"/>
                <a:gd name="T61" fmla="*/ 2147483647 h 1455"/>
                <a:gd name="T62" fmla="*/ 2147483647 w 1552"/>
                <a:gd name="T63" fmla="*/ 2147483647 h 1455"/>
                <a:gd name="T64" fmla="*/ 2147483647 w 1552"/>
                <a:gd name="T65" fmla="*/ 2147483647 h 1455"/>
                <a:gd name="T66" fmla="*/ 2147483647 w 1552"/>
                <a:gd name="T67" fmla="*/ 2147483647 h 1455"/>
                <a:gd name="T68" fmla="*/ 2147483647 w 1552"/>
                <a:gd name="T69" fmla="*/ 2147483647 h 1455"/>
                <a:gd name="T70" fmla="*/ 2147483647 w 1552"/>
                <a:gd name="T71" fmla="*/ 2147483647 h 1455"/>
                <a:gd name="T72" fmla="*/ 2147483647 w 1552"/>
                <a:gd name="T73" fmla="*/ 2147483647 h 1455"/>
                <a:gd name="T74" fmla="*/ 2147483647 w 1552"/>
                <a:gd name="T75" fmla="*/ 2147483647 h 1455"/>
                <a:gd name="T76" fmla="*/ 2147483647 w 1552"/>
                <a:gd name="T77" fmla="*/ 2147483647 h 1455"/>
                <a:gd name="T78" fmla="*/ 2147483647 w 1552"/>
                <a:gd name="T79" fmla="*/ 2147483647 h 1455"/>
                <a:gd name="T80" fmla="*/ 2147483647 w 1552"/>
                <a:gd name="T81" fmla="*/ 2147483647 h 1455"/>
                <a:gd name="T82" fmla="*/ 2147483647 w 1552"/>
                <a:gd name="T83" fmla="*/ 2147483647 h 1455"/>
                <a:gd name="T84" fmla="*/ 2147483647 w 1552"/>
                <a:gd name="T85" fmla="*/ 2147483647 h 1455"/>
                <a:gd name="T86" fmla="*/ 2147483647 w 1552"/>
                <a:gd name="T87" fmla="*/ 2147483647 h 1455"/>
                <a:gd name="T88" fmla="*/ 2147483647 w 1552"/>
                <a:gd name="T89" fmla="*/ 2147483647 h 1455"/>
                <a:gd name="T90" fmla="*/ 2147483647 w 1552"/>
                <a:gd name="T91" fmla="*/ 2147483647 h 1455"/>
                <a:gd name="T92" fmla="*/ 2147483647 w 1552"/>
                <a:gd name="T93" fmla="*/ 2147483647 h 1455"/>
                <a:gd name="T94" fmla="*/ 2147483647 w 1552"/>
                <a:gd name="T95" fmla="*/ 2147483647 h 1455"/>
                <a:gd name="T96" fmla="*/ 2147483647 w 1552"/>
                <a:gd name="T97" fmla="*/ 2147483647 h 1455"/>
                <a:gd name="T98" fmla="*/ 2147483647 w 1552"/>
                <a:gd name="T99" fmla="*/ 2147483647 h 1455"/>
                <a:gd name="T100" fmla="*/ 2147483647 w 1552"/>
                <a:gd name="T101" fmla="*/ 2147483647 h 1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52"/>
                <a:gd name="T154" fmla="*/ 0 h 1455"/>
                <a:gd name="T155" fmla="*/ 1552 w 1552"/>
                <a:gd name="T156" fmla="*/ 1455 h 1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52" h="1455">
                  <a:moveTo>
                    <a:pt x="1368" y="78"/>
                  </a:moveTo>
                  <a:lnTo>
                    <a:pt x="1349" y="23"/>
                  </a:lnTo>
                  <a:lnTo>
                    <a:pt x="1268" y="0"/>
                  </a:lnTo>
                  <a:lnTo>
                    <a:pt x="1202" y="68"/>
                  </a:lnTo>
                  <a:lnTo>
                    <a:pt x="1145" y="60"/>
                  </a:lnTo>
                  <a:lnTo>
                    <a:pt x="1156" y="97"/>
                  </a:lnTo>
                  <a:lnTo>
                    <a:pt x="1106" y="162"/>
                  </a:lnTo>
                  <a:lnTo>
                    <a:pt x="1090" y="289"/>
                  </a:lnTo>
                  <a:lnTo>
                    <a:pt x="969" y="348"/>
                  </a:lnTo>
                  <a:lnTo>
                    <a:pt x="961" y="368"/>
                  </a:lnTo>
                  <a:lnTo>
                    <a:pt x="994" y="396"/>
                  </a:lnTo>
                  <a:lnTo>
                    <a:pt x="995" y="442"/>
                  </a:lnTo>
                  <a:lnTo>
                    <a:pt x="965" y="430"/>
                  </a:lnTo>
                  <a:lnTo>
                    <a:pt x="947" y="432"/>
                  </a:lnTo>
                  <a:lnTo>
                    <a:pt x="925" y="448"/>
                  </a:lnTo>
                  <a:lnTo>
                    <a:pt x="941" y="471"/>
                  </a:lnTo>
                  <a:lnTo>
                    <a:pt x="936" y="499"/>
                  </a:lnTo>
                  <a:lnTo>
                    <a:pt x="911" y="494"/>
                  </a:lnTo>
                  <a:lnTo>
                    <a:pt x="921" y="572"/>
                  </a:lnTo>
                  <a:lnTo>
                    <a:pt x="867" y="573"/>
                  </a:lnTo>
                  <a:lnTo>
                    <a:pt x="845" y="543"/>
                  </a:lnTo>
                  <a:lnTo>
                    <a:pt x="826" y="531"/>
                  </a:lnTo>
                  <a:lnTo>
                    <a:pt x="789" y="550"/>
                  </a:lnTo>
                  <a:lnTo>
                    <a:pt x="817" y="569"/>
                  </a:lnTo>
                  <a:lnTo>
                    <a:pt x="797" y="596"/>
                  </a:lnTo>
                  <a:lnTo>
                    <a:pt x="760" y="603"/>
                  </a:lnTo>
                  <a:lnTo>
                    <a:pt x="759" y="651"/>
                  </a:lnTo>
                  <a:lnTo>
                    <a:pt x="704" y="682"/>
                  </a:lnTo>
                  <a:lnTo>
                    <a:pt x="656" y="694"/>
                  </a:lnTo>
                  <a:lnTo>
                    <a:pt x="578" y="744"/>
                  </a:lnTo>
                  <a:lnTo>
                    <a:pt x="545" y="760"/>
                  </a:lnTo>
                  <a:lnTo>
                    <a:pt x="539" y="797"/>
                  </a:lnTo>
                  <a:lnTo>
                    <a:pt x="490" y="813"/>
                  </a:lnTo>
                  <a:lnTo>
                    <a:pt x="450" y="817"/>
                  </a:lnTo>
                  <a:lnTo>
                    <a:pt x="428" y="837"/>
                  </a:lnTo>
                  <a:lnTo>
                    <a:pt x="379" y="845"/>
                  </a:lnTo>
                  <a:lnTo>
                    <a:pt x="383" y="876"/>
                  </a:lnTo>
                  <a:lnTo>
                    <a:pt x="341" y="871"/>
                  </a:lnTo>
                  <a:lnTo>
                    <a:pt x="305" y="853"/>
                  </a:lnTo>
                  <a:lnTo>
                    <a:pt x="255" y="817"/>
                  </a:lnTo>
                  <a:lnTo>
                    <a:pt x="232" y="835"/>
                  </a:lnTo>
                  <a:lnTo>
                    <a:pt x="170" y="838"/>
                  </a:lnTo>
                  <a:lnTo>
                    <a:pt x="147" y="812"/>
                  </a:lnTo>
                  <a:lnTo>
                    <a:pt x="117" y="816"/>
                  </a:lnTo>
                  <a:lnTo>
                    <a:pt x="101" y="834"/>
                  </a:lnTo>
                  <a:lnTo>
                    <a:pt x="51" y="812"/>
                  </a:lnTo>
                  <a:lnTo>
                    <a:pt x="0" y="826"/>
                  </a:lnTo>
                  <a:lnTo>
                    <a:pt x="9" y="851"/>
                  </a:lnTo>
                  <a:lnTo>
                    <a:pt x="37" y="851"/>
                  </a:lnTo>
                  <a:lnTo>
                    <a:pt x="62" y="894"/>
                  </a:lnTo>
                  <a:lnTo>
                    <a:pt x="26" y="949"/>
                  </a:lnTo>
                  <a:lnTo>
                    <a:pt x="52" y="1099"/>
                  </a:lnTo>
                  <a:lnTo>
                    <a:pt x="112" y="1132"/>
                  </a:lnTo>
                  <a:lnTo>
                    <a:pt x="137" y="1206"/>
                  </a:lnTo>
                  <a:lnTo>
                    <a:pt x="186" y="1256"/>
                  </a:lnTo>
                  <a:lnTo>
                    <a:pt x="178" y="1313"/>
                  </a:lnTo>
                  <a:lnTo>
                    <a:pt x="211" y="1325"/>
                  </a:lnTo>
                  <a:lnTo>
                    <a:pt x="280" y="1305"/>
                  </a:lnTo>
                  <a:lnTo>
                    <a:pt x="327" y="1329"/>
                  </a:lnTo>
                  <a:lnTo>
                    <a:pt x="396" y="1349"/>
                  </a:lnTo>
                  <a:lnTo>
                    <a:pt x="411" y="1381"/>
                  </a:lnTo>
                  <a:lnTo>
                    <a:pt x="375" y="1428"/>
                  </a:lnTo>
                  <a:lnTo>
                    <a:pt x="457" y="1448"/>
                  </a:lnTo>
                  <a:lnTo>
                    <a:pt x="506" y="1430"/>
                  </a:lnTo>
                  <a:lnTo>
                    <a:pt x="557" y="1455"/>
                  </a:lnTo>
                  <a:lnTo>
                    <a:pt x="588" y="1444"/>
                  </a:lnTo>
                  <a:lnTo>
                    <a:pt x="603" y="1369"/>
                  </a:lnTo>
                  <a:lnTo>
                    <a:pt x="698" y="1366"/>
                  </a:lnTo>
                  <a:lnTo>
                    <a:pt x="733" y="1303"/>
                  </a:lnTo>
                  <a:lnTo>
                    <a:pt x="743" y="1211"/>
                  </a:lnTo>
                  <a:lnTo>
                    <a:pt x="856" y="1165"/>
                  </a:lnTo>
                  <a:lnTo>
                    <a:pt x="979" y="1152"/>
                  </a:lnTo>
                  <a:lnTo>
                    <a:pt x="1044" y="1128"/>
                  </a:lnTo>
                  <a:lnTo>
                    <a:pt x="991" y="927"/>
                  </a:lnTo>
                  <a:lnTo>
                    <a:pt x="1025" y="822"/>
                  </a:lnTo>
                  <a:lnTo>
                    <a:pt x="1030" y="792"/>
                  </a:lnTo>
                  <a:lnTo>
                    <a:pt x="1057" y="769"/>
                  </a:lnTo>
                  <a:lnTo>
                    <a:pt x="1094" y="751"/>
                  </a:lnTo>
                  <a:lnTo>
                    <a:pt x="1090" y="665"/>
                  </a:lnTo>
                  <a:lnTo>
                    <a:pt x="1146" y="650"/>
                  </a:lnTo>
                  <a:lnTo>
                    <a:pt x="1174" y="613"/>
                  </a:lnTo>
                  <a:lnTo>
                    <a:pt x="1156" y="575"/>
                  </a:lnTo>
                  <a:lnTo>
                    <a:pt x="1260" y="601"/>
                  </a:lnTo>
                  <a:lnTo>
                    <a:pt x="1288" y="595"/>
                  </a:lnTo>
                  <a:lnTo>
                    <a:pt x="1294" y="617"/>
                  </a:lnTo>
                  <a:lnTo>
                    <a:pt x="1322" y="614"/>
                  </a:lnTo>
                  <a:lnTo>
                    <a:pt x="1322" y="580"/>
                  </a:lnTo>
                  <a:lnTo>
                    <a:pt x="1388" y="546"/>
                  </a:lnTo>
                  <a:lnTo>
                    <a:pt x="1384" y="519"/>
                  </a:lnTo>
                  <a:lnTo>
                    <a:pt x="1313" y="503"/>
                  </a:lnTo>
                  <a:lnTo>
                    <a:pt x="1260" y="497"/>
                  </a:lnTo>
                  <a:lnTo>
                    <a:pt x="1262" y="474"/>
                  </a:lnTo>
                  <a:lnTo>
                    <a:pt x="1307" y="430"/>
                  </a:lnTo>
                  <a:lnTo>
                    <a:pt x="1421" y="456"/>
                  </a:lnTo>
                  <a:lnTo>
                    <a:pt x="1471" y="412"/>
                  </a:lnTo>
                  <a:lnTo>
                    <a:pt x="1521" y="379"/>
                  </a:lnTo>
                  <a:lnTo>
                    <a:pt x="1552" y="282"/>
                  </a:lnTo>
                  <a:lnTo>
                    <a:pt x="1506" y="244"/>
                  </a:lnTo>
                  <a:lnTo>
                    <a:pt x="1419" y="253"/>
                  </a:lnTo>
                  <a:lnTo>
                    <a:pt x="1421" y="201"/>
                  </a:lnTo>
                  <a:lnTo>
                    <a:pt x="1363" y="111"/>
                  </a:lnTo>
                  <a:lnTo>
                    <a:pt x="1368" y="78"/>
                  </a:lnTo>
                  <a:close/>
                </a:path>
              </a:pathLst>
            </a:custGeom>
            <a:solidFill>
              <a:srgbClr val="FF0000"/>
            </a:solidFill>
            <a:ln w="0">
              <a:solidFill>
                <a:schemeClr val="tx1"/>
              </a:solidFill>
              <a:round/>
              <a:headEnd/>
              <a:tailEnd/>
            </a:ln>
          </p:spPr>
          <p:txBody>
            <a:bodyPr/>
            <a:lstStyle/>
            <a:p>
              <a:endParaRPr lang="es-MX" sz="600"/>
            </a:p>
          </p:txBody>
        </p:sp>
        <p:sp>
          <p:nvSpPr>
            <p:cNvPr id="17" name="Freeform 14"/>
            <p:cNvSpPr>
              <a:spLocks/>
            </p:cNvSpPr>
            <p:nvPr/>
          </p:nvSpPr>
          <p:spPr bwMode="auto">
            <a:xfrm>
              <a:off x="2548986" y="2930206"/>
              <a:ext cx="434589" cy="491116"/>
            </a:xfrm>
            <a:custGeom>
              <a:avLst/>
              <a:gdLst>
                <a:gd name="T0" fmla="*/ 2147483647 w 1366"/>
                <a:gd name="T1" fmla="*/ 2147483647 h 1447"/>
                <a:gd name="T2" fmla="*/ 2147483647 w 1366"/>
                <a:gd name="T3" fmla="*/ 2147483647 h 1447"/>
                <a:gd name="T4" fmla="*/ 2147483647 w 1366"/>
                <a:gd name="T5" fmla="*/ 2147483647 h 1447"/>
                <a:gd name="T6" fmla="*/ 2147483647 w 1366"/>
                <a:gd name="T7" fmla="*/ 2147483647 h 1447"/>
                <a:gd name="T8" fmla="*/ 2147483647 w 1366"/>
                <a:gd name="T9" fmla="*/ 2147483647 h 1447"/>
                <a:gd name="T10" fmla="*/ 2147483647 w 1366"/>
                <a:gd name="T11" fmla="*/ 2147483647 h 1447"/>
                <a:gd name="T12" fmla="*/ 2147483647 w 1366"/>
                <a:gd name="T13" fmla="*/ 2147483647 h 1447"/>
                <a:gd name="T14" fmla="*/ 2147483647 w 1366"/>
                <a:gd name="T15" fmla="*/ 2147483647 h 1447"/>
                <a:gd name="T16" fmla="*/ 2147483647 w 1366"/>
                <a:gd name="T17" fmla="*/ 2147483647 h 1447"/>
                <a:gd name="T18" fmla="*/ 2147483647 w 1366"/>
                <a:gd name="T19" fmla="*/ 2147483647 h 1447"/>
                <a:gd name="T20" fmla="*/ 2147483647 w 1366"/>
                <a:gd name="T21" fmla="*/ 2147483647 h 1447"/>
                <a:gd name="T22" fmla="*/ 2147483647 w 1366"/>
                <a:gd name="T23" fmla="*/ 2147483647 h 1447"/>
                <a:gd name="T24" fmla="*/ 2147483647 w 1366"/>
                <a:gd name="T25" fmla="*/ 2147483647 h 1447"/>
                <a:gd name="T26" fmla="*/ 2147483647 w 1366"/>
                <a:gd name="T27" fmla="*/ 2147483647 h 1447"/>
                <a:gd name="T28" fmla="*/ 2147483647 w 1366"/>
                <a:gd name="T29" fmla="*/ 2147483647 h 1447"/>
                <a:gd name="T30" fmla="*/ 2147483647 w 1366"/>
                <a:gd name="T31" fmla="*/ 2147483647 h 1447"/>
                <a:gd name="T32" fmla="*/ 2147483647 w 1366"/>
                <a:gd name="T33" fmla="*/ 2147483647 h 1447"/>
                <a:gd name="T34" fmla="*/ 2147483647 w 1366"/>
                <a:gd name="T35" fmla="*/ 2147483647 h 1447"/>
                <a:gd name="T36" fmla="*/ 2147483647 w 1366"/>
                <a:gd name="T37" fmla="*/ 2147483647 h 1447"/>
                <a:gd name="T38" fmla="*/ 2147483647 w 1366"/>
                <a:gd name="T39" fmla="*/ 2147483647 h 1447"/>
                <a:gd name="T40" fmla="*/ 2147483647 w 1366"/>
                <a:gd name="T41" fmla="*/ 2147483647 h 1447"/>
                <a:gd name="T42" fmla="*/ 2147483647 w 1366"/>
                <a:gd name="T43" fmla="*/ 2147483647 h 1447"/>
                <a:gd name="T44" fmla="*/ 2147483647 w 1366"/>
                <a:gd name="T45" fmla="*/ 2147483647 h 1447"/>
                <a:gd name="T46" fmla="*/ 2147483647 w 1366"/>
                <a:gd name="T47" fmla="*/ 2147483647 h 1447"/>
                <a:gd name="T48" fmla="*/ 2147483647 w 1366"/>
                <a:gd name="T49" fmla="*/ 2147483647 h 1447"/>
                <a:gd name="T50" fmla="*/ 2147483647 w 1366"/>
                <a:gd name="T51" fmla="*/ 2147483647 h 1447"/>
                <a:gd name="T52" fmla="*/ 2147483647 w 1366"/>
                <a:gd name="T53" fmla="*/ 2147483647 h 1447"/>
                <a:gd name="T54" fmla="*/ 2147483647 w 1366"/>
                <a:gd name="T55" fmla="*/ 2147483647 h 1447"/>
                <a:gd name="T56" fmla="*/ 2147483647 w 1366"/>
                <a:gd name="T57" fmla="*/ 2147483647 h 1447"/>
                <a:gd name="T58" fmla="*/ 2147483647 w 1366"/>
                <a:gd name="T59" fmla="*/ 2147483647 h 1447"/>
                <a:gd name="T60" fmla="*/ 2147483647 w 1366"/>
                <a:gd name="T61" fmla="*/ 2147483647 h 1447"/>
                <a:gd name="T62" fmla="*/ 2147483647 w 1366"/>
                <a:gd name="T63" fmla="*/ 2147483647 h 1447"/>
                <a:gd name="T64" fmla="*/ 2147483647 w 1366"/>
                <a:gd name="T65" fmla="*/ 2147483647 h 1447"/>
                <a:gd name="T66" fmla="*/ 2147483647 w 1366"/>
                <a:gd name="T67" fmla="*/ 2147483647 h 1447"/>
                <a:gd name="T68" fmla="*/ 2147483647 w 1366"/>
                <a:gd name="T69" fmla="*/ 2147483647 h 1447"/>
                <a:gd name="T70" fmla="*/ 2147483647 w 1366"/>
                <a:gd name="T71" fmla="*/ 2147483647 h 1447"/>
                <a:gd name="T72" fmla="*/ 2147483647 w 1366"/>
                <a:gd name="T73" fmla="*/ 2147483647 h 1447"/>
                <a:gd name="T74" fmla="*/ 2147483647 w 1366"/>
                <a:gd name="T75" fmla="*/ 2147483647 h 1447"/>
                <a:gd name="T76" fmla="*/ 2147483647 w 1366"/>
                <a:gd name="T77" fmla="*/ 2147483647 h 1447"/>
                <a:gd name="T78" fmla="*/ 2147483647 w 1366"/>
                <a:gd name="T79" fmla="*/ 2147483647 h 1447"/>
                <a:gd name="T80" fmla="*/ 2147483647 w 1366"/>
                <a:gd name="T81" fmla="*/ 2147483647 h 1447"/>
                <a:gd name="T82" fmla="*/ 2147483647 w 1366"/>
                <a:gd name="T83" fmla="*/ 2147483647 h 1447"/>
                <a:gd name="T84" fmla="*/ 2147483647 w 1366"/>
                <a:gd name="T85" fmla="*/ 2147483647 h 1447"/>
                <a:gd name="T86" fmla="*/ 2147483647 w 1366"/>
                <a:gd name="T87" fmla="*/ 2147483647 h 1447"/>
                <a:gd name="T88" fmla="*/ 2147483647 w 1366"/>
                <a:gd name="T89" fmla="*/ 2147483647 h 1447"/>
                <a:gd name="T90" fmla="*/ 2147483647 w 1366"/>
                <a:gd name="T91" fmla="*/ 2147483647 h 1447"/>
                <a:gd name="T92" fmla="*/ 2147483647 w 1366"/>
                <a:gd name="T93" fmla="*/ 2147483647 h 1447"/>
                <a:gd name="T94" fmla="*/ 2147483647 w 1366"/>
                <a:gd name="T95" fmla="*/ 2147483647 h 1447"/>
                <a:gd name="T96" fmla="*/ 2147483647 w 1366"/>
                <a:gd name="T97" fmla="*/ 2147483647 h 1447"/>
                <a:gd name="T98" fmla="*/ 2147483647 w 1366"/>
                <a:gd name="T99" fmla="*/ 2147483647 h 1447"/>
                <a:gd name="T100" fmla="*/ 2147483647 w 1366"/>
                <a:gd name="T101" fmla="*/ 2147483647 h 1447"/>
                <a:gd name="T102" fmla="*/ 2147483647 w 1366"/>
                <a:gd name="T103" fmla="*/ 0 h 1447"/>
                <a:gd name="T104" fmla="*/ 2147483647 w 1366"/>
                <a:gd name="T105" fmla="*/ 2147483647 h 1447"/>
                <a:gd name="T106" fmla="*/ 2147483647 w 1366"/>
                <a:gd name="T107" fmla="*/ 2147483647 h 14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6"/>
                <a:gd name="T163" fmla="*/ 0 h 1447"/>
                <a:gd name="T164" fmla="*/ 1366 w 1366"/>
                <a:gd name="T165" fmla="*/ 1447 h 14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6" h="1447">
                  <a:moveTo>
                    <a:pt x="78" y="197"/>
                  </a:moveTo>
                  <a:lnTo>
                    <a:pt x="74" y="255"/>
                  </a:lnTo>
                  <a:lnTo>
                    <a:pt x="40" y="296"/>
                  </a:lnTo>
                  <a:lnTo>
                    <a:pt x="28" y="348"/>
                  </a:lnTo>
                  <a:lnTo>
                    <a:pt x="73" y="365"/>
                  </a:lnTo>
                  <a:lnTo>
                    <a:pt x="77" y="505"/>
                  </a:lnTo>
                  <a:lnTo>
                    <a:pt x="118" y="507"/>
                  </a:lnTo>
                  <a:lnTo>
                    <a:pt x="123" y="397"/>
                  </a:lnTo>
                  <a:lnTo>
                    <a:pt x="203" y="398"/>
                  </a:lnTo>
                  <a:lnTo>
                    <a:pt x="274" y="495"/>
                  </a:lnTo>
                  <a:lnTo>
                    <a:pt x="257" y="631"/>
                  </a:lnTo>
                  <a:lnTo>
                    <a:pt x="194" y="633"/>
                  </a:lnTo>
                  <a:lnTo>
                    <a:pt x="157" y="594"/>
                  </a:lnTo>
                  <a:lnTo>
                    <a:pt x="111" y="769"/>
                  </a:lnTo>
                  <a:lnTo>
                    <a:pt x="0" y="815"/>
                  </a:lnTo>
                  <a:lnTo>
                    <a:pt x="23" y="839"/>
                  </a:lnTo>
                  <a:lnTo>
                    <a:pt x="128" y="848"/>
                  </a:lnTo>
                  <a:lnTo>
                    <a:pt x="174" y="903"/>
                  </a:lnTo>
                  <a:lnTo>
                    <a:pt x="141" y="920"/>
                  </a:lnTo>
                  <a:lnTo>
                    <a:pt x="216" y="955"/>
                  </a:lnTo>
                  <a:lnTo>
                    <a:pt x="232" y="933"/>
                  </a:lnTo>
                  <a:lnTo>
                    <a:pt x="263" y="925"/>
                  </a:lnTo>
                  <a:lnTo>
                    <a:pt x="255" y="904"/>
                  </a:lnTo>
                  <a:lnTo>
                    <a:pt x="280" y="892"/>
                  </a:lnTo>
                  <a:lnTo>
                    <a:pt x="324" y="918"/>
                  </a:lnTo>
                  <a:lnTo>
                    <a:pt x="350" y="981"/>
                  </a:lnTo>
                  <a:lnTo>
                    <a:pt x="367" y="1023"/>
                  </a:lnTo>
                  <a:lnTo>
                    <a:pt x="385" y="1061"/>
                  </a:lnTo>
                  <a:lnTo>
                    <a:pt x="350" y="1085"/>
                  </a:lnTo>
                  <a:lnTo>
                    <a:pt x="361" y="1121"/>
                  </a:lnTo>
                  <a:lnTo>
                    <a:pt x="388" y="1117"/>
                  </a:lnTo>
                  <a:lnTo>
                    <a:pt x="364" y="1187"/>
                  </a:lnTo>
                  <a:lnTo>
                    <a:pt x="382" y="1235"/>
                  </a:lnTo>
                  <a:lnTo>
                    <a:pt x="408" y="1153"/>
                  </a:lnTo>
                  <a:lnTo>
                    <a:pt x="446" y="1143"/>
                  </a:lnTo>
                  <a:lnTo>
                    <a:pt x="485" y="1139"/>
                  </a:lnTo>
                  <a:lnTo>
                    <a:pt x="497" y="1084"/>
                  </a:lnTo>
                  <a:lnTo>
                    <a:pt x="526" y="1096"/>
                  </a:lnTo>
                  <a:lnTo>
                    <a:pt x="547" y="1138"/>
                  </a:lnTo>
                  <a:lnTo>
                    <a:pt x="669" y="1151"/>
                  </a:lnTo>
                  <a:lnTo>
                    <a:pt x="682" y="1236"/>
                  </a:lnTo>
                  <a:lnTo>
                    <a:pt x="592" y="1244"/>
                  </a:lnTo>
                  <a:lnTo>
                    <a:pt x="605" y="1342"/>
                  </a:lnTo>
                  <a:lnTo>
                    <a:pt x="633" y="1355"/>
                  </a:lnTo>
                  <a:lnTo>
                    <a:pt x="642" y="1383"/>
                  </a:lnTo>
                  <a:lnTo>
                    <a:pt x="613" y="1405"/>
                  </a:lnTo>
                  <a:lnTo>
                    <a:pt x="625" y="1447"/>
                  </a:lnTo>
                  <a:lnTo>
                    <a:pt x="672" y="1415"/>
                  </a:lnTo>
                  <a:lnTo>
                    <a:pt x="696" y="1433"/>
                  </a:lnTo>
                  <a:lnTo>
                    <a:pt x="748" y="1396"/>
                  </a:lnTo>
                  <a:lnTo>
                    <a:pt x="828" y="1411"/>
                  </a:lnTo>
                  <a:lnTo>
                    <a:pt x="908" y="1431"/>
                  </a:lnTo>
                  <a:lnTo>
                    <a:pt x="1110" y="1398"/>
                  </a:lnTo>
                  <a:lnTo>
                    <a:pt x="1133" y="1368"/>
                  </a:lnTo>
                  <a:lnTo>
                    <a:pt x="1256" y="1339"/>
                  </a:lnTo>
                  <a:lnTo>
                    <a:pt x="1366" y="1318"/>
                  </a:lnTo>
                  <a:lnTo>
                    <a:pt x="1329" y="1306"/>
                  </a:lnTo>
                  <a:lnTo>
                    <a:pt x="1291" y="1228"/>
                  </a:lnTo>
                  <a:lnTo>
                    <a:pt x="1307" y="1208"/>
                  </a:lnTo>
                  <a:lnTo>
                    <a:pt x="1262" y="1199"/>
                  </a:lnTo>
                  <a:lnTo>
                    <a:pt x="1255" y="1155"/>
                  </a:lnTo>
                  <a:lnTo>
                    <a:pt x="1245" y="1120"/>
                  </a:lnTo>
                  <a:lnTo>
                    <a:pt x="1210" y="1118"/>
                  </a:lnTo>
                  <a:lnTo>
                    <a:pt x="1193" y="1067"/>
                  </a:lnTo>
                  <a:lnTo>
                    <a:pt x="1071" y="887"/>
                  </a:lnTo>
                  <a:lnTo>
                    <a:pt x="1007" y="843"/>
                  </a:lnTo>
                  <a:lnTo>
                    <a:pt x="1013" y="703"/>
                  </a:lnTo>
                  <a:lnTo>
                    <a:pt x="982" y="716"/>
                  </a:lnTo>
                  <a:lnTo>
                    <a:pt x="916" y="697"/>
                  </a:lnTo>
                  <a:lnTo>
                    <a:pt x="922" y="663"/>
                  </a:lnTo>
                  <a:lnTo>
                    <a:pt x="893" y="663"/>
                  </a:lnTo>
                  <a:lnTo>
                    <a:pt x="893" y="693"/>
                  </a:lnTo>
                  <a:lnTo>
                    <a:pt x="839" y="696"/>
                  </a:lnTo>
                  <a:lnTo>
                    <a:pt x="832" y="659"/>
                  </a:lnTo>
                  <a:lnTo>
                    <a:pt x="750" y="643"/>
                  </a:lnTo>
                  <a:lnTo>
                    <a:pt x="754" y="683"/>
                  </a:lnTo>
                  <a:lnTo>
                    <a:pt x="703" y="758"/>
                  </a:lnTo>
                  <a:lnTo>
                    <a:pt x="655" y="734"/>
                  </a:lnTo>
                  <a:lnTo>
                    <a:pt x="625" y="774"/>
                  </a:lnTo>
                  <a:lnTo>
                    <a:pt x="612" y="757"/>
                  </a:lnTo>
                  <a:lnTo>
                    <a:pt x="625" y="730"/>
                  </a:lnTo>
                  <a:lnTo>
                    <a:pt x="645" y="720"/>
                  </a:lnTo>
                  <a:lnTo>
                    <a:pt x="653" y="672"/>
                  </a:lnTo>
                  <a:lnTo>
                    <a:pt x="599" y="682"/>
                  </a:lnTo>
                  <a:lnTo>
                    <a:pt x="593" y="644"/>
                  </a:lnTo>
                  <a:lnTo>
                    <a:pt x="572" y="643"/>
                  </a:lnTo>
                  <a:lnTo>
                    <a:pt x="567" y="599"/>
                  </a:lnTo>
                  <a:lnTo>
                    <a:pt x="585" y="586"/>
                  </a:lnTo>
                  <a:lnTo>
                    <a:pt x="588" y="548"/>
                  </a:lnTo>
                  <a:lnTo>
                    <a:pt x="593" y="519"/>
                  </a:lnTo>
                  <a:lnTo>
                    <a:pt x="592" y="496"/>
                  </a:lnTo>
                  <a:lnTo>
                    <a:pt x="567" y="480"/>
                  </a:lnTo>
                  <a:lnTo>
                    <a:pt x="568" y="457"/>
                  </a:lnTo>
                  <a:lnTo>
                    <a:pt x="599" y="464"/>
                  </a:lnTo>
                  <a:lnTo>
                    <a:pt x="605" y="429"/>
                  </a:lnTo>
                  <a:lnTo>
                    <a:pt x="659" y="422"/>
                  </a:lnTo>
                  <a:lnTo>
                    <a:pt x="686" y="404"/>
                  </a:lnTo>
                  <a:lnTo>
                    <a:pt x="672" y="363"/>
                  </a:lnTo>
                  <a:lnTo>
                    <a:pt x="587" y="322"/>
                  </a:lnTo>
                  <a:lnTo>
                    <a:pt x="595" y="138"/>
                  </a:lnTo>
                  <a:lnTo>
                    <a:pt x="526" y="97"/>
                  </a:lnTo>
                  <a:lnTo>
                    <a:pt x="524" y="69"/>
                  </a:lnTo>
                  <a:lnTo>
                    <a:pt x="483" y="52"/>
                  </a:lnTo>
                  <a:lnTo>
                    <a:pt x="475" y="0"/>
                  </a:lnTo>
                  <a:lnTo>
                    <a:pt x="414" y="74"/>
                  </a:lnTo>
                  <a:lnTo>
                    <a:pt x="211" y="139"/>
                  </a:lnTo>
                  <a:lnTo>
                    <a:pt x="289" y="177"/>
                  </a:lnTo>
                  <a:lnTo>
                    <a:pt x="78" y="197"/>
                  </a:lnTo>
                  <a:close/>
                </a:path>
              </a:pathLst>
            </a:custGeom>
            <a:solidFill>
              <a:srgbClr val="FF0000"/>
            </a:solidFill>
            <a:ln w="0">
              <a:solidFill>
                <a:schemeClr val="tx1"/>
              </a:solidFill>
              <a:round/>
              <a:headEnd/>
              <a:tailEnd/>
            </a:ln>
          </p:spPr>
          <p:txBody>
            <a:bodyPr/>
            <a:lstStyle/>
            <a:p>
              <a:endParaRPr lang="es-MX" sz="600">
                <a:ln>
                  <a:solidFill>
                    <a:srgbClr val="FF0000"/>
                  </a:solidFill>
                </a:ln>
                <a:solidFill>
                  <a:srgbClr val="FF0000"/>
                </a:solidFill>
              </a:endParaRPr>
            </a:p>
          </p:txBody>
        </p:sp>
        <p:sp>
          <p:nvSpPr>
            <p:cNvPr id="18" name="Freeform 15"/>
            <p:cNvSpPr>
              <a:spLocks/>
            </p:cNvSpPr>
            <p:nvPr/>
          </p:nvSpPr>
          <p:spPr bwMode="auto">
            <a:xfrm>
              <a:off x="1798985" y="3448128"/>
              <a:ext cx="345879" cy="495903"/>
            </a:xfrm>
            <a:custGeom>
              <a:avLst/>
              <a:gdLst>
                <a:gd name="T0" fmla="*/ 2147483647 w 1083"/>
                <a:gd name="T1" fmla="*/ 2147483647 h 1462"/>
                <a:gd name="T2" fmla="*/ 2147483647 w 1083"/>
                <a:gd name="T3" fmla="*/ 2147483647 h 1462"/>
                <a:gd name="T4" fmla="*/ 2147483647 w 1083"/>
                <a:gd name="T5" fmla="*/ 2147483647 h 1462"/>
                <a:gd name="T6" fmla="*/ 2147483647 w 1083"/>
                <a:gd name="T7" fmla="*/ 2147483647 h 1462"/>
                <a:gd name="T8" fmla="*/ 2147483647 w 1083"/>
                <a:gd name="T9" fmla="*/ 2147483647 h 1462"/>
                <a:gd name="T10" fmla="*/ 2147483647 w 1083"/>
                <a:gd name="T11" fmla="*/ 2147483647 h 1462"/>
                <a:gd name="T12" fmla="*/ 2147483647 w 1083"/>
                <a:gd name="T13" fmla="*/ 2147483647 h 1462"/>
                <a:gd name="T14" fmla="*/ 2147483647 w 1083"/>
                <a:gd name="T15" fmla="*/ 2147483647 h 1462"/>
                <a:gd name="T16" fmla="*/ 2147483647 w 1083"/>
                <a:gd name="T17" fmla="*/ 2147483647 h 1462"/>
                <a:gd name="T18" fmla="*/ 2147483647 w 1083"/>
                <a:gd name="T19" fmla="*/ 2147483647 h 1462"/>
                <a:gd name="T20" fmla="*/ 2147483647 w 1083"/>
                <a:gd name="T21" fmla="*/ 2147483647 h 1462"/>
                <a:gd name="T22" fmla="*/ 2147483647 w 1083"/>
                <a:gd name="T23" fmla="*/ 2147483647 h 1462"/>
                <a:gd name="T24" fmla="*/ 2147483647 w 1083"/>
                <a:gd name="T25" fmla="*/ 2147483647 h 1462"/>
                <a:gd name="T26" fmla="*/ 0 w 1083"/>
                <a:gd name="T27" fmla="*/ 2147483647 h 1462"/>
                <a:gd name="T28" fmla="*/ 2147483647 w 1083"/>
                <a:gd name="T29" fmla="*/ 2147483647 h 1462"/>
                <a:gd name="T30" fmla="*/ 2147483647 w 1083"/>
                <a:gd name="T31" fmla="*/ 2147483647 h 1462"/>
                <a:gd name="T32" fmla="*/ 2147483647 w 1083"/>
                <a:gd name="T33" fmla="*/ 2147483647 h 1462"/>
                <a:gd name="T34" fmla="*/ 2147483647 w 1083"/>
                <a:gd name="T35" fmla="*/ 2147483647 h 1462"/>
                <a:gd name="T36" fmla="*/ 2147483647 w 1083"/>
                <a:gd name="T37" fmla="*/ 2147483647 h 1462"/>
                <a:gd name="T38" fmla="*/ 2147483647 w 1083"/>
                <a:gd name="T39" fmla="*/ 2147483647 h 1462"/>
                <a:gd name="T40" fmla="*/ 2147483647 w 1083"/>
                <a:gd name="T41" fmla="*/ 2147483647 h 1462"/>
                <a:gd name="T42" fmla="*/ 2147483647 w 1083"/>
                <a:gd name="T43" fmla="*/ 2147483647 h 1462"/>
                <a:gd name="T44" fmla="*/ 2147483647 w 1083"/>
                <a:gd name="T45" fmla="*/ 2147483647 h 1462"/>
                <a:gd name="T46" fmla="*/ 2147483647 w 1083"/>
                <a:gd name="T47" fmla="*/ 2147483647 h 1462"/>
                <a:gd name="T48" fmla="*/ 2147483647 w 1083"/>
                <a:gd name="T49" fmla="*/ 2147483647 h 1462"/>
                <a:gd name="T50" fmla="*/ 2147483647 w 1083"/>
                <a:gd name="T51" fmla="*/ 2147483647 h 1462"/>
                <a:gd name="T52" fmla="*/ 2147483647 w 1083"/>
                <a:gd name="T53" fmla="*/ 2147483647 h 1462"/>
                <a:gd name="T54" fmla="*/ 2147483647 w 1083"/>
                <a:gd name="T55" fmla="*/ 2147483647 h 1462"/>
                <a:gd name="T56" fmla="*/ 2147483647 w 1083"/>
                <a:gd name="T57" fmla="*/ 2147483647 h 1462"/>
                <a:gd name="T58" fmla="*/ 2147483647 w 1083"/>
                <a:gd name="T59" fmla="*/ 2147483647 h 1462"/>
                <a:gd name="T60" fmla="*/ 2147483647 w 1083"/>
                <a:gd name="T61" fmla="*/ 2147483647 h 1462"/>
                <a:gd name="T62" fmla="*/ 2147483647 w 1083"/>
                <a:gd name="T63" fmla="*/ 900066211 h 1462"/>
                <a:gd name="T64" fmla="*/ 2147483647 w 1083"/>
                <a:gd name="T65" fmla="*/ 2147483647 h 1462"/>
                <a:gd name="T66" fmla="*/ 2147483647 w 1083"/>
                <a:gd name="T67" fmla="*/ 2147483647 h 1462"/>
                <a:gd name="T68" fmla="*/ 2147483647 w 1083"/>
                <a:gd name="T69" fmla="*/ 2147483647 h 1462"/>
                <a:gd name="T70" fmla="*/ 2147483647 w 1083"/>
                <a:gd name="T71" fmla="*/ 2147483647 h 1462"/>
                <a:gd name="T72" fmla="*/ 2147483647 w 1083"/>
                <a:gd name="T73" fmla="*/ 2147483647 h 1462"/>
                <a:gd name="T74" fmla="*/ 2147483647 w 1083"/>
                <a:gd name="T75" fmla="*/ 2147483647 h 1462"/>
                <a:gd name="T76" fmla="*/ 2147483647 w 1083"/>
                <a:gd name="T77" fmla="*/ 0 h 1462"/>
                <a:gd name="T78" fmla="*/ 2147483647 w 1083"/>
                <a:gd name="T79" fmla="*/ 1800132421 h 1462"/>
                <a:gd name="T80" fmla="*/ 2147483647 w 1083"/>
                <a:gd name="T81" fmla="*/ 2147483647 h 1462"/>
                <a:gd name="T82" fmla="*/ 2147483647 w 1083"/>
                <a:gd name="T83" fmla="*/ 2147483647 h 1462"/>
                <a:gd name="T84" fmla="*/ 2147483647 w 1083"/>
                <a:gd name="T85" fmla="*/ 2147483647 h 1462"/>
                <a:gd name="T86" fmla="*/ 2147483647 w 1083"/>
                <a:gd name="T87" fmla="*/ 2147483647 h 1462"/>
                <a:gd name="T88" fmla="*/ 2147483647 w 1083"/>
                <a:gd name="T89" fmla="*/ 2147483647 h 1462"/>
                <a:gd name="T90" fmla="*/ 2147483647 w 1083"/>
                <a:gd name="T91" fmla="*/ 2147483647 h 1462"/>
                <a:gd name="T92" fmla="*/ 2147483647 w 1083"/>
                <a:gd name="T93" fmla="*/ 2147483647 h 1462"/>
                <a:gd name="T94" fmla="*/ 2147483647 w 1083"/>
                <a:gd name="T95" fmla="*/ 2147483647 h 1462"/>
                <a:gd name="T96" fmla="*/ 2147483647 w 1083"/>
                <a:gd name="T97" fmla="*/ 2147483647 h 1462"/>
                <a:gd name="T98" fmla="*/ 2147483647 w 1083"/>
                <a:gd name="T99" fmla="*/ 2147483647 h 1462"/>
                <a:gd name="T100" fmla="*/ 2147483647 w 1083"/>
                <a:gd name="T101" fmla="*/ 2147483647 h 1462"/>
                <a:gd name="T102" fmla="*/ 2147483647 w 1083"/>
                <a:gd name="T103" fmla="*/ 2147483647 h 1462"/>
                <a:gd name="T104" fmla="*/ 2147483647 w 1083"/>
                <a:gd name="T105" fmla="*/ 2147483647 h 1462"/>
                <a:gd name="T106" fmla="*/ 2147483647 w 1083"/>
                <a:gd name="T107" fmla="*/ 2147483647 h 1462"/>
                <a:gd name="T108" fmla="*/ 2147483647 w 1083"/>
                <a:gd name="T109" fmla="*/ 2147483647 h 1462"/>
                <a:gd name="T110" fmla="*/ 2147483647 w 1083"/>
                <a:gd name="T111" fmla="*/ 2147483647 h 1462"/>
                <a:gd name="T112" fmla="*/ 2147483647 w 1083"/>
                <a:gd name="T113" fmla="*/ 2147483647 h 1462"/>
                <a:gd name="T114" fmla="*/ 2147483647 w 1083"/>
                <a:gd name="T115" fmla="*/ 2147483647 h 1462"/>
                <a:gd name="T116" fmla="*/ 2147483647 w 1083"/>
                <a:gd name="T117" fmla="*/ 2147483647 h 1462"/>
                <a:gd name="T118" fmla="*/ 2147483647 w 1083"/>
                <a:gd name="T119" fmla="*/ 2147483647 h 1462"/>
                <a:gd name="T120" fmla="*/ 2147483647 w 1083"/>
                <a:gd name="T121" fmla="*/ 2147483647 h 1462"/>
                <a:gd name="T122" fmla="*/ 2147483647 w 1083"/>
                <a:gd name="T123" fmla="*/ 2147483647 h 14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3"/>
                <a:gd name="T187" fmla="*/ 0 h 1462"/>
                <a:gd name="T188" fmla="*/ 1083 w 1083"/>
                <a:gd name="T189" fmla="*/ 1462 h 14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3" h="1462">
                  <a:moveTo>
                    <a:pt x="1059" y="1252"/>
                  </a:moveTo>
                  <a:lnTo>
                    <a:pt x="926" y="1293"/>
                  </a:lnTo>
                  <a:lnTo>
                    <a:pt x="864" y="1354"/>
                  </a:lnTo>
                  <a:lnTo>
                    <a:pt x="829" y="1442"/>
                  </a:lnTo>
                  <a:lnTo>
                    <a:pt x="589" y="1451"/>
                  </a:lnTo>
                  <a:lnTo>
                    <a:pt x="383" y="1399"/>
                  </a:lnTo>
                  <a:lnTo>
                    <a:pt x="330" y="1454"/>
                  </a:lnTo>
                  <a:lnTo>
                    <a:pt x="274" y="1462"/>
                  </a:lnTo>
                  <a:lnTo>
                    <a:pt x="217" y="1348"/>
                  </a:lnTo>
                  <a:lnTo>
                    <a:pt x="116" y="1311"/>
                  </a:lnTo>
                  <a:lnTo>
                    <a:pt x="124" y="1170"/>
                  </a:lnTo>
                  <a:lnTo>
                    <a:pt x="66" y="1168"/>
                  </a:lnTo>
                  <a:lnTo>
                    <a:pt x="26" y="1080"/>
                  </a:lnTo>
                  <a:lnTo>
                    <a:pt x="0" y="1052"/>
                  </a:lnTo>
                  <a:lnTo>
                    <a:pt x="13" y="984"/>
                  </a:lnTo>
                  <a:lnTo>
                    <a:pt x="37" y="967"/>
                  </a:lnTo>
                  <a:lnTo>
                    <a:pt x="13" y="852"/>
                  </a:lnTo>
                  <a:lnTo>
                    <a:pt x="46" y="844"/>
                  </a:lnTo>
                  <a:lnTo>
                    <a:pt x="63" y="800"/>
                  </a:lnTo>
                  <a:lnTo>
                    <a:pt x="55" y="769"/>
                  </a:lnTo>
                  <a:lnTo>
                    <a:pt x="116" y="675"/>
                  </a:lnTo>
                  <a:lnTo>
                    <a:pt x="87" y="603"/>
                  </a:lnTo>
                  <a:lnTo>
                    <a:pt x="110" y="581"/>
                  </a:lnTo>
                  <a:lnTo>
                    <a:pt x="98" y="418"/>
                  </a:lnTo>
                  <a:lnTo>
                    <a:pt x="47" y="313"/>
                  </a:lnTo>
                  <a:lnTo>
                    <a:pt x="134" y="272"/>
                  </a:lnTo>
                  <a:lnTo>
                    <a:pt x="131" y="209"/>
                  </a:lnTo>
                  <a:lnTo>
                    <a:pt x="183" y="206"/>
                  </a:lnTo>
                  <a:lnTo>
                    <a:pt x="205" y="150"/>
                  </a:lnTo>
                  <a:lnTo>
                    <a:pt x="158" y="149"/>
                  </a:lnTo>
                  <a:lnTo>
                    <a:pt x="127" y="41"/>
                  </a:lnTo>
                  <a:lnTo>
                    <a:pt x="224" y="5"/>
                  </a:lnTo>
                  <a:lnTo>
                    <a:pt x="348" y="33"/>
                  </a:lnTo>
                  <a:lnTo>
                    <a:pt x="398" y="35"/>
                  </a:lnTo>
                  <a:lnTo>
                    <a:pt x="449" y="158"/>
                  </a:lnTo>
                  <a:lnTo>
                    <a:pt x="564" y="157"/>
                  </a:lnTo>
                  <a:lnTo>
                    <a:pt x="570" y="31"/>
                  </a:lnTo>
                  <a:lnTo>
                    <a:pt x="739" y="18"/>
                  </a:lnTo>
                  <a:lnTo>
                    <a:pt x="822" y="0"/>
                  </a:lnTo>
                  <a:lnTo>
                    <a:pt x="954" y="10"/>
                  </a:lnTo>
                  <a:lnTo>
                    <a:pt x="967" y="42"/>
                  </a:lnTo>
                  <a:lnTo>
                    <a:pt x="1009" y="19"/>
                  </a:lnTo>
                  <a:lnTo>
                    <a:pt x="1024" y="46"/>
                  </a:lnTo>
                  <a:lnTo>
                    <a:pt x="949" y="137"/>
                  </a:lnTo>
                  <a:lnTo>
                    <a:pt x="909" y="129"/>
                  </a:lnTo>
                  <a:lnTo>
                    <a:pt x="897" y="203"/>
                  </a:lnTo>
                  <a:lnTo>
                    <a:pt x="867" y="236"/>
                  </a:lnTo>
                  <a:lnTo>
                    <a:pt x="812" y="377"/>
                  </a:lnTo>
                  <a:lnTo>
                    <a:pt x="837" y="418"/>
                  </a:lnTo>
                  <a:lnTo>
                    <a:pt x="771" y="418"/>
                  </a:lnTo>
                  <a:lnTo>
                    <a:pt x="605" y="524"/>
                  </a:lnTo>
                  <a:lnTo>
                    <a:pt x="624" y="567"/>
                  </a:lnTo>
                  <a:lnTo>
                    <a:pt x="690" y="647"/>
                  </a:lnTo>
                  <a:lnTo>
                    <a:pt x="675" y="742"/>
                  </a:lnTo>
                  <a:lnTo>
                    <a:pt x="733" y="812"/>
                  </a:lnTo>
                  <a:lnTo>
                    <a:pt x="851" y="803"/>
                  </a:lnTo>
                  <a:lnTo>
                    <a:pt x="872" y="847"/>
                  </a:lnTo>
                  <a:lnTo>
                    <a:pt x="954" y="872"/>
                  </a:lnTo>
                  <a:lnTo>
                    <a:pt x="984" y="1021"/>
                  </a:lnTo>
                  <a:lnTo>
                    <a:pt x="1053" y="1007"/>
                  </a:lnTo>
                  <a:lnTo>
                    <a:pt x="1083" y="1031"/>
                  </a:lnTo>
                  <a:lnTo>
                    <a:pt x="1059" y="1252"/>
                  </a:lnTo>
                  <a:close/>
                </a:path>
              </a:pathLst>
            </a:custGeom>
            <a:solidFill>
              <a:srgbClr val="FF0000"/>
            </a:solidFill>
            <a:ln w="0">
              <a:solidFill>
                <a:schemeClr val="tx1"/>
              </a:solidFill>
              <a:round/>
              <a:headEnd/>
              <a:tailEnd/>
            </a:ln>
          </p:spPr>
          <p:txBody>
            <a:bodyPr/>
            <a:lstStyle/>
            <a:p>
              <a:endParaRPr lang="es-MX" sz="600"/>
            </a:p>
          </p:txBody>
        </p:sp>
        <p:sp>
          <p:nvSpPr>
            <p:cNvPr id="19" name="Freeform 17"/>
            <p:cNvSpPr>
              <a:spLocks/>
            </p:cNvSpPr>
            <p:nvPr/>
          </p:nvSpPr>
          <p:spPr bwMode="auto">
            <a:xfrm>
              <a:off x="1981781" y="3353351"/>
              <a:ext cx="413083" cy="449951"/>
            </a:xfrm>
            <a:custGeom>
              <a:avLst/>
              <a:gdLst>
                <a:gd name="T0" fmla="*/ 2147483647 w 1293"/>
                <a:gd name="T1" fmla="*/ 2147483647 h 1325"/>
                <a:gd name="T2" fmla="*/ 2147483647 w 1293"/>
                <a:gd name="T3" fmla="*/ 2147483647 h 1325"/>
                <a:gd name="T4" fmla="*/ 2147483647 w 1293"/>
                <a:gd name="T5" fmla="*/ 2147483647 h 1325"/>
                <a:gd name="T6" fmla="*/ 2147483647 w 1293"/>
                <a:gd name="T7" fmla="*/ 2147483647 h 1325"/>
                <a:gd name="T8" fmla="*/ 2147483647 w 1293"/>
                <a:gd name="T9" fmla="*/ 2147483647 h 1325"/>
                <a:gd name="T10" fmla="*/ 2147483647 w 1293"/>
                <a:gd name="T11" fmla="*/ 2147483647 h 1325"/>
                <a:gd name="T12" fmla="*/ 2147483647 w 1293"/>
                <a:gd name="T13" fmla="*/ 2147483647 h 1325"/>
                <a:gd name="T14" fmla="*/ 2147483647 w 1293"/>
                <a:gd name="T15" fmla="*/ 2147483647 h 1325"/>
                <a:gd name="T16" fmla="*/ 2147483647 w 1293"/>
                <a:gd name="T17" fmla="*/ 2147483647 h 1325"/>
                <a:gd name="T18" fmla="*/ 2147483647 w 1293"/>
                <a:gd name="T19" fmla="*/ 2147483647 h 1325"/>
                <a:gd name="T20" fmla="*/ 2147483647 w 1293"/>
                <a:gd name="T21" fmla="*/ 2147483647 h 1325"/>
                <a:gd name="T22" fmla="*/ 2147483647 w 1293"/>
                <a:gd name="T23" fmla="*/ 2147483647 h 1325"/>
                <a:gd name="T24" fmla="*/ 2147483647 w 1293"/>
                <a:gd name="T25" fmla="*/ 2147483647 h 1325"/>
                <a:gd name="T26" fmla="*/ 2147483647 w 1293"/>
                <a:gd name="T27" fmla="*/ 2147483647 h 1325"/>
                <a:gd name="T28" fmla="*/ 2147483647 w 1293"/>
                <a:gd name="T29" fmla="*/ 2147483647 h 1325"/>
                <a:gd name="T30" fmla="*/ 2147483647 w 1293"/>
                <a:gd name="T31" fmla="*/ 2147483647 h 1325"/>
                <a:gd name="T32" fmla="*/ 2147483647 w 1293"/>
                <a:gd name="T33" fmla="*/ 2147483647 h 1325"/>
                <a:gd name="T34" fmla="*/ 2147483647 w 1293"/>
                <a:gd name="T35" fmla="*/ 2147483647 h 1325"/>
                <a:gd name="T36" fmla="*/ 2147483647 w 1293"/>
                <a:gd name="T37" fmla="*/ 2147483647 h 1325"/>
                <a:gd name="T38" fmla="*/ 2147483647 w 1293"/>
                <a:gd name="T39" fmla="*/ 2147483647 h 1325"/>
                <a:gd name="T40" fmla="*/ 2147483647 w 1293"/>
                <a:gd name="T41" fmla="*/ 1443740613 h 1325"/>
                <a:gd name="T42" fmla="*/ 2147483647 w 1293"/>
                <a:gd name="T43" fmla="*/ 0 h 1325"/>
                <a:gd name="T44" fmla="*/ 2147483647 w 1293"/>
                <a:gd name="T45" fmla="*/ 2147483647 h 1325"/>
                <a:gd name="T46" fmla="*/ 2147483647 w 1293"/>
                <a:gd name="T47" fmla="*/ 2147483647 h 1325"/>
                <a:gd name="T48" fmla="*/ 2147483647 w 1293"/>
                <a:gd name="T49" fmla="*/ 2147483647 h 1325"/>
                <a:gd name="T50" fmla="*/ 2147483647 w 1293"/>
                <a:gd name="T51" fmla="*/ 2147483647 h 1325"/>
                <a:gd name="T52" fmla="*/ 2147483647 w 1293"/>
                <a:gd name="T53" fmla="*/ 2147483647 h 1325"/>
                <a:gd name="T54" fmla="*/ 2147483647 w 1293"/>
                <a:gd name="T55" fmla="*/ 2147483647 h 1325"/>
                <a:gd name="T56" fmla="*/ 2147483647 w 1293"/>
                <a:gd name="T57" fmla="*/ 2147483647 h 1325"/>
                <a:gd name="T58" fmla="*/ 2147483647 w 1293"/>
                <a:gd name="T59" fmla="*/ 2147483647 h 1325"/>
                <a:gd name="T60" fmla="*/ 2147483647 w 1293"/>
                <a:gd name="T61" fmla="*/ 2147483647 h 1325"/>
                <a:gd name="T62" fmla="*/ 2147483647 w 1293"/>
                <a:gd name="T63" fmla="*/ 2147483647 h 1325"/>
                <a:gd name="T64" fmla="*/ 2147483647 w 1293"/>
                <a:gd name="T65" fmla="*/ 2147483647 h 1325"/>
                <a:gd name="T66" fmla="*/ 2147483647 w 1293"/>
                <a:gd name="T67" fmla="*/ 2147483647 h 1325"/>
                <a:gd name="T68" fmla="*/ 2147483647 w 1293"/>
                <a:gd name="T69" fmla="*/ 2147483647 h 1325"/>
                <a:gd name="T70" fmla="*/ 2147483647 w 1293"/>
                <a:gd name="T71" fmla="*/ 2147483647 h 1325"/>
                <a:gd name="T72" fmla="*/ 2147483647 w 1293"/>
                <a:gd name="T73" fmla="*/ 2147483647 h 1325"/>
                <a:gd name="T74" fmla="*/ 2147483647 w 1293"/>
                <a:gd name="T75" fmla="*/ 2147483647 h 1325"/>
                <a:gd name="T76" fmla="*/ 2147483647 w 1293"/>
                <a:gd name="T77" fmla="*/ 2147483647 h 1325"/>
                <a:gd name="T78" fmla="*/ 2147483647 w 1293"/>
                <a:gd name="T79" fmla="*/ 2147483647 h 1325"/>
                <a:gd name="T80" fmla="*/ 2147483647 w 1293"/>
                <a:gd name="T81" fmla="*/ 2147483647 h 1325"/>
                <a:gd name="T82" fmla="*/ 2147483647 w 1293"/>
                <a:gd name="T83" fmla="*/ 2147483647 h 1325"/>
                <a:gd name="T84" fmla="*/ 2147483647 w 1293"/>
                <a:gd name="T85" fmla="*/ 2147483647 h 1325"/>
                <a:gd name="T86" fmla="*/ 2147483647 w 1293"/>
                <a:gd name="T87" fmla="*/ 2147483647 h 1325"/>
                <a:gd name="T88" fmla="*/ 2147483647 w 1293"/>
                <a:gd name="T89" fmla="*/ 2147483647 h 1325"/>
                <a:gd name="T90" fmla="*/ 2147483647 w 1293"/>
                <a:gd name="T91" fmla="*/ 2147483647 h 1325"/>
                <a:gd name="T92" fmla="*/ 2147483647 w 1293"/>
                <a:gd name="T93" fmla="*/ 2147483647 h 1325"/>
                <a:gd name="T94" fmla="*/ 2147483647 w 1293"/>
                <a:gd name="T95" fmla="*/ 2147483647 h 1325"/>
                <a:gd name="T96" fmla="*/ 2147483647 w 1293"/>
                <a:gd name="T97" fmla="*/ 2147483647 h 1325"/>
                <a:gd name="T98" fmla="*/ 2147483647 w 1293"/>
                <a:gd name="T99" fmla="*/ 2147483647 h 1325"/>
                <a:gd name="T100" fmla="*/ 0 w 1293"/>
                <a:gd name="T101" fmla="*/ 2147483647 h 1325"/>
                <a:gd name="T102" fmla="*/ 2147483647 w 1293"/>
                <a:gd name="T103" fmla="*/ 2147483647 h 1325"/>
                <a:gd name="T104" fmla="*/ 2147483647 w 1293"/>
                <a:gd name="T105" fmla="*/ 2147483647 h 1325"/>
                <a:gd name="T106" fmla="*/ 2147483647 w 1293"/>
                <a:gd name="T107" fmla="*/ 2147483647 h 1325"/>
                <a:gd name="T108" fmla="*/ 2147483647 w 1293"/>
                <a:gd name="T109" fmla="*/ 2147483647 h 1325"/>
                <a:gd name="T110" fmla="*/ 2147483647 w 1293"/>
                <a:gd name="T111" fmla="*/ 2147483647 h 1325"/>
                <a:gd name="T112" fmla="*/ 2147483647 w 1293"/>
                <a:gd name="T113" fmla="*/ 2147483647 h 1325"/>
                <a:gd name="T114" fmla="*/ 2147483647 w 1293"/>
                <a:gd name="T115" fmla="*/ 2147483647 h 1325"/>
                <a:gd name="T116" fmla="*/ 2147483647 w 1293"/>
                <a:gd name="T117" fmla="*/ 2147483647 h 1325"/>
                <a:gd name="T118" fmla="*/ 2147483647 w 1293"/>
                <a:gd name="T119" fmla="*/ 2147483647 h 1325"/>
                <a:gd name="T120" fmla="*/ 2147483647 w 1293"/>
                <a:gd name="T121" fmla="*/ 2147483647 h 13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93"/>
                <a:gd name="T184" fmla="*/ 0 h 1325"/>
                <a:gd name="T185" fmla="*/ 1293 w 1293"/>
                <a:gd name="T186" fmla="*/ 1325 h 13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93" h="1325">
                  <a:moveTo>
                    <a:pt x="431" y="1291"/>
                  </a:moveTo>
                  <a:lnTo>
                    <a:pt x="582" y="1185"/>
                  </a:lnTo>
                  <a:lnTo>
                    <a:pt x="715" y="1002"/>
                  </a:lnTo>
                  <a:lnTo>
                    <a:pt x="862" y="1009"/>
                  </a:lnTo>
                  <a:lnTo>
                    <a:pt x="941" y="791"/>
                  </a:lnTo>
                  <a:lnTo>
                    <a:pt x="1086" y="813"/>
                  </a:lnTo>
                  <a:lnTo>
                    <a:pt x="1162" y="767"/>
                  </a:lnTo>
                  <a:lnTo>
                    <a:pt x="1128" y="716"/>
                  </a:lnTo>
                  <a:lnTo>
                    <a:pt x="1148" y="648"/>
                  </a:lnTo>
                  <a:lnTo>
                    <a:pt x="1220" y="675"/>
                  </a:lnTo>
                  <a:lnTo>
                    <a:pt x="1218" y="615"/>
                  </a:lnTo>
                  <a:lnTo>
                    <a:pt x="1268" y="664"/>
                  </a:lnTo>
                  <a:lnTo>
                    <a:pt x="1293" y="484"/>
                  </a:lnTo>
                  <a:lnTo>
                    <a:pt x="1264" y="305"/>
                  </a:lnTo>
                  <a:lnTo>
                    <a:pt x="1236" y="269"/>
                  </a:lnTo>
                  <a:lnTo>
                    <a:pt x="1181" y="247"/>
                  </a:lnTo>
                  <a:lnTo>
                    <a:pt x="1156" y="188"/>
                  </a:lnTo>
                  <a:lnTo>
                    <a:pt x="1215" y="170"/>
                  </a:lnTo>
                  <a:lnTo>
                    <a:pt x="1195" y="113"/>
                  </a:lnTo>
                  <a:lnTo>
                    <a:pt x="1212" y="100"/>
                  </a:lnTo>
                  <a:lnTo>
                    <a:pt x="1214" y="8"/>
                  </a:lnTo>
                  <a:lnTo>
                    <a:pt x="1103" y="0"/>
                  </a:lnTo>
                  <a:lnTo>
                    <a:pt x="1078" y="114"/>
                  </a:lnTo>
                  <a:lnTo>
                    <a:pt x="1024" y="69"/>
                  </a:lnTo>
                  <a:lnTo>
                    <a:pt x="822" y="86"/>
                  </a:lnTo>
                  <a:lnTo>
                    <a:pt x="779" y="86"/>
                  </a:lnTo>
                  <a:lnTo>
                    <a:pt x="679" y="110"/>
                  </a:lnTo>
                  <a:lnTo>
                    <a:pt x="673" y="129"/>
                  </a:lnTo>
                  <a:lnTo>
                    <a:pt x="586" y="126"/>
                  </a:lnTo>
                  <a:lnTo>
                    <a:pt x="621" y="216"/>
                  </a:lnTo>
                  <a:lnTo>
                    <a:pt x="593" y="253"/>
                  </a:lnTo>
                  <a:lnTo>
                    <a:pt x="632" y="289"/>
                  </a:lnTo>
                  <a:lnTo>
                    <a:pt x="613" y="333"/>
                  </a:lnTo>
                  <a:lnTo>
                    <a:pt x="551" y="359"/>
                  </a:lnTo>
                  <a:lnTo>
                    <a:pt x="506" y="399"/>
                  </a:lnTo>
                  <a:lnTo>
                    <a:pt x="476" y="354"/>
                  </a:lnTo>
                  <a:lnTo>
                    <a:pt x="551" y="298"/>
                  </a:lnTo>
                  <a:lnTo>
                    <a:pt x="555" y="278"/>
                  </a:lnTo>
                  <a:lnTo>
                    <a:pt x="410" y="264"/>
                  </a:lnTo>
                  <a:lnTo>
                    <a:pt x="349" y="314"/>
                  </a:lnTo>
                  <a:lnTo>
                    <a:pt x="362" y="346"/>
                  </a:lnTo>
                  <a:lnTo>
                    <a:pt x="404" y="323"/>
                  </a:lnTo>
                  <a:lnTo>
                    <a:pt x="419" y="350"/>
                  </a:lnTo>
                  <a:lnTo>
                    <a:pt x="344" y="441"/>
                  </a:lnTo>
                  <a:lnTo>
                    <a:pt x="304" y="433"/>
                  </a:lnTo>
                  <a:lnTo>
                    <a:pt x="292" y="507"/>
                  </a:lnTo>
                  <a:lnTo>
                    <a:pt x="262" y="540"/>
                  </a:lnTo>
                  <a:lnTo>
                    <a:pt x="207" y="681"/>
                  </a:lnTo>
                  <a:lnTo>
                    <a:pt x="232" y="722"/>
                  </a:lnTo>
                  <a:lnTo>
                    <a:pt x="166" y="722"/>
                  </a:lnTo>
                  <a:lnTo>
                    <a:pt x="0" y="828"/>
                  </a:lnTo>
                  <a:lnTo>
                    <a:pt x="19" y="871"/>
                  </a:lnTo>
                  <a:lnTo>
                    <a:pt x="85" y="951"/>
                  </a:lnTo>
                  <a:lnTo>
                    <a:pt x="70" y="1046"/>
                  </a:lnTo>
                  <a:lnTo>
                    <a:pt x="128" y="1116"/>
                  </a:lnTo>
                  <a:lnTo>
                    <a:pt x="246" y="1107"/>
                  </a:lnTo>
                  <a:lnTo>
                    <a:pt x="267" y="1151"/>
                  </a:lnTo>
                  <a:lnTo>
                    <a:pt x="349" y="1176"/>
                  </a:lnTo>
                  <a:lnTo>
                    <a:pt x="379" y="1325"/>
                  </a:lnTo>
                  <a:lnTo>
                    <a:pt x="448" y="1311"/>
                  </a:lnTo>
                  <a:lnTo>
                    <a:pt x="431" y="1291"/>
                  </a:lnTo>
                  <a:close/>
                </a:path>
              </a:pathLst>
            </a:custGeom>
            <a:solidFill>
              <a:srgbClr val="FF0000"/>
            </a:solidFill>
            <a:ln w="0">
              <a:solidFill>
                <a:schemeClr val="tx1"/>
              </a:solidFill>
              <a:round/>
              <a:headEnd/>
              <a:tailEnd/>
            </a:ln>
          </p:spPr>
          <p:txBody>
            <a:bodyPr/>
            <a:lstStyle/>
            <a:p>
              <a:endParaRPr lang="es-MX" sz="600"/>
            </a:p>
          </p:txBody>
        </p:sp>
        <p:sp>
          <p:nvSpPr>
            <p:cNvPr id="20" name="Freeform 20"/>
            <p:cNvSpPr>
              <a:spLocks/>
            </p:cNvSpPr>
            <p:nvPr/>
          </p:nvSpPr>
          <p:spPr bwMode="auto">
            <a:xfrm>
              <a:off x="2350957" y="3232726"/>
              <a:ext cx="463262" cy="359003"/>
            </a:xfrm>
            <a:custGeom>
              <a:avLst/>
              <a:gdLst>
                <a:gd name="T0" fmla="*/ 2147483647 w 1451"/>
                <a:gd name="T1" fmla="*/ 2147483647 h 1059"/>
                <a:gd name="T2" fmla="*/ 2147483647 w 1451"/>
                <a:gd name="T3" fmla="*/ 2147483647 h 1059"/>
                <a:gd name="T4" fmla="*/ 2147483647 w 1451"/>
                <a:gd name="T5" fmla="*/ 2147483647 h 1059"/>
                <a:gd name="T6" fmla="*/ 2147483647 w 1451"/>
                <a:gd name="T7" fmla="*/ 2147483647 h 1059"/>
                <a:gd name="T8" fmla="*/ 2147483647 w 1451"/>
                <a:gd name="T9" fmla="*/ 2147483647 h 1059"/>
                <a:gd name="T10" fmla="*/ 2147483647 w 1451"/>
                <a:gd name="T11" fmla="*/ 2147483647 h 1059"/>
                <a:gd name="T12" fmla="*/ 2147483647 w 1451"/>
                <a:gd name="T13" fmla="*/ 2147483647 h 1059"/>
                <a:gd name="T14" fmla="*/ 2147483647 w 1451"/>
                <a:gd name="T15" fmla="*/ 2147483647 h 1059"/>
                <a:gd name="T16" fmla="*/ 2147483647 w 1451"/>
                <a:gd name="T17" fmla="*/ 2147483647 h 1059"/>
                <a:gd name="T18" fmla="*/ 2147483647 w 1451"/>
                <a:gd name="T19" fmla="*/ 2147483647 h 1059"/>
                <a:gd name="T20" fmla="*/ 2147483647 w 1451"/>
                <a:gd name="T21" fmla="*/ 2147483647 h 1059"/>
                <a:gd name="T22" fmla="*/ 2147483647 w 1451"/>
                <a:gd name="T23" fmla="*/ 2147483647 h 1059"/>
                <a:gd name="T24" fmla="*/ 2147483647 w 1451"/>
                <a:gd name="T25" fmla="*/ 2147483647 h 1059"/>
                <a:gd name="T26" fmla="*/ 2147483647 w 1451"/>
                <a:gd name="T27" fmla="*/ 2147483647 h 1059"/>
                <a:gd name="T28" fmla="*/ 2147483647 w 1451"/>
                <a:gd name="T29" fmla="*/ 2147483647 h 1059"/>
                <a:gd name="T30" fmla="*/ 2147483647 w 1451"/>
                <a:gd name="T31" fmla="*/ 2147483647 h 1059"/>
                <a:gd name="T32" fmla="*/ 2147483647 w 1451"/>
                <a:gd name="T33" fmla="*/ 2147483647 h 1059"/>
                <a:gd name="T34" fmla="*/ 2147483647 w 1451"/>
                <a:gd name="T35" fmla="*/ 2147483647 h 1059"/>
                <a:gd name="T36" fmla="*/ 0 w 1451"/>
                <a:gd name="T37" fmla="*/ 2147483647 h 1059"/>
                <a:gd name="T38" fmla="*/ 2147483647 w 1451"/>
                <a:gd name="T39" fmla="*/ 2147483647 h 1059"/>
                <a:gd name="T40" fmla="*/ 2147483647 w 1451"/>
                <a:gd name="T41" fmla="*/ 2147483647 h 1059"/>
                <a:gd name="T42" fmla="*/ 2147483647 w 1451"/>
                <a:gd name="T43" fmla="*/ 2147483647 h 1059"/>
                <a:gd name="T44" fmla="*/ 2147483647 w 1451"/>
                <a:gd name="T45" fmla="*/ 2147483647 h 1059"/>
                <a:gd name="T46" fmla="*/ 2147483647 w 1451"/>
                <a:gd name="T47" fmla="*/ 2147483647 h 1059"/>
                <a:gd name="T48" fmla="*/ 2147483647 w 1451"/>
                <a:gd name="T49" fmla="*/ 2147483647 h 1059"/>
                <a:gd name="T50" fmla="*/ 2147483647 w 1451"/>
                <a:gd name="T51" fmla="*/ 2147483647 h 1059"/>
                <a:gd name="T52" fmla="*/ 2147483647 w 1451"/>
                <a:gd name="T53" fmla="*/ 2147483647 h 1059"/>
                <a:gd name="T54" fmla="*/ 2147483647 w 1451"/>
                <a:gd name="T55" fmla="*/ 2147483647 h 1059"/>
                <a:gd name="T56" fmla="*/ 2147483647 w 1451"/>
                <a:gd name="T57" fmla="*/ 2147483647 h 1059"/>
                <a:gd name="T58" fmla="*/ 2147483647 w 1451"/>
                <a:gd name="T59" fmla="*/ 2147483647 h 1059"/>
                <a:gd name="T60" fmla="*/ 2147483647 w 1451"/>
                <a:gd name="T61" fmla="*/ 2147483647 h 1059"/>
                <a:gd name="T62" fmla="*/ 2147483647 w 1451"/>
                <a:gd name="T63" fmla="*/ 2147483647 h 1059"/>
                <a:gd name="T64" fmla="*/ 2147483647 w 1451"/>
                <a:gd name="T65" fmla="*/ 2147483647 h 1059"/>
                <a:gd name="T66" fmla="*/ 2147483647 w 1451"/>
                <a:gd name="T67" fmla="*/ 2147483647 h 1059"/>
                <a:gd name="T68" fmla="*/ 2147483647 w 1451"/>
                <a:gd name="T69" fmla="*/ 2147483647 h 1059"/>
                <a:gd name="T70" fmla="*/ 2147483647 w 1451"/>
                <a:gd name="T71" fmla="*/ 2147483647 h 1059"/>
                <a:gd name="T72" fmla="*/ 2147483647 w 1451"/>
                <a:gd name="T73" fmla="*/ 2147483647 h 1059"/>
                <a:gd name="T74" fmla="*/ 2147483647 w 1451"/>
                <a:gd name="T75" fmla="*/ 2147483647 h 1059"/>
                <a:gd name="T76" fmla="*/ 2147483647 w 1451"/>
                <a:gd name="T77" fmla="*/ 2147483647 h 1059"/>
                <a:gd name="T78" fmla="*/ 2147483647 w 1451"/>
                <a:gd name="T79" fmla="*/ 2147483647 h 1059"/>
                <a:gd name="T80" fmla="*/ 2147483647 w 1451"/>
                <a:gd name="T81" fmla="*/ 2147483647 h 1059"/>
                <a:gd name="T82" fmla="*/ 2147483647 w 1451"/>
                <a:gd name="T83" fmla="*/ 2147483647 h 1059"/>
                <a:gd name="T84" fmla="*/ 2147483647 w 1451"/>
                <a:gd name="T85" fmla="*/ 2147483647 h 1059"/>
                <a:gd name="T86" fmla="*/ 2147483647 w 1451"/>
                <a:gd name="T87" fmla="*/ 2147483647 h 10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1"/>
                <a:gd name="T133" fmla="*/ 0 h 1059"/>
                <a:gd name="T134" fmla="*/ 1451 w 1451"/>
                <a:gd name="T135" fmla="*/ 1059 h 10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1" h="1059">
                  <a:moveTo>
                    <a:pt x="1451" y="538"/>
                  </a:moveTo>
                  <a:lnTo>
                    <a:pt x="1450" y="596"/>
                  </a:lnTo>
                  <a:lnTo>
                    <a:pt x="1373" y="949"/>
                  </a:lnTo>
                  <a:lnTo>
                    <a:pt x="1372" y="1029"/>
                  </a:lnTo>
                  <a:lnTo>
                    <a:pt x="1243" y="1046"/>
                  </a:lnTo>
                  <a:lnTo>
                    <a:pt x="1224" y="1006"/>
                  </a:lnTo>
                  <a:lnTo>
                    <a:pt x="1115" y="1025"/>
                  </a:lnTo>
                  <a:lnTo>
                    <a:pt x="1065" y="1008"/>
                  </a:lnTo>
                  <a:lnTo>
                    <a:pt x="936" y="1005"/>
                  </a:lnTo>
                  <a:lnTo>
                    <a:pt x="748" y="1059"/>
                  </a:lnTo>
                  <a:lnTo>
                    <a:pt x="692" y="990"/>
                  </a:lnTo>
                  <a:lnTo>
                    <a:pt x="652" y="985"/>
                  </a:lnTo>
                  <a:lnTo>
                    <a:pt x="599" y="1025"/>
                  </a:lnTo>
                  <a:lnTo>
                    <a:pt x="625" y="953"/>
                  </a:lnTo>
                  <a:lnTo>
                    <a:pt x="539" y="748"/>
                  </a:lnTo>
                  <a:lnTo>
                    <a:pt x="547" y="690"/>
                  </a:lnTo>
                  <a:lnTo>
                    <a:pt x="483" y="712"/>
                  </a:lnTo>
                  <a:lnTo>
                    <a:pt x="416" y="592"/>
                  </a:lnTo>
                  <a:lnTo>
                    <a:pt x="366" y="596"/>
                  </a:lnTo>
                  <a:lnTo>
                    <a:pt x="377" y="568"/>
                  </a:lnTo>
                  <a:lnTo>
                    <a:pt x="385" y="509"/>
                  </a:lnTo>
                  <a:lnTo>
                    <a:pt x="346" y="454"/>
                  </a:lnTo>
                  <a:lnTo>
                    <a:pt x="369" y="442"/>
                  </a:lnTo>
                  <a:lnTo>
                    <a:pt x="356" y="409"/>
                  </a:lnTo>
                  <a:lnTo>
                    <a:pt x="382" y="405"/>
                  </a:lnTo>
                  <a:lnTo>
                    <a:pt x="379" y="379"/>
                  </a:lnTo>
                  <a:lnTo>
                    <a:pt x="306" y="386"/>
                  </a:lnTo>
                  <a:lnTo>
                    <a:pt x="337" y="568"/>
                  </a:lnTo>
                  <a:lnTo>
                    <a:pt x="295" y="566"/>
                  </a:lnTo>
                  <a:lnTo>
                    <a:pt x="304" y="604"/>
                  </a:lnTo>
                  <a:lnTo>
                    <a:pt x="261" y="581"/>
                  </a:lnTo>
                  <a:lnTo>
                    <a:pt x="217" y="574"/>
                  </a:lnTo>
                  <a:lnTo>
                    <a:pt x="226" y="613"/>
                  </a:lnTo>
                  <a:lnTo>
                    <a:pt x="146" y="628"/>
                  </a:lnTo>
                  <a:lnTo>
                    <a:pt x="108" y="661"/>
                  </a:lnTo>
                  <a:lnTo>
                    <a:pt x="80" y="625"/>
                  </a:lnTo>
                  <a:lnTo>
                    <a:pt x="25" y="603"/>
                  </a:lnTo>
                  <a:lnTo>
                    <a:pt x="0" y="544"/>
                  </a:lnTo>
                  <a:lnTo>
                    <a:pt x="59" y="526"/>
                  </a:lnTo>
                  <a:lnTo>
                    <a:pt x="39" y="469"/>
                  </a:lnTo>
                  <a:lnTo>
                    <a:pt x="56" y="456"/>
                  </a:lnTo>
                  <a:lnTo>
                    <a:pt x="58" y="364"/>
                  </a:lnTo>
                  <a:lnTo>
                    <a:pt x="110" y="368"/>
                  </a:lnTo>
                  <a:lnTo>
                    <a:pt x="154" y="314"/>
                  </a:lnTo>
                  <a:lnTo>
                    <a:pt x="251" y="290"/>
                  </a:lnTo>
                  <a:lnTo>
                    <a:pt x="245" y="191"/>
                  </a:lnTo>
                  <a:lnTo>
                    <a:pt x="157" y="130"/>
                  </a:lnTo>
                  <a:lnTo>
                    <a:pt x="154" y="85"/>
                  </a:lnTo>
                  <a:lnTo>
                    <a:pt x="154" y="0"/>
                  </a:lnTo>
                  <a:lnTo>
                    <a:pt x="283" y="7"/>
                  </a:lnTo>
                  <a:lnTo>
                    <a:pt x="398" y="47"/>
                  </a:lnTo>
                  <a:lnTo>
                    <a:pt x="540" y="43"/>
                  </a:lnTo>
                  <a:lnTo>
                    <a:pt x="601" y="26"/>
                  </a:lnTo>
                  <a:lnTo>
                    <a:pt x="572" y="67"/>
                  </a:lnTo>
                  <a:lnTo>
                    <a:pt x="709" y="48"/>
                  </a:lnTo>
                  <a:lnTo>
                    <a:pt x="764" y="47"/>
                  </a:lnTo>
                  <a:lnTo>
                    <a:pt x="839" y="82"/>
                  </a:lnTo>
                  <a:lnTo>
                    <a:pt x="855" y="60"/>
                  </a:lnTo>
                  <a:lnTo>
                    <a:pt x="886" y="52"/>
                  </a:lnTo>
                  <a:lnTo>
                    <a:pt x="878" y="31"/>
                  </a:lnTo>
                  <a:lnTo>
                    <a:pt x="903" y="19"/>
                  </a:lnTo>
                  <a:lnTo>
                    <a:pt x="947" y="45"/>
                  </a:lnTo>
                  <a:lnTo>
                    <a:pt x="973" y="108"/>
                  </a:lnTo>
                  <a:lnTo>
                    <a:pt x="990" y="150"/>
                  </a:lnTo>
                  <a:lnTo>
                    <a:pt x="1008" y="188"/>
                  </a:lnTo>
                  <a:lnTo>
                    <a:pt x="973" y="212"/>
                  </a:lnTo>
                  <a:lnTo>
                    <a:pt x="984" y="248"/>
                  </a:lnTo>
                  <a:lnTo>
                    <a:pt x="1011" y="244"/>
                  </a:lnTo>
                  <a:lnTo>
                    <a:pt x="987" y="314"/>
                  </a:lnTo>
                  <a:lnTo>
                    <a:pt x="1005" y="362"/>
                  </a:lnTo>
                  <a:lnTo>
                    <a:pt x="1031" y="280"/>
                  </a:lnTo>
                  <a:lnTo>
                    <a:pt x="1069" y="270"/>
                  </a:lnTo>
                  <a:lnTo>
                    <a:pt x="1108" y="266"/>
                  </a:lnTo>
                  <a:lnTo>
                    <a:pt x="1120" y="211"/>
                  </a:lnTo>
                  <a:lnTo>
                    <a:pt x="1149" y="223"/>
                  </a:lnTo>
                  <a:lnTo>
                    <a:pt x="1170" y="265"/>
                  </a:lnTo>
                  <a:lnTo>
                    <a:pt x="1292" y="278"/>
                  </a:lnTo>
                  <a:lnTo>
                    <a:pt x="1305" y="363"/>
                  </a:lnTo>
                  <a:lnTo>
                    <a:pt x="1215" y="371"/>
                  </a:lnTo>
                  <a:lnTo>
                    <a:pt x="1228" y="469"/>
                  </a:lnTo>
                  <a:lnTo>
                    <a:pt x="1256" y="482"/>
                  </a:lnTo>
                  <a:lnTo>
                    <a:pt x="1265" y="510"/>
                  </a:lnTo>
                  <a:lnTo>
                    <a:pt x="1236" y="532"/>
                  </a:lnTo>
                  <a:lnTo>
                    <a:pt x="1248" y="574"/>
                  </a:lnTo>
                  <a:lnTo>
                    <a:pt x="1295" y="542"/>
                  </a:lnTo>
                  <a:lnTo>
                    <a:pt x="1319" y="560"/>
                  </a:lnTo>
                  <a:lnTo>
                    <a:pt x="1371" y="523"/>
                  </a:lnTo>
                  <a:lnTo>
                    <a:pt x="1451" y="538"/>
                  </a:lnTo>
                  <a:close/>
                </a:path>
              </a:pathLst>
            </a:custGeom>
            <a:solidFill>
              <a:schemeClr val="bg1">
                <a:lumMod val="95000"/>
              </a:schemeClr>
            </a:solidFill>
            <a:ln w="0">
              <a:solidFill>
                <a:schemeClr val="tx1"/>
              </a:solidFill>
              <a:round/>
              <a:headEnd/>
              <a:tailEnd/>
            </a:ln>
          </p:spPr>
          <p:txBody>
            <a:bodyPr/>
            <a:lstStyle/>
            <a:p>
              <a:endParaRPr lang="es-MX" sz="600"/>
            </a:p>
          </p:txBody>
        </p:sp>
        <p:sp>
          <p:nvSpPr>
            <p:cNvPr id="21" name="Rectangle 30"/>
            <p:cNvSpPr>
              <a:spLocks noChangeArrowheads="1"/>
            </p:cNvSpPr>
            <p:nvPr/>
          </p:nvSpPr>
          <p:spPr bwMode="auto">
            <a:xfrm>
              <a:off x="3075869" y="2760756"/>
              <a:ext cx="394339" cy="92333"/>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600" b="1" dirty="0">
                  <a:solidFill>
                    <a:srgbClr val="000000"/>
                  </a:solidFill>
                </a:rPr>
                <a:t>CADEREYTA </a:t>
              </a:r>
              <a:endParaRPr lang="es-MX" sz="600" b="1" dirty="0"/>
            </a:p>
          </p:txBody>
        </p:sp>
        <p:sp>
          <p:nvSpPr>
            <p:cNvPr id="22" name="Rectangle 38"/>
            <p:cNvSpPr>
              <a:spLocks noChangeArrowheads="1"/>
            </p:cNvSpPr>
            <p:nvPr/>
          </p:nvSpPr>
          <p:spPr bwMode="auto">
            <a:xfrm>
              <a:off x="3705392" y="1950845"/>
              <a:ext cx="448841" cy="184666"/>
            </a:xfrm>
            <a:prstGeom prst="rect">
              <a:avLst/>
            </a:prstGeom>
            <a:noFill/>
            <a:ln>
              <a:noFill/>
            </a:ln>
            <a:extLst/>
          </p:spPr>
          <p:txBody>
            <a:bodyPr wrap="none" lIns="0" tIns="0" rIns="0" bIns="0">
              <a:spAutoFit/>
            </a:bodyPr>
            <a:lstStyle/>
            <a:p>
              <a:pPr algn="ctr"/>
              <a:r>
                <a:rPr lang="es-MX" sz="600" b="1" dirty="0">
                  <a:solidFill>
                    <a:srgbClr val="000000"/>
                  </a:solidFill>
                </a:rPr>
                <a:t>LANDA DE</a:t>
              </a:r>
            </a:p>
            <a:p>
              <a:pPr algn="ctr"/>
              <a:r>
                <a:rPr lang="es-MX" sz="600" b="1" dirty="0">
                  <a:solidFill>
                    <a:srgbClr val="000000"/>
                  </a:solidFill>
                </a:rPr>
                <a:t>MATAMOROS</a:t>
              </a:r>
              <a:endParaRPr lang="es-MX" sz="600" b="1" dirty="0"/>
            </a:p>
          </p:txBody>
        </p:sp>
        <p:sp>
          <p:nvSpPr>
            <p:cNvPr id="23" name="Rectangle 41"/>
            <p:cNvSpPr>
              <a:spLocks noChangeArrowheads="1"/>
            </p:cNvSpPr>
            <p:nvPr/>
          </p:nvSpPr>
          <p:spPr bwMode="auto">
            <a:xfrm>
              <a:off x="2947733" y="1693321"/>
              <a:ext cx="458459" cy="92333"/>
            </a:xfrm>
            <a:prstGeom prst="rect">
              <a:avLst/>
            </a:prstGeom>
            <a:noFill/>
            <a:ln>
              <a:noFill/>
            </a:ln>
            <a:extLst/>
          </p:spPr>
          <p:txBody>
            <a:bodyPr wrap="none" lIns="0" tIns="0" rIns="0" bIns="0">
              <a:spAutoFit/>
            </a:bodyPr>
            <a:lstStyle/>
            <a:p>
              <a:r>
                <a:rPr lang="es-MX" sz="600" b="1" dirty="0">
                  <a:solidFill>
                    <a:srgbClr val="000000"/>
                  </a:solidFill>
                </a:rPr>
                <a:t>ARROYO SECO</a:t>
              </a:r>
              <a:endParaRPr lang="es-MX" sz="600" b="1" dirty="0"/>
            </a:p>
          </p:txBody>
        </p:sp>
        <p:sp>
          <p:nvSpPr>
            <p:cNvPr id="24" name="Rectangle 42"/>
            <p:cNvSpPr>
              <a:spLocks noChangeArrowheads="1"/>
            </p:cNvSpPr>
            <p:nvPr/>
          </p:nvSpPr>
          <p:spPr bwMode="auto">
            <a:xfrm>
              <a:off x="2297194" y="2966585"/>
              <a:ext cx="226024" cy="92333"/>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600" b="1" dirty="0">
                  <a:solidFill>
                    <a:srgbClr val="000000"/>
                  </a:solidFill>
                </a:rPr>
                <a:t>COLON</a:t>
              </a:r>
              <a:endParaRPr lang="es-MX" sz="600" b="1" dirty="0"/>
            </a:p>
          </p:txBody>
        </p:sp>
        <p:sp>
          <p:nvSpPr>
            <p:cNvPr id="25" name="Rectangle 47"/>
            <p:cNvSpPr>
              <a:spLocks noChangeArrowheads="1"/>
            </p:cNvSpPr>
            <p:nvPr/>
          </p:nvSpPr>
          <p:spPr bwMode="auto">
            <a:xfrm>
              <a:off x="2558843" y="2659278"/>
              <a:ext cx="307777" cy="92333"/>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600" b="1" dirty="0">
                  <a:solidFill>
                    <a:srgbClr val="000000"/>
                  </a:solidFill>
                </a:rPr>
                <a:t>TOLIMAN</a:t>
              </a:r>
              <a:endParaRPr lang="es-MX" sz="600" b="1" dirty="0"/>
            </a:p>
          </p:txBody>
        </p:sp>
        <p:sp>
          <p:nvSpPr>
            <p:cNvPr id="26" name="Text Box 27"/>
            <p:cNvSpPr txBox="1">
              <a:spLocks noChangeArrowheads="1"/>
            </p:cNvSpPr>
            <p:nvPr/>
          </p:nvSpPr>
          <p:spPr bwMode="auto">
            <a:xfrm>
              <a:off x="1945939" y="2894784"/>
              <a:ext cx="45699" cy="49782"/>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s-MX" sz="600" b="1">
                <a:solidFill>
                  <a:srgbClr val="FFFFFF"/>
                </a:solidFill>
                <a:latin typeface="+mn-lt"/>
              </a:endParaRPr>
            </a:p>
          </p:txBody>
        </p:sp>
        <p:pic>
          <p:nvPicPr>
            <p:cNvPr id="27" name="90 Estrella de 5 puntas"/>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9164" y="3081466"/>
              <a:ext cx="181900" cy="201042"/>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 name="Text Box 30"/>
            <p:cNvSpPr txBox="1">
              <a:spLocks noChangeArrowheads="1"/>
            </p:cNvSpPr>
            <p:nvPr/>
          </p:nvSpPr>
          <p:spPr bwMode="auto">
            <a:xfrm>
              <a:off x="1709379" y="3582156"/>
              <a:ext cx="44803" cy="49782"/>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s-MX" sz="600" b="1">
                <a:solidFill>
                  <a:srgbClr val="FFFFFF"/>
                </a:solidFill>
                <a:latin typeface="+mn-lt"/>
              </a:endParaRPr>
            </a:p>
          </p:txBody>
        </p:sp>
        <p:sp>
          <p:nvSpPr>
            <p:cNvPr id="29" name="Freeform 10"/>
            <p:cNvSpPr>
              <a:spLocks/>
            </p:cNvSpPr>
            <p:nvPr/>
          </p:nvSpPr>
          <p:spPr bwMode="auto">
            <a:xfrm>
              <a:off x="1995222" y="3769795"/>
              <a:ext cx="676525" cy="687371"/>
            </a:xfrm>
            <a:custGeom>
              <a:avLst/>
              <a:gdLst>
                <a:gd name="T0" fmla="*/ 593070300 w 2113"/>
                <a:gd name="T1" fmla="*/ 220526831 h 2003"/>
                <a:gd name="T2" fmla="*/ 626055457 w 2113"/>
                <a:gd name="T3" fmla="*/ 314113121 h 2003"/>
                <a:gd name="T4" fmla="*/ 676522731 w 2113"/>
                <a:gd name="T5" fmla="*/ 366897319 h 2003"/>
                <a:gd name="T6" fmla="*/ 679491060 w 2113"/>
                <a:gd name="T7" fmla="*/ 429719716 h 2003"/>
                <a:gd name="T8" fmla="*/ 669265554 w 2113"/>
                <a:gd name="T9" fmla="*/ 471169967 h 2003"/>
                <a:gd name="T10" fmla="*/ 677842114 w 2113"/>
                <a:gd name="T11" fmla="*/ 508734115 h 2003"/>
                <a:gd name="T12" fmla="*/ 696973177 w 2113"/>
                <a:gd name="T13" fmla="*/ 532049596 h 2003"/>
                <a:gd name="T14" fmla="*/ 677842114 w 2113"/>
                <a:gd name="T15" fmla="*/ 538202261 h 2003"/>
                <a:gd name="T16" fmla="*/ 676192601 w 2113"/>
                <a:gd name="T17" fmla="*/ 556336462 h 2003"/>
                <a:gd name="T18" fmla="*/ 648815108 w 2113"/>
                <a:gd name="T19" fmla="*/ 578032971 h 2003"/>
                <a:gd name="T20" fmla="*/ 630013608 w 2113"/>
                <a:gd name="T21" fmla="*/ 580623896 h 2003"/>
                <a:gd name="T22" fmla="*/ 603955499 w 2113"/>
                <a:gd name="T23" fmla="*/ 553746105 h 2003"/>
                <a:gd name="T24" fmla="*/ 573609109 w 2113"/>
                <a:gd name="T25" fmla="*/ 544678721 h 2003"/>
                <a:gd name="T26" fmla="*/ 559425451 w 2113"/>
                <a:gd name="T27" fmla="*/ 523629801 h 2003"/>
                <a:gd name="T28" fmla="*/ 539964260 w 2113"/>
                <a:gd name="T29" fmla="*/ 524601184 h 2003"/>
                <a:gd name="T30" fmla="*/ 498073547 w 2113"/>
                <a:gd name="T31" fmla="*/ 563136716 h 2003"/>
                <a:gd name="T32" fmla="*/ 497083726 w 2113"/>
                <a:gd name="T33" fmla="*/ 581595279 h 2003"/>
                <a:gd name="T34" fmla="*/ 472015437 w 2113"/>
                <a:gd name="T35" fmla="*/ 601996610 h 2003"/>
                <a:gd name="T36" fmla="*/ 422207856 w 2113"/>
                <a:gd name="T37" fmla="*/ 624016914 h 2003"/>
                <a:gd name="T38" fmla="*/ 399448205 w 2113"/>
                <a:gd name="T39" fmla="*/ 648627574 h 2003"/>
                <a:gd name="T40" fmla="*/ 354259033 w 2113"/>
                <a:gd name="T41" fmla="*/ 632436141 h 2003"/>
                <a:gd name="T42" fmla="*/ 314017266 w 2113"/>
                <a:gd name="T43" fmla="*/ 612682399 h 2003"/>
                <a:gd name="T44" fmla="*/ 275094883 w 2113"/>
                <a:gd name="T45" fmla="*/ 593900609 h 2003"/>
                <a:gd name="T46" fmla="*/ 238151575 w 2113"/>
                <a:gd name="T47" fmla="*/ 549860002 h 2003"/>
                <a:gd name="T48" fmla="*/ 219020513 w 2113"/>
                <a:gd name="T49" fmla="*/ 535287541 h 2003"/>
                <a:gd name="T50" fmla="*/ 189004253 w 2113"/>
                <a:gd name="T51" fmla="*/ 511972060 h 2003"/>
                <a:gd name="T52" fmla="*/ 202857780 w 2113"/>
                <a:gd name="T53" fmla="*/ 486713811 h 2003"/>
                <a:gd name="T54" fmla="*/ 195930733 w 2113"/>
                <a:gd name="T55" fmla="*/ 467607658 h 2003"/>
                <a:gd name="T56" fmla="*/ 118086534 w 2113"/>
                <a:gd name="T57" fmla="*/ 444292176 h 2003"/>
                <a:gd name="T58" fmla="*/ 162946143 w 2113"/>
                <a:gd name="T59" fmla="*/ 416766797 h 2003"/>
                <a:gd name="T60" fmla="*/ 164265527 w 2113"/>
                <a:gd name="T61" fmla="*/ 391507979 h 2003"/>
                <a:gd name="T62" fmla="*/ 224298047 w 2113"/>
                <a:gd name="T63" fmla="*/ 351029680 h 2003"/>
                <a:gd name="T64" fmla="*/ 214402670 w 2113"/>
                <a:gd name="T65" fmla="*/ 275577590 h 2003"/>
                <a:gd name="T66" fmla="*/ 140516055 w 2113"/>
                <a:gd name="T67" fmla="*/ 248052211 h 2003"/>
                <a:gd name="T68" fmla="*/ 83451863 w 2113"/>
                <a:gd name="T69" fmla="*/ 199154116 h 2003"/>
                <a:gd name="T70" fmla="*/ 77844767 w 2113"/>
                <a:gd name="T71" fmla="*/ 179077149 h 2003"/>
                <a:gd name="T72" fmla="*/ 34634103 w 2113"/>
                <a:gd name="T73" fmla="*/ 172600120 h 2003"/>
                <a:gd name="T74" fmla="*/ 0 w 2113"/>
                <a:gd name="T75" fmla="*/ 136007925 h 2003"/>
                <a:gd name="T76" fmla="*/ 79164150 w 2113"/>
                <a:gd name="T77" fmla="*/ 133093205 h 2003"/>
                <a:gd name="T78" fmla="*/ 90709040 w 2113"/>
                <a:gd name="T79" fmla="*/ 104596442 h 2003"/>
                <a:gd name="T80" fmla="*/ 111159486 w 2113"/>
                <a:gd name="T81" fmla="*/ 84842700 h 2003"/>
                <a:gd name="T82" fmla="*/ 155029274 w 2113"/>
                <a:gd name="T83" fmla="*/ 71565987 h 2003"/>
                <a:gd name="T84" fmla="*/ 162946143 w 2113"/>
                <a:gd name="T85" fmla="*/ 0 h 2003"/>
                <a:gd name="T86" fmla="*/ 210774082 w 2113"/>
                <a:gd name="T87" fmla="*/ 40154504 h 2003"/>
                <a:gd name="T88" fmla="*/ 204836856 w 2113"/>
                <a:gd name="T89" fmla="*/ 58936862 h 2003"/>
                <a:gd name="T90" fmla="*/ 249036773 w 2113"/>
                <a:gd name="T91" fmla="*/ 74156343 h 2003"/>
                <a:gd name="T92" fmla="*/ 272125986 w 2113"/>
                <a:gd name="T93" fmla="*/ 67679884 h 2003"/>
                <a:gd name="T94" fmla="*/ 275754575 w 2113"/>
                <a:gd name="T95" fmla="*/ 86138447 h 2003"/>
                <a:gd name="T96" fmla="*/ 301812685 w 2113"/>
                <a:gd name="T97" fmla="*/ 69623220 h 2003"/>
                <a:gd name="T98" fmla="*/ 342054451 w 2113"/>
                <a:gd name="T99" fmla="*/ 83547522 h 2003"/>
                <a:gd name="T100" fmla="*/ 350960574 w 2113"/>
                <a:gd name="T101" fmla="*/ 72861165 h 2003"/>
                <a:gd name="T102" fmla="*/ 347662115 w 2113"/>
                <a:gd name="T103" fmla="*/ 106215415 h 2003"/>
                <a:gd name="T104" fmla="*/ 363824848 w 2113"/>
                <a:gd name="T105" fmla="*/ 94233880 h 2003"/>
                <a:gd name="T106" fmla="*/ 400107897 w 2113"/>
                <a:gd name="T107" fmla="*/ 115930389 h 2003"/>
                <a:gd name="T108" fmla="*/ 414621684 w 2113"/>
                <a:gd name="T109" fmla="*/ 139569665 h 2003"/>
                <a:gd name="T110" fmla="*/ 377678376 w 2113"/>
                <a:gd name="T111" fmla="*/ 176486224 h 2003"/>
                <a:gd name="T112" fmla="*/ 443318561 w 2113"/>
                <a:gd name="T113" fmla="*/ 216316933 h 2003"/>
                <a:gd name="T114" fmla="*/ 434742567 w 2113"/>
                <a:gd name="T115" fmla="*/ 236718264 h 2003"/>
                <a:gd name="T116" fmla="*/ 454863451 w 2113"/>
                <a:gd name="T117" fmla="*/ 243194724 h 2003"/>
                <a:gd name="T118" fmla="*/ 466407773 w 2113"/>
                <a:gd name="T119" fmla="*/ 224736729 h 2003"/>
                <a:gd name="T120" fmla="*/ 501702135 w 2113"/>
                <a:gd name="T121" fmla="*/ 235746881 h 2003"/>
                <a:gd name="T122" fmla="*/ 537655622 w 2113"/>
                <a:gd name="T123" fmla="*/ 263596055 h 2003"/>
                <a:gd name="T124" fmla="*/ 593070300 w 2113"/>
                <a:gd name="T125" fmla="*/ 220526831 h 20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13"/>
                <a:gd name="T190" fmla="*/ 0 h 2003"/>
                <a:gd name="T191" fmla="*/ 2113 w 2113"/>
                <a:gd name="T192" fmla="*/ 2003 h 20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13" h="2003">
                  <a:moveTo>
                    <a:pt x="1798" y="681"/>
                  </a:moveTo>
                  <a:lnTo>
                    <a:pt x="1898" y="970"/>
                  </a:lnTo>
                  <a:lnTo>
                    <a:pt x="2051" y="1133"/>
                  </a:lnTo>
                  <a:lnTo>
                    <a:pt x="2060" y="1327"/>
                  </a:lnTo>
                  <a:lnTo>
                    <a:pt x="2029" y="1455"/>
                  </a:lnTo>
                  <a:lnTo>
                    <a:pt x="2055" y="1571"/>
                  </a:lnTo>
                  <a:lnTo>
                    <a:pt x="2113" y="1643"/>
                  </a:lnTo>
                  <a:lnTo>
                    <a:pt x="2055" y="1662"/>
                  </a:lnTo>
                  <a:lnTo>
                    <a:pt x="2050" y="1718"/>
                  </a:lnTo>
                  <a:lnTo>
                    <a:pt x="1967" y="1785"/>
                  </a:lnTo>
                  <a:lnTo>
                    <a:pt x="1910" y="1793"/>
                  </a:lnTo>
                  <a:lnTo>
                    <a:pt x="1831" y="1710"/>
                  </a:lnTo>
                  <a:lnTo>
                    <a:pt x="1739" y="1682"/>
                  </a:lnTo>
                  <a:lnTo>
                    <a:pt x="1696" y="1617"/>
                  </a:lnTo>
                  <a:lnTo>
                    <a:pt x="1637" y="1620"/>
                  </a:lnTo>
                  <a:lnTo>
                    <a:pt x="1510" y="1739"/>
                  </a:lnTo>
                  <a:lnTo>
                    <a:pt x="1507" y="1796"/>
                  </a:lnTo>
                  <a:lnTo>
                    <a:pt x="1431" y="1859"/>
                  </a:lnTo>
                  <a:lnTo>
                    <a:pt x="1280" y="1927"/>
                  </a:lnTo>
                  <a:lnTo>
                    <a:pt x="1211" y="2003"/>
                  </a:lnTo>
                  <a:lnTo>
                    <a:pt x="1074" y="1953"/>
                  </a:lnTo>
                  <a:lnTo>
                    <a:pt x="952" y="1892"/>
                  </a:lnTo>
                  <a:lnTo>
                    <a:pt x="834" y="1834"/>
                  </a:lnTo>
                  <a:lnTo>
                    <a:pt x="722" y="1698"/>
                  </a:lnTo>
                  <a:lnTo>
                    <a:pt x="664" y="1653"/>
                  </a:lnTo>
                  <a:lnTo>
                    <a:pt x="573" y="1581"/>
                  </a:lnTo>
                  <a:lnTo>
                    <a:pt x="615" y="1503"/>
                  </a:lnTo>
                  <a:lnTo>
                    <a:pt x="594" y="1444"/>
                  </a:lnTo>
                  <a:lnTo>
                    <a:pt x="358" y="1372"/>
                  </a:lnTo>
                  <a:lnTo>
                    <a:pt x="494" y="1287"/>
                  </a:lnTo>
                  <a:lnTo>
                    <a:pt x="498" y="1209"/>
                  </a:lnTo>
                  <a:lnTo>
                    <a:pt x="680" y="1084"/>
                  </a:lnTo>
                  <a:lnTo>
                    <a:pt x="650" y="851"/>
                  </a:lnTo>
                  <a:lnTo>
                    <a:pt x="426" y="766"/>
                  </a:lnTo>
                  <a:lnTo>
                    <a:pt x="253" y="615"/>
                  </a:lnTo>
                  <a:lnTo>
                    <a:pt x="236" y="553"/>
                  </a:lnTo>
                  <a:lnTo>
                    <a:pt x="105" y="533"/>
                  </a:lnTo>
                  <a:lnTo>
                    <a:pt x="0" y="420"/>
                  </a:lnTo>
                  <a:lnTo>
                    <a:pt x="240" y="411"/>
                  </a:lnTo>
                  <a:lnTo>
                    <a:pt x="275" y="323"/>
                  </a:lnTo>
                  <a:lnTo>
                    <a:pt x="337" y="262"/>
                  </a:lnTo>
                  <a:lnTo>
                    <a:pt x="470" y="221"/>
                  </a:lnTo>
                  <a:lnTo>
                    <a:pt x="494" y="0"/>
                  </a:lnTo>
                  <a:lnTo>
                    <a:pt x="639" y="124"/>
                  </a:lnTo>
                  <a:lnTo>
                    <a:pt x="621" y="182"/>
                  </a:lnTo>
                  <a:lnTo>
                    <a:pt x="755" y="229"/>
                  </a:lnTo>
                  <a:lnTo>
                    <a:pt x="825" y="209"/>
                  </a:lnTo>
                  <a:lnTo>
                    <a:pt x="836" y="266"/>
                  </a:lnTo>
                  <a:lnTo>
                    <a:pt x="915" y="215"/>
                  </a:lnTo>
                  <a:lnTo>
                    <a:pt x="1037" y="258"/>
                  </a:lnTo>
                  <a:lnTo>
                    <a:pt x="1064" y="225"/>
                  </a:lnTo>
                  <a:lnTo>
                    <a:pt x="1054" y="328"/>
                  </a:lnTo>
                  <a:lnTo>
                    <a:pt x="1103" y="291"/>
                  </a:lnTo>
                  <a:lnTo>
                    <a:pt x="1213" y="358"/>
                  </a:lnTo>
                  <a:lnTo>
                    <a:pt x="1257" y="431"/>
                  </a:lnTo>
                  <a:lnTo>
                    <a:pt x="1145" y="545"/>
                  </a:lnTo>
                  <a:lnTo>
                    <a:pt x="1344" y="668"/>
                  </a:lnTo>
                  <a:lnTo>
                    <a:pt x="1318" y="731"/>
                  </a:lnTo>
                  <a:lnTo>
                    <a:pt x="1379" y="751"/>
                  </a:lnTo>
                  <a:lnTo>
                    <a:pt x="1414" y="694"/>
                  </a:lnTo>
                  <a:lnTo>
                    <a:pt x="1521" y="728"/>
                  </a:lnTo>
                  <a:lnTo>
                    <a:pt x="1630" y="814"/>
                  </a:lnTo>
                  <a:lnTo>
                    <a:pt x="1798" y="681"/>
                  </a:lnTo>
                  <a:close/>
                </a:path>
              </a:pathLst>
            </a:custGeom>
            <a:solidFill>
              <a:srgbClr val="FF0000"/>
            </a:solidFill>
            <a:ln w="0">
              <a:solidFill>
                <a:schemeClr val="tx1"/>
              </a:solidFill>
              <a:round/>
              <a:headEnd/>
              <a:tailEnd/>
            </a:ln>
          </p:spPr>
          <p:txBody>
            <a:bodyPr/>
            <a:lstStyle/>
            <a:p>
              <a:endParaRPr lang="es-MX" sz="600">
                <a:solidFill>
                  <a:srgbClr val="FF0000"/>
                </a:solidFill>
              </a:endParaRPr>
            </a:p>
          </p:txBody>
        </p:sp>
        <p:sp>
          <p:nvSpPr>
            <p:cNvPr id="30" name="Freeform 11"/>
            <p:cNvSpPr>
              <a:spLocks/>
            </p:cNvSpPr>
            <p:nvPr/>
          </p:nvSpPr>
          <p:spPr bwMode="auto">
            <a:xfrm>
              <a:off x="2704005" y="2350057"/>
              <a:ext cx="907707" cy="1036801"/>
            </a:xfrm>
            <a:custGeom>
              <a:avLst/>
              <a:gdLst>
                <a:gd name="T0" fmla="*/ 2147483647 w 2846"/>
                <a:gd name="T1" fmla="*/ 2147483647 h 3020"/>
                <a:gd name="T2" fmla="*/ 2147483647 w 2846"/>
                <a:gd name="T3" fmla="*/ 2147483647 h 3020"/>
                <a:gd name="T4" fmla="*/ 2147483647 w 2846"/>
                <a:gd name="T5" fmla="*/ 2147483647 h 3020"/>
                <a:gd name="T6" fmla="*/ 2147483647 w 2846"/>
                <a:gd name="T7" fmla="*/ 2147483647 h 3020"/>
                <a:gd name="T8" fmla="*/ 2147483647 w 2846"/>
                <a:gd name="T9" fmla="*/ 2147483647 h 3020"/>
                <a:gd name="T10" fmla="*/ 2147483647 w 2846"/>
                <a:gd name="T11" fmla="*/ 2147483647 h 3020"/>
                <a:gd name="T12" fmla="*/ 2147483647 w 2846"/>
                <a:gd name="T13" fmla="*/ 2147483647 h 3020"/>
                <a:gd name="T14" fmla="*/ 2147483647 w 2846"/>
                <a:gd name="T15" fmla="*/ 2147483647 h 3020"/>
                <a:gd name="T16" fmla="*/ 2147483647 w 2846"/>
                <a:gd name="T17" fmla="*/ 2147483647 h 3020"/>
                <a:gd name="T18" fmla="*/ 2147483647 w 2846"/>
                <a:gd name="T19" fmla="*/ 2147483647 h 3020"/>
                <a:gd name="T20" fmla="*/ 2147483647 w 2846"/>
                <a:gd name="T21" fmla="*/ 2147483647 h 3020"/>
                <a:gd name="T22" fmla="*/ 2147483647 w 2846"/>
                <a:gd name="T23" fmla="*/ 2147483647 h 3020"/>
                <a:gd name="T24" fmla="*/ 2147483647 w 2846"/>
                <a:gd name="T25" fmla="*/ 2147483647 h 3020"/>
                <a:gd name="T26" fmla="*/ 2147483647 w 2846"/>
                <a:gd name="T27" fmla="*/ 2147483647 h 3020"/>
                <a:gd name="T28" fmla="*/ 2147483647 w 2846"/>
                <a:gd name="T29" fmla="*/ 2147483647 h 3020"/>
                <a:gd name="T30" fmla="*/ 2147483647 w 2846"/>
                <a:gd name="T31" fmla="*/ 2147483647 h 3020"/>
                <a:gd name="T32" fmla="*/ 2147483647 w 2846"/>
                <a:gd name="T33" fmla="*/ 2147483647 h 3020"/>
                <a:gd name="T34" fmla="*/ 2147483647 w 2846"/>
                <a:gd name="T35" fmla="*/ 2147483647 h 3020"/>
                <a:gd name="T36" fmla="*/ 2147483647 w 2846"/>
                <a:gd name="T37" fmla="*/ 2147483647 h 3020"/>
                <a:gd name="T38" fmla="*/ 2147483647 w 2846"/>
                <a:gd name="T39" fmla="*/ 2147483647 h 3020"/>
                <a:gd name="T40" fmla="*/ 2147483647 w 2846"/>
                <a:gd name="T41" fmla="*/ 2147483647 h 3020"/>
                <a:gd name="T42" fmla="*/ 2147483647 w 2846"/>
                <a:gd name="T43" fmla="*/ 2147483647 h 3020"/>
                <a:gd name="T44" fmla="*/ 2147483647 w 2846"/>
                <a:gd name="T45" fmla="*/ 2147483647 h 3020"/>
                <a:gd name="T46" fmla="*/ 2147483647 w 2846"/>
                <a:gd name="T47" fmla="*/ 2147483647 h 3020"/>
                <a:gd name="T48" fmla="*/ 0 w 2846"/>
                <a:gd name="T49" fmla="*/ 2147483647 h 3020"/>
                <a:gd name="T50" fmla="*/ 2147483647 w 2846"/>
                <a:gd name="T51" fmla="*/ 2147483647 h 3020"/>
                <a:gd name="T52" fmla="*/ 2147483647 w 2846"/>
                <a:gd name="T53" fmla="*/ 2147483647 h 3020"/>
                <a:gd name="T54" fmla="*/ 2147483647 w 2846"/>
                <a:gd name="T55" fmla="*/ 2147483647 h 3020"/>
                <a:gd name="T56" fmla="*/ 2147483647 w 2846"/>
                <a:gd name="T57" fmla="*/ 2147483647 h 3020"/>
                <a:gd name="T58" fmla="*/ 2147483647 w 2846"/>
                <a:gd name="T59" fmla="*/ 2147483647 h 3020"/>
                <a:gd name="T60" fmla="*/ 2147483647 w 2846"/>
                <a:gd name="T61" fmla="*/ 2147483647 h 3020"/>
                <a:gd name="T62" fmla="*/ 2147483647 w 2846"/>
                <a:gd name="T63" fmla="*/ 2147483647 h 3020"/>
                <a:gd name="T64" fmla="*/ 2147483647 w 2846"/>
                <a:gd name="T65" fmla="*/ 2147483647 h 3020"/>
                <a:gd name="T66" fmla="*/ 2147483647 w 2846"/>
                <a:gd name="T67" fmla="*/ 2147483647 h 3020"/>
                <a:gd name="T68" fmla="*/ 2147483647 w 2846"/>
                <a:gd name="T69" fmla="*/ 2147483647 h 3020"/>
                <a:gd name="T70" fmla="*/ 2147483647 w 2846"/>
                <a:gd name="T71" fmla="*/ 2147483647 h 3020"/>
                <a:gd name="T72" fmla="*/ 2147483647 w 2846"/>
                <a:gd name="T73" fmla="*/ 2147483647 h 3020"/>
                <a:gd name="T74" fmla="*/ 2147483647 w 2846"/>
                <a:gd name="T75" fmla="*/ 2147483647 h 3020"/>
                <a:gd name="T76" fmla="*/ 2147483647 w 2846"/>
                <a:gd name="T77" fmla="*/ 2147483647 h 3020"/>
                <a:gd name="T78" fmla="*/ 2147483647 w 2846"/>
                <a:gd name="T79" fmla="*/ 2147483647 h 3020"/>
                <a:gd name="T80" fmla="*/ 2147483647 w 2846"/>
                <a:gd name="T81" fmla="*/ 2147483647 h 3020"/>
                <a:gd name="T82" fmla="*/ 2147483647 w 2846"/>
                <a:gd name="T83" fmla="*/ 2147483647 h 3020"/>
                <a:gd name="T84" fmla="*/ 2147483647 w 2846"/>
                <a:gd name="T85" fmla="*/ 2147483647 h 3020"/>
                <a:gd name="T86" fmla="*/ 2147483647 w 2846"/>
                <a:gd name="T87" fmla="*/ 2147483647 h 3020"/>
                <a:gd name="T88" fmla="*/ 2147483647 w 2846"/>
                <a:gd name="T89" fmla="*/ 2147483647 h 3020"/>
                <a:gd name="T90" fmla="*/ 2147483647 w 2846"/>
                <a:gd name="T91" fmla="*/ 2147483647 h 3020"/>
                <a:gd name="T92" fmla="*/ 2147483647 w 2846"/>
                <a:gd name="T93" fmla="*/ 2147483647 h 3020"/>
                <a:gd name="T94" fmla="*/ 2147483647 w 2846"/>
                <a:gd name="T95" fmla="*/ 2147483647 h 3020"/>
                <a:gd name="T96" fmla="*/ 2147483647 w 2846"/>
                <a:gd name="T97" fmla="*/ 2147483647 h 3020"/>
                <a:gd name="T98" fmla="*/ 2147483647 w 2846"/>
                <a:gd name="T99" fmla="*/ 2147483647 h 3020"/>
                <a:gd name="T100" fmla="*/ 2147483647 w 2846"/>
                <a:gd name="T101" fmla="*/ 2147483647 h 3020"/>
                <a:gd name="T102" fmla="*/ 2147483647 w 2846"/>
                <a:gd name="T103" fmla="*/ 2147483647 h 3020"/>
                <a:gd name="T104" fmla="*/ 2147483647 w 2846"/>
                <a:gd name="T105" fmla="*/ 2147483647 h 3020"/>
                <a:gd name="T106" fmla="*/ 2147483647 w 2846"/>
                <a:gd name="T107" fmla="*/ 2147483647 h 3020"/>
                <a:gd name="T108" fmla="*/ 2147483647 w 2846"/>
                <a:gd name="T109" fmla="*/ 2147483647 h 30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46"/>
                <a:gd name="T166" fmla="*/ 0 h 3020"/>
                <a:gd name="T167" fmla="*/ 2846 w 2846"/>
                <a:gd name="T168" fmla="*/ 3020 h 30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46" h="3020">
                  <a:moveTo>
                    <a:pt x="2846" y="128"/>
                  </a:moveTo>
                  <a:lnTo>
                    <a:pt x="2776" y="214"/>
                  </a:lnTo>
                  <a:lnTo>
                    <a:pt x="2749" y="456"/>
                  </a:lnTo>
                  <a:lnTo>
                    <a:pt x="2764" y="584"/>
                  </a:lnTo>
                  <a:lnTo>
                    <a:pt x="2695" y="680"/>
                  </a:lnTo>
                  <a:lnTo>
                    <a:pt x="2724" y="754"/>
                  </a:lnTo>
                  <a:lnTo>
                    <a:pt x="2655" y="798"/>
                  </a:lnTo>
                  <a:lnTo>
                    <a:pt x="2655" y="938"/>
                  </a:lnTo>
                  <a:lnTo>
                    <a:pt x="2540" y="963"/>
                  </a:lnTo>
                  <a:lnTo>
                    <a:pt x="2491" y="1163"/>
                  </a:lnTo>
                  <a:lnTo>
                    <a:pt x="2254" y="1372"/>
                  </a:lnTo>
                  <a:lnTo>
                    <a:pt x="2233" y="1490"/>
                  </a:lnTo>
                  <a:lnTo>
                    <a:pt x="2148" y="1783"/>
                  </a:lnTo>
                  <a:lnTo>
                    <a:pt x="1951" y="1877"/>
                  </a:lnTo>
                  <a:lnTo>
                    <a:pt x="2191" y="2381"/>
                  </a:lnTo>
                  <a:lnTo>
                    <a:pt x="2243" y="2443"/>
                  </a:lnTo>
                  <a:lnTo>
                    <a:pt x="2085" y="2477"/>
                  </a:lnTo>
                  <a:lnTo>
                    <a:pt x="2022" y="2526"/>
                  </a:lnTo>
                  <a:lnTo>
                    <a:pt x="1818" y="2578"/>
                  </a:lnTo>
                  <a:lnTo>
                    <a:pt x="1783" y="2673"/>
                  </a:lnTo>
                  <a:lnTo>
                    <a:pt x="1717" y="2687"/>
                  </a:lnTo>
                  <a:lnTo>
                    <a:pt x="1546" y="2872"/>
                  </a:lnTo>
                  <a:lnTo>
                    <a:pt x="1509" y="2774"/>
                  </a:lnTo>
                  <a:lnTo>
                    <a:pt x="1342" y="2802"/>
                  </a:lnTo>
                  <a:lnTo>
                    <a:pt x="1125" y="2927"/>
                  </a:lnTo>
                  <a:lnTo>
                    <a:pt x="948" y="2937"/>
                  </a:lnTo>
                  <a:lnTo>
                    <a:pt x="891" y="3020"/>
                  </a:lnTo>
                  <a:lnTo>
                    <a:pt x="854" y="3008"/>
                  </a:lnTo>
                  <a:lnTo>
                    <a:pt x="816" y="2930"/>
                  </a:lnTo>
                  <a:lnTo>
                    <a:pt x="832" y="2910"/>
                  </a:lnTo>
                  <a:lnTo>
                    <a:pt x="787" y="2901"/>
                  </a:lnTo>
                  <a:lnTo>
                    <a:pt x="780" y="2857"/>
                  </a:lnTo>
                  <a:lnTo>
                    <a:pt x="770" y="2822"/>
                  </a:lnTo>
                  <a:lnTo>
                    <a:pt x="735" y="2820"/>
                  </a:lnTo>
                  <a:lnTo>
                    <a:pt x="718" y="2769"/>
                  </a:lnTo>
                  <a:lnTo>
                    <a:pt x="596" y="2589"/>
                  </a:lnTo>
                  <a:lnTo>
                    <a:pt x="532" y="2545"/>
                  </a:lnTo>
                  <a:lnTo>
                    <a:pt x="538" y="2405"/>
                  </a:lnTo>
                  <a:lnTo>
                    <a:pt x="507" y="2418"/>
                  </a:lnTo>
                  <a:lnTo>
                    <a:pt x="441" y="2399"/>
                  </a:lnTo>
                  <a:lnTo>
                    <a:pt x="447" y="2365"/>
                  </a:lnTo>
                  <a:lnTo>
                    <a:pt x="418" y="2365"/>
                  </a:lnTo>
                  <a:lnTo>
                    <a:pt x="418" y="2395"/>
                  </a:lnTo>
                  <a:lnTo>
                    <a:pt x="364" y="2398"/>
                  </a:lnTo>
                  <a:lnTo>
                    <a:pt x="357" y="2361"/>
                  </a:lnTo>
                  <a:lnTo>
                    <a:pt x="275" y="2345"/>
                  </a:lnTo>
                  <a:lnTo>
                    <a:pt x="279" y="2385"/>
                  </a:lnTo>
                  <a:lnTo>
                    <a:pt x="228" y="2460"/>
                  </a:lnTo>
                  <a:lnTo>
                    <a:pt x="180" y="2436"/>
                  </a:lnTo>
                  <a:lnTo>
                    <a:pt x="150" y="2476"/>
                  </a:lnTo>
                  <a:lnTo>
                    <a:pt x="137" y="2459"/>
                  </a:lnTo>
                  <a:lnTo>
                    <a:pt x="150" y="2432"/>
                  </a:lnTo>
                  <a:lnTo>
                    <a:pt x="170" y="2422"/>
                  </a:lnTo>
                  <a:lnTo>
                    <a:pt x="178" y="2374"/>
                  </a:lnTo>
                  <a:lnTo>
                    <a:pt x="124" y="2384"/>
                  </a:lnTo>
                  <a:lnTo>
                    <a:pt x="118" y="2346"/>
                  </a:lnTo>
                  <a:lnTo>
                    <a:pt x="97" y="2345"/>
                  </a:lnTo>
                  <a:lnTo>
                    <a:pt x="92" y="2301"/>
                  </a:lnTo>
                  <a:lnTo>
                    <a:pt x="110" y="2288"/>
                  </a:lnTo>
                  <a:lnTo>
                    <a:pt x="113" y="2250"/>
                  </a:lnTo>
                  <a:lnTo>
                    <a:pt x="118" y="2221"/>
                  </a:lnTo>
                  <a:lnTo>
                    <a:pt x="117" y="2198"/>
                  </a:lnTo>
                  <a:lnTo>
                    <a:pt x="92" y="2182"/>
                  </a:lnTo>
                  <a:lnTo>
                    <a:pt x="93" y="2159"/>
                  </a:lnTo>
                  <a:lnTo>
                    <a:pt x="124" y="2166"/>
                  </a:lnTo>
                  <a:lnTo>
                    <a:pt x="130" y="2131"/>
                  </a:lnTo>
                  <a:lnTo>
                    <a:pt x="184" y="2124"/>
                  </a:lnTo>
                  <a:lnTo>
                    <a:pt x="211" y="2106"/>
                  </a:lnTo>
                  <a:lnTo>
                    <a:pt x="197" y="2065"/>
                  </a:lnTo>
                  <a:lnTo>
                    <a:pt x="112" y="2024"/>
                  </a:lnTo>
                  <a:lnTo>
                    <a:pt x="120" y="1840"/>
                  </a:lnTo>
                  <a:lnTo>
                    <a:pt x="51" y="1799"/>
                  </a:lnTo>
                  <a:lnTo>
                    <a:pt x="49" y="1771"/>
                  </a:lnTo>
                  <a:lnTo>
                    <a:pt x="8" y="1754"/>
                  </a:lnTo>
                  <a:lnTo>
                    <a:pt x="0" y="1702"/>
                  </a:lnTo>
                  <a:lnTo>
                    <a:pt x="30" y="1677"/>
                  </a:lnTo>
                  <a:lnTo>
                    <a:pt x="55" y="1705"/>
                  </a:lnTo>
                  <a:lnTo>
                    <a:pt x="59" y="1744"/>
                  </a:lnTo>
                  <a:lnTo>
                    <a:pt x="93" y="1738"/>
                  </a:lnTo>
                  <a:lnTo>
                    <a:pt x="105" y="1701"/>
                  </a:lnTo>
                  <a:lnTo>
                    <a:pt x="151" y="1702"/>
                  </a:lnTo>
                  <a:lnTo>
                    <a:pt x="194" y="1637"/>
                  </a:lnTo>
                  <a:lnTo>
                    <a:pt x="275" y="1629"/>
                  </a:lnTo>
                  <a:lnTo>
                    <a:pt x="344" y="1574"/>
                  </a:lnTo>
                  <a:lnTo>
                    <a:pt x="394" y="1526"/>
                  </a:lnTo>
                  <a:lnTo>
                    <a:pt x="460" y="1562"/>
                  </a:lnTo>
                  <a:lnTo>
                    <a:pt x="528" y="1556"/>
                  </a:lnTo>
                  <a:lnTo>
                    <a:pt x="511" y="1501"/>
                  </a:lnTo>
                  <a:lnTo>
                    <a:pt x="469" y="1433"/>
                  </a:lnTo>
                  <a:lnTo>
                    <a:pt x="432" y="1413"/>
                  </a:lnTo>
                  <a:lnTo>
                    <a:pt x="427" y="1350"/>
                  </a:lnTo>
                  <a:lnTo>
                    <a:pt x="379" y="1329"/>
                  </a:lnTo>
                  <a:lnTo>
                    <a:pt x="371" y="1310"/>
                  </a:lnTo>
                  <a:lnTo>
                    <a:pt x="335" y="1309"/>
                  </a:lnTo>
                  <a:lnTo>
                    <a:pt x="408" y="1153"/>
                  </a:lnTo>
                  <a:lnTo>
                    <a:pt x="167" y="1106"/>
                  </a:lnTo>
                  <a:lnTo>
                    <a:pt x="84" y="970"/>
                  </a:lnTo>
                  <a:lnTo>
                    <a:pt x="104" y="921"/>
                  </a:lnTo>
                  <a:lnTo>
                    <a:pt x="145" y="912"/>
                  </a:lnTo>
                  <a:lnTo>
                    <a:pt x="159" y="847"/>
                  </a:lnTo>
                  <a:lnTo>
                    <a:pt x="196" y="835"/>
                  </a:lnTo>
                  <a:lnTo>
                    <a:pt x="217" y="867"/>
                  </a:lnTo>
                  <a:lnTo>
                    <a:pt x="278" y="865"/>
                  </a:lnTo>
                  <a:lnTo>
                    <a:pt x="315" y="922"/>
                  </a:lnTo>
                  <a:lnTo>
                    <a:pt x="340" y="893"/>
                  </a:lnTo>
                  <a:lnTo>
                    <a:pt x="543" y="928"/>
                  </a:lnTo>
                  <a:lnTo>
                    <a:pt x="499" y="737"/>
                  </a:lnTo>
                  <a:lnTo>
                    <a:pt x="883" y="745"/>
                  </a:lnTo>
                  <a:lnTo>
                    <a:pt x="874" y="487"/>
                  </a:lnTo>
                  <a:lnTo>
                    <a:pt x="945" y="464"/>
                  </a:lnTo>
                  <a:lnTo>
                    <a:pt x="967" y="511"/>
                  </a:lnTo>
                  <a:lnTo>
                    <a:pt x="1054" y="431"/>
                  </a:lnTo>
                  <a:lnTo>
                    <a:pt x="1091" y="423"/>
                  </a:lnTo>
                  <a:lnTo>
                    <a:pt x="1122" y="390"/>
                  </a:lnTo>
                  <a:lnTo>
                    <a:pt x="1187" y="340"/>
                  </a:lnTo>
                  <a:lnTo>
                    <a:pt x="1335" y="433"/>
                  </a:lnTo>
                  <a:lnTo>
                    <a:pt x="1284" y="447"/>
                  </a:lnTo>
                  <a:lnTo>
                    <a:pt x="1293" y="472"/>
                  </a:lnTo>
                  <a:lnTo>
                    <a:pt x="1321" y="472"/>
                  </a:lnTo>
                  <a:lnTo>
                    <a:pt x="1346" y="515"/>
                  </a:lnTo>
                  <a:lnTo>
                    <a:pt x="1310" y="570"/>
                  </a:lnTo>
                  <a:lnTo>
                    <a:pt x="1336" y="720"/>
                  </a:lnTo>
                  <a:lnTo>
                    <a:pt x="1396" y="753"/>
                  </a:lnTo>
                  <a:lnTo>
                    <a:pt x="1421" y="827"/>
                  </a:lnTo>
                  <a:lnTo>
                    <a:pt x="1470" y="877"/>
                  </a:lnTo>
                  <a:lnTo>
                    <a:pt x="1462" y="934"/>
                  </a:lnTo>
                  <a:lnTo>
                    <a:pt x="1495" y="946"/>
                  </a:lnTo>
                  <a:lnTo>
                    <a:pt x="1564" y="926"/>
                  </a:lnTo>
                  <a:lnTo>
                    <a:pt x="1611" y="950"/>
                  </a:lnTo>
                  <a:lnTo>
                    <a:pt x="1680" y="970"/>
                  </a:lnTo>
                  <a:lnTo>
                    <a:pt x="1695" y="1002"/>
                  </a:lnTo>
                  <a:lnTo>
                    <a:pt x="1659" y="1049"/>
                  </a:lnTo>
                  <a:lnTo>
                    <a:pt x="1741" y="1069"/>
                  </a:lnTo>
                  <a:lnTo>
                    <a:pt x="1790" y="1051"/>
                  </a:lnTo>
                  <a:lnTo>
                    <a:pt x="1841" y="1076"/>
                  </a:lnTo>
                  <a:lnTo>
                    <a:pt x="1872" y="1065"/>
                  </a:lnTo>
                  <a:lnTo>
                    <a:pt x="1887" y="990"/>
                  </a:lnTo>
                  <a:lnTo>
                    <a:pt x="1982" y="987"/>
                  </a:lnTo>
                  <a:lnTo>
                    <a:pt x="2017" y="924"/>
                  </a:lnTo>
                  <a:lnTo>
                    <a:pt x="2027" y="832"/>
                  </a:lnTo>
                  <a:lnTo>
                    <a:pt x="2140" y="786"/>
                  </a:lnTo>
                  <a:lnTo>
                    <a:pt x="2263" y="773"/>
                  </a:lnTo>
                  <a:lnTo>
                    <a:pt x="2328" y="749"/>
                  </a:lnTo>
                  <a:lnTo>
                    <a:pt x="2275" y="548"/>
                  </a:lnTo>
                  <a:lnTo>
                    <a:pt x="2309" y="443"/>
                  </a:lnTo>
                  <a:lnTo>
                    <a:pt x="2314" y="413"/>
                  </a:lnTo>
                  <a:lnTo>
                    <a:pt x="2341" y="390"/>
                  </a:lnTo>
                  <a:lnTo>
                    <a:pt x="2378" y="372"/>
                  </a:lnTo>
                  <a:lnTo>
                    <a:pt x="2374" y="286"/>
                  </a:lnTo>
                  <a:lnTo>
                    <a:pt x="2430" y="271"/>
                  </a:lnTo>
                  <a:lnTo>
                    <a:pt x="2458" y="234"/>
                  </a:lnTo>
                  <a:lnTo>
                    <a:pt x="2440" y="196"/>
                  </a:lnTo>
                  <a:lnTo>
                    <a:pt x="2544" y="222"/>
                  </a:lnTo>
                  <a:lnTo>
                    <a:pt x="2572" y="216"/>
                  </a:lnTo>
                  <a:lnTo>
                    <a:pt x="2578" y="238"/>
                  </a:lnTo>
                  <a:lnTo>
                    <a:pt x="2606" y="235"/>
                  </a:lnTo>
                  <a:lnTo>
                    <a:pt x="2606" y="201"/>
                  </a:lnTo>
                  <a:lnTo>
                    <a:pt x="2672" y="167"/>
                  </a:lnTo>
                  <a:lnTo>
                    <a:pt x="2668" y="140"/>
                  </a:lnTo>
                  <a:lnTo>
                    <a:pt x="2597" y="124"/>
                  </a:lnTo>
                  <a:lnTo>
                    <a:pt x="2544" y="118"/>
                  </a:lnTo>
                  <a:lnTo>
                    <a:pt x="2546" y="95"/>
                  </a:lnTo>
                  <a:lnTo>
                    <a:pt x="2591" y="51"/>
                  </a:lnTo>
                  <a:lnTo>
                    <a:pt x="2705" y="77"/>
                  </a:lnTo>
                  <a:lnTo>
                    <a:pt x="2755" y="33"/>
                  </a:lnTo>
                  <a:lnTo>
                    <a:pt x="2805" y="0"/>
                  </a:lnTo>
                  <a:lnTo>
                    <a:pt x="2846" y="128"/>
                  </a:lnTo>
                  <a:close/>
                </a:path>
              </a:pathLst>
            </a:custGeom>
            <a:solidFill>
              <a:schemeClr val="accent4">
                <a:lumMod val="20000"/>
                <a:lumOff val="80000"/>
              </a:schemeClr>
            </a:solidFill>
            <a:ln w="0">
              <a:solidFill>
                <a:schemeClr val="tx1"/>
              </a:solidFill>
              <a:round/>
              <a:headEnd/>
              <a:tailEnd/>
            </a:ln>
          </p:spPr>
          <p:txBody>
            <a:bodyPr/>
            <a:lstStyle/>
            <a:p>
              <a:endParaRPr lang="es-MX" sz="600"/>
            </a:p>
          </p:txBody>
        </p:sp>
        <p:sp>
          <p:nvSpPr>
            <p:cNvPr id="31" name="Freeform 12"/>
            <p:cNvSpPr>
              <a:spLocks/>
            </p:cNvSpPr>
            <p:nvPr/>
          </p:nvSpPr>
          <p:spPr bwMode="auto">
            <a:xfrm>
              <a:off x="2028376" y="2594179"/>
              <a:ext cx="603047" cy="803210"/>
            </a:xfrm>
            <a:custGeom>
              <a:avLst/>
              <a:gdLst>
                <a:gd name="T0" fmla="*/ 2147483647 w 1889"/>
                <a:gd name="T1" fmla="*/ 2147483647 h 2340"/>
                <a:gd name="T2" fmla="*/ 2147483647 w 1889"/>
                <a:gd name="T3" fmla="*/ 2147483647 h 2340"/>
                <a:gd name="T4" fmla="*/ 2147483647 w 1889"/>
                <a:gd name="T5" fmla="*/ 2147483647 h 2340"/>
                <a:gd name="T6" fmla="*/ 2147483647 w 1889"/>
                <a:gd name="T7" fmla="*/ 2147483647 h 2340"/>
                <a:gd name="T8" fmla="*/ 2147483647 w 1889"/>
                <a:gd name="T9" fmla="*/ 2147483647 h 2340"/>
                <a:gd name="T10" fmla="*/ 2147483647 w 1889"/>
                <a:gd name="T11" fmla="*/ 2147483647 h 2340"/>
                <a:gd name="T12" fmla="*/ 2147483647 w 1889"/>
                <a:gd name="T13" fmla="*/ 2147483647 h 2340"/>
                <a:gd name="T14" fmla="*/ 2147483647 w 1889"/>
                <a:gd name="T15" fmla="*/ 2147483647 h 2340"/>
                <a:gd name="T16" fmla="*/ 2147483647 w 1889"/>
                <a:gd name="T17" fmla="*/ 2147483647 h 2340"/>
                <a:gd name="T18" fmla="*/ 2147483647 w 1889"/>
                <a:gd name="T19" fmla="*/ 2147483647 h 2340"/>
                <a:gd name="T20" fmla="*/ 2147483647 w 1889"/>
                <a:gd name="T21" fmla="*/ 2147483647 h 2340"/>
                <a:gd name="T22" fmla="*/ 2147483647 w 1889"/>
                <a:gd name="T23" fmla="*/ 2147483647 h 2340"/>
                <a:gd name="T24" fmla="*/ 2147483647 w 1889"/>
                <a:gd name="T25" fmla="*/ 2147483647 h 2340"/>
                <a:gd name="T26" fmla="*/ 2147483647 w 1889"/>
                <a:gd name="T27" fmla="*/ 2147483647 h 2340"/>
                <a:gd name="T28" fmla="*/ 2147483647 w 1889"/>
                <a:gd name="T29" fmla="*/ 2147483647 h 2340"/>
                <a:gd name="T30" fmla="*/ 2147483647 w 1889"/>
                <a:gd name="T31" fmla="*/ 2147483647 h 2340"/>
                <a:gd name="T32" fmla="*/ 2147483647 w 1889"/>
                <a:gd name="T33" fmla="*/ 2147483647 h 2340"/>
                <a:gd name="T34" fmla="*/ 2147483647 w 1889"/>
                <a:gd name="T35" fmla="*/ 2147483647 h 2340"/>
                <a:gd name="T36" fmla="*/ 2147483647 w 1889"/>
                <a:gd name="T37" fmla="*/ 2147483647 h 2340"/>
                <a:gd name="T38" fmla="*/ 2147483647 w 1889"/>
                <a:gd name="T39" fmla="*/ 2147483647 h 2340"/>
                <a:gd name="T40" fmla="*/ 2147483647 w 1889"/>
                <a:gd name="T41" fmla="*/ 2147483647 h 2340"/>
                <a:gd name="T42" fmla="*/ 2147483647 w 1889"/>
                <a:gd name="T43" fmla="*/ 2147483647 h 2340"/>
                <a:gd name="T44" fmla="*/ 2147483647 w 1889"/>
                <a:gd name="T45" fmla="*/ 2147483647 h 2340"/>
                <a:gd name="T46" fmla="*/ 2147483647 w 1889"/>
                <a:gd name="T47" fmla="*/ 2147483647 h 2340"/>
                <a:gd name="T48" fmla="*/ 2147483647 w 1889"/>
                <a:gd name="T49" fmla="*/ 2147483647 h 2340"/>
                <a:gd name="T50" fmla="*/ 2147483647 w 1889"/>
                <a:gd name="T51" fmla="*/ 2147483647 h 2340"/>
                <a:gd name="T52" fmla="*/ 2147483647 w 1889"/>
                <a:gd name="T53" fmla="*/ 2147483647 h 2340"/>
                <a:gd name="T54" fmla="*/ 2147483647 w 1889"/>
                <a:gd name="T55" fmla="*/ 2147483647 h 2340"/>
                <a:gd name="T56" fmla="*/ 2147483647 w 1889"/>
                <a:gd name="T57" fmla="*/ 2147483647 h 2340"/>
                <a:gd name="T58" fmla="*/ 2147483647 w 1889"/>
                <a:gd name="T59" fmla="*/ 2147483647 h 2340"/>
                <a:gd name="T60" fmla="*/ 2147483647 w 1889"/>
                <a:gd name="T61" fmla="*/ 2147483647 h 2340"/>
                <a:gd name="T62" fmla="*/ 2147483647 w 1889"/>
                <a:gd name="T63" fmla="*/ 2147483647 h 2340"/>
                <a:gd name="T64" fmla="*/ 2147483647 w 1889"/>
                <a:gd name="T65" fmla="*/ 2147483647 h 2340"/>
                <a:gd name="T66" fmla="*/ 2147483647 w 1889"/>
                <a:gd name="T67" fmla="*/ 2147483647 h 2340"/>
                <a:gd name="T68" fmla="*/ 2147483647 w 1889"/>
                <a:gd name="T69" fmla="*/ 2147483647 h 2340"/>
                <a:gd name="T70" fmla="*/ 0 w 1889"/>
                <a:gd name="T71" fmla="*/ 2147483647 h 2340"/>
                <a:gd name="T72" fmla="*/ 2147483647 w 1889"/>
                <a:gd name="T73" fmla="*/ 2147483647 h 2340"/>
                <a:gd name="T74" fmla="*/ 2147483647 w 1889"/>
                <a:gd name="T75" fmla="*/ 2147483647 h 2340"/>
                <a:gd name="T76" fmla="*/ 2147483647 w 1889"/>
                <a:gd name="T77" fmla="*/ 0 h 2340"/>
                <a:gd name="T78" fmla="*/ 2147483647 w 1889"/>
                <a:gd name="T79" fmla="*/ 2147483647 h 2340"/>
                <a:gd name="T80" fmla="*/ 2147483647 w 1889"/>
                <a:gd name="T81" fmla="*/ 2147483647 h 2340"/>
                <a:gd name="T82" fmla="*/ 2147483647 w 1889"/>
                <a:gd name="T83" fmla="*/ 2147483647 h 2340"/>
                <a:gd name="T84" fmla="*/ 2147483647 w 1889"/>
                <a:gd name="T85" fmla="*/ 2147483647 h 2340"/>
                <a:gd name="T86" fmla="*/ 2147483647 w 1889"/>
                <a:gd name="T87" fmla="*/ 2147483647 h 2340"/>
                <a:gd name="T88" fmla="*/ 2147483647 w 1889"/>
                <a:gd name="T89" fmla="*/ 2147483647 h 2340"/>
                <a:gd name="T90" fmla="*/ 2147483647 w 1889"/>
                <a:gd name="T91" fmla="*/ 2147483647 h 2340"/>
                <a:gd name="T92" fmla="*/ 2147483647 w 1889"/>
                <a:gd name="T93" fmla="*/ 2147483647 h 2340"/>
                <a:gd name="T94" fmla="*/ 2147483647 w 1889"/>
                <a:gd name="T95" fmla="*/ 2147483647 h 2340"/>
                <a:gd name="T96" fmla="*/ 2147483647 w 1889"/>
                <a:gd name="T97" fmla="*/ 2147483647 h 2340"/>
                <a:gd name="T98" fmla="*/ 2147483647 w 1889"/>
                <a:gd name="T99" fmla="*/ 2147483647 h 2340"/>
                <a:gd name="T100" fmla="*/ 2147483647 w 1889"/>
                <a:gd name="T101" fmla="*/ 2147483647 h 2340"/>
                <a:gd name="T102" fmla="*/ 2147483647 w 1889"/>
                <a:gd name="T103" fmla="*/ 2147483647 h 2340"/>
                <a:gd name="T104" fmla="*/ 2147483647 w 1889"/>
                <a:gd name="T105" fmla="*/ 2147483647 h 2340"/>
                <a:gd name="T106" fmla="*/ 2147483647 w 1889"/>
                <a:gd name="T107" fmla="*/ 2147483647 h 2340"/>
                <a:gd name="T108" fmla="*/ 2147483647 w 1889"/>
                <a:gd name="T109" fmla="*/ 2147483647 h 2340"/>
                <a:gd name="T110" fmla="*/ 2147483647 w 1889"/>
                <a:gd name="T111" fmla="*/ 2147483647 h 2340"/>
                <a:gd name="T112" fmla="*/ 2147483647 w 1889"/>
                <a:gd name="T113" fmla="*/ 2147483647 h 2340"/>
                <a:gd name="T114" fmla="*/ 2147483647 w 1889"/>
                <a:gd name="T115" fmla="*/ 2147483647 h 2340"/>
                <a:gd name="T116" fmla="*/ 2147483647 w 1889"/>
                <a:gd name="T117" fmla="*/ 2147483647 h 2340"/>
                <a:gd name="T118" fmla="*/ 2147483647 w 1889"/>
                <a:gd name="T119" fmla="*/ 2147483647 h 23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9"/>
                <a:gd name="T181" fmla="*/ 0 h 2340"/>
                <a:gd name="T182" fmla="*/ 1889 w 1889"/>
                <a:gd name="T183" fmla="*/ 2340 h 23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9" h="2340">
                  <a:moveTo>
                    <a:pt x="1789" y="1885"/>
                  </a:moveTo>
                  <a:lnTo>
                    <a:pt x="1756" y="1902"/>
                  </a:lnTo>
                  <a:lnTo>
                    <a:pt x="1701" y="1903"/>
                  </a:lnTo>
                  <a:lnTo>
                    <a:pt x="1564" y="1922"/>
                  </a:lnTo>
                  <a:lnTo>
                    <a:pt x="1593" y="1881"/>
                  </a:lnTo>
                  <a:lnTo>
                    <a:pt x="1532" y="1898"/>
                  </a:lnTo>
                  <a:lnTo>
                    <a:pt x="1390" y="1902"/>
                  </a:lnTo>
                  <a:lnTo>
                    <a:pt x="1275" y="1862"/>
                  </a:lnTo>
                  <a:lnTo>
                    <a:pt x="1146" y="1855"/>
                  </a:lnTo>
                  <a:lnTo>
                    <a:pt x="1146" y="1940"/>
                  </a:lnTo>
                  <a:lnTo>
                    <a:pt x="1149" y="1985"/>
                  </a:lnTo>
                  <a:lnTo>
                    <a:pt x="1237" y="2046"/>
                  </a:lnTo>
                  <a:lnTo>
                    <a:pt x="1243" y="2145"/>
                  </a:lnTo>
                  <a:lnTo>
                    <a:pt x="1146" y="2169"/>
                  </a:lnTo>
                  <a:lnTo>
                    <a:pt x="1102" y="2223"/>
                  </a:lnTo>
                  <a:lnTo>
                    <a:pt x="1050" y="2219"/>
                  </a:lnTo>
                  <a:lnTo>
                    <a:pt x="939" y="2211"/>
                  </a:lnTo>
                  <a:lnTo>
                    <a:pt x="914" y="2325"/>
                  </a:lnTo>
                  <a:lnTo>
                    <a:pt x="860" y="2280"/>
                  </a:lnTo>
                  <a:lnTo>
                    <a:pt x="658" y="2297"/>
                  </a:lnTo>
                  <a:lnTo>
                    <a:pt x="615" y="2297"/>
                  </a:lnTo>
                  <a:lnTo>
                    <a:pt x="515" y="2321"/>
                  </a:lnTo>
                  <a:lnTo>
                    <a:pt x="509" y="2340"/>
                  </a:lnTo>
                  <a:lnTo>
                    <a:pt x="422" y="2337"/>
                  </a:lnTo>
                  <a:lnTo>
                    <a:pt x="343" y="2160"/>
                  </a:lnTo>
                  <a:lnTo>
                    <a:pt x="393" y="2147"/>
                  </a:lnTo>
                  <a:lnTo>
                    <a:pt x="422" y="1944"/>
                  </a:lnTo>
                  <a:lnTo>
                    <a:pt x="488" y="1898"/>
                  </a:lnTo>
                  <a:lnTo>
                    <a:pt x="471" y="1846"/>
                  </a:lnTo>
                  <a:lnTo>
                    <a:pt x="497" y="1849"/>
                  </a:lnTo>
                  <a:lnTo>
                    <a:pt x="511" y="1833"/>
                  </a:lnTo>
                  <a:lnTo>
                    <a:pt x="530" y="1833"/>
                  </a:lnTo>
                  <a:lnTo>
                    <a:pt x="529" y="1854"/>
                  </a:lnTo>
                  <a:lnTo>
                    <a:pt x="590" y="1841"/>
                  </a:lnTo>
                  <a:lnTo>
                    <a:pt x="587" y="1809"/>
                  </a:lnTo>
                  <a:lnTo>
                    <a:pt x="541" y="1809"/>
                  </a:lnTo>
                  <a:lnTo>
                    <a:pt x="573" y="1661"/>
                  </a:lnTo>
                  <a:lnTo>
                    <a:pt x="592" y="1636"/>
                  </a:lnTo>
                  <a:lnTo>
                    <a:pt x="588" y="1599"/>
                  </a:lnTo>
                  <a:lnTo>
                    <a:pt x="457" y="1527"/>
                  </a:lnTo>
                  <a:lnTo>
                    <a:pt x="471" y="1501"/>
                  </a:lnTo>
                  <a:lnTo>
                    <a:pt x="501" y="1484"/>
                  </a:lnTo>
                  <a:lnTo>
                    <a:pt x="575" y="1501"/>
                  </a:lnTo>
                  <a:lnTo>
                    <a:pt x="612" y="1487"/>
                  </a:lnTo>
                  <a:lnTo>
                    <a:pt x="582" y="1458"/>
                  </a:lnTo>
                  <a:lnTo>
                    <a:pt x="509" y="1445"/>
                  </a:lnTo>
                  <a:lnTo>
                    <a:pt x="526" y="1354"/>
                  </a:lnTo>
                  <a:lnTo>
                    <a:pt x="569" y="1351"/>
                  </a:lnTo>
                  <a:lnTo>
                    <a:pt x="550" y="1294"/>
                  </a:lnTo>
                  <a:lnTo>
                    <a:pt x="443" y="1289"/>
                  </a:lnTo>
                  <a:lnTo>
                    <a:pt x="470" y="1174"/>
                  </a:lnTo>
                  <a:lnTo>
                    <a:pt x="443" y="1151"/>
                  </a:lnTo>
                  <a:lnTo>
                    <a:pt x="387" y="1155"/>
                  </a:lnTo>
                  <a:lnTo>
                    <a:pt x="377" y="1137"/>
                  </a:lnTo>
                  <a:lnTo>
                    <a:pt x="356" y="1142"/>
                  </a:lnTo>
                  <a:lnTo>
                    <a:pt x="348" y="1117"/>
                  </a:lnTo>
                  <a:lnTo>
                    <a:pt x="305" y="1117"/>
                  </a:lnTo>
                  <a:lnTo>
                    <a:pt x="298" y="1079"/>
                  </a:lnTo>
                  <a:lnTo>
                    <a:pt x="265" y="1088"/>
                  </a:lnTo>
                  <a:lnTo>
                    <a:pt x="254" y="1120"/>
                  </a:lnTo>
                  <a:lnTo>
                    <a:pt x="232" y="1108"/>
                  </a:lnTo>
                  <a:lnTo>
                    <a:pt x="240" y="908"/>
                  </a:lnTo>
                  <a:lnTo>
                    <a:pt x="286" y="801"/>
                  </a:lnTo>
                  <a:lnTo>
                    <a:pt x="331" y="787"/>
                  </a:lnTo>
                  <a:lnTo>
                    <a:pt x="300" y="713"/>
                  </a:lnTo>
                  <a:lnTo>
                    <a:pt x="305" y="658"/>
                  </a:lnTo>
                  <a:lnTo>
                    <a:pt x="243" y="691"/>
                  </a:lnTo>
                  <a:lnTo>
                    <a:pt x="211" y="667"/>
                  </a:lnTo>
                  <a:lnTo>
                    <a:pt x="240" y="647"/>
                  </a:lnTo>
                  <a:lnTo>
                    <a:pt x="206" y="609"/>
                  </a:lnTo>
                  <a:lnTo>
                    <a:pt x="140" y="483"/>
                  </a:lnTo>
                  <a:lnTo>
                    <a:pt x="0" y="495"/>
                  </a:lnTo>
                  <a:lnTo>
                    <a:pt x="105" y="356"/>
                  </a:lnTo>
                  <a:lnTo>
                    <a:pt x="136" y="230"/>
                  </a:lnTo>
                  <a:lnTo>
                    <a:pt x="201" y="197"/>
                  </a:lnTo>
                  <a:lnTo>
                    <a:pt x="205" y="140"/>
                  </a:lnTo>
                  <a:lnTo>
                    <a:pt x="176" y="108"/>
                  </a:lnTo>
                  <a:lnTo>
                    <a:pt x="246" y="0"/>
                  </a:lnTo>
                  <a:lnTo>
                    <a:pt x="310" y="57"/>
                  </a:lnTo>
                  <a:lnTo>
                    <a:pt x="413" y="86"/>
                  </a:lnTo>
                  <a:lnTo>
                    <a:pt x="497" y="74"/>
                  </a:lnTo>
                  <a:lnTo>
                    <a:pt x="665" y="86"/>
                  </a:lnTo>
                  <a:lnTo>
                    <a:pt x="789" y="155"/>
                  </a:lnTo>
                  <a:lnTo>
                    <a:pt x="914" y="134"/>
                  </a:lnTo>
                  <a:lnTo>
                    <a:pt x="924" y="241"/>
                  </a:lnTo>
                  <a:lnTo>
                    <a:pt x="1001" y="235"/>
                  </a:lnTo>
                  <a:lnTo>
                    <a:pt x="1305" y="429"/>
                  </a:lnTo>
                  <a:lnTo>
                    <a:pt x="1295" y="533"/>
                  </a:lnTo>
                  <a:lnTo>
                    <a:pt x="1323" y="580"/>
                  </a:lnTo>
                  <a:lnTo>
                    <a:pt x="1333" y="622"/>
                  </a:lnTo>
                  <a:lnTo>
                    <a:pt x="1325" y="654"/>
                  </a:lnTo>
                  <a:lnTo>
                    <a:pt x="1370" y="696"/>
                  </a:lnTo>
                  <a:lnTo>
                    <a:pt x="1408" y="688"/>
                  </a:lnTo>
                  <a:lnTo>
                    <a:pt x="1408" y="779"/>
                  </a:lnTo>
                  <a:lnTo>
                    <a:pt x="1300" y="850"/>
                  </a:lnTo>
                  <a:lnTo>
                    <a:pt x="1305" y="897"/>
                  </a:lnTo>
                  <a:lnTo>
                    <a:pt x="1431" y="879"/>
                  </a:lnTo>
                  <a:lnTo>
                    <a:pt x="1453" y="951"/>
                  </a:lnTo>
                  <a:lnTo>
                    <a:pt x="1483" y="962"/>
                  </a:lnTo>
                  <a:lnTo>
                    <a:pt x="1503" y="1088"/>
                  </a:lnTo>
                  <a:lnTo>
                    <a:pt x="1573" y="1121"/>
                  </a:lnTo>
                  <a:lnTo>
                    <a:pt x="1545" y="1203"/>
                  </a:lnTo>
                  <a:lnTo>
                    <a:pt x="1693" y="1179"/>
                  </a:lnTo>
                  <a:lnTo>
                    <a:pt x="1689" y="1237"/>
                  </a:lnTo>
                  <a:lnTo>
                    <a:pt x="1655" y="1278"/>
                  </a:lnTo>
                  <a:lnTo>
                    <a:pt x="1643" y="1330"/>
                  </a:lnTo>
                  <a:lnTo>
                    <a:pt x="1688" y="1347"/>
                  </a:lnTo>
                  <a:lnTo>
                    <a:pt x="1692" y="1487"/>
                  </a:lnTo>
                  <a:lnTo>
                    <a:pt x="1733" y="1489"/>
                  </a:lnTo>
                  <a:lnTo>
                    <a:pt x="1738" y="1379"/>
                  </a:lnTo>
                  <a:lnTo>
                    <a:pt x="1818" y="1380"/>
                  </a:lnTo>
                  <a:lnTo>
                    <a:pt x="1889" y="1477"/>
                  </a:lnTo>
                  <a:lnTo>
                    <a:pt x="1872" y="1613"/>
                  </a:lnTo>
                  <a:lnTo>
                    <a:pt x="1809" y="1615"/>
                  </a:lnTo>
                  <a:lnTo>
                    <a:pt x="1772" y="1576"/>
                  </a:lnTo>
                  <a:lnTo>
                    <a:pt x="1726" y="1751"/>
                  </a:lnTo>
                  <a:lnTo>
                    <a:pt x="1615" y="1797"/>
                  </a:lnTo>
                  <a:lnTo>
                    <a:pt x="1638" y="1821"/>
                  </a:lnTo>
                  <a:lnTo>
                    <a:pt x="1743" y="1830"/>
                  </a:lnTo>
                  <a:lnTo>
                    <a:pt x="1789" y="1885"/>
                  </a:lnTo>
                  <a:close/>
                </a:path>
              </a:pathLst>
            </a:custGeom>
            <a:solidFill>
              <a:srgbClr val="FF0000"/>
            </a:solidFill>
            <a:ln w="0">
              <a:solidFill>
                <a:schemeClr val="tx1"/>
              </a:solidFill>
              <a:round/>
              <a:headEnd/>
              <a:tailEnd/>
            </a:ln>
          </p:spPr>
          <p:txBody>
            <a:bodyPr/>
            <a:lstStyle/>
            <a:p>
              <a:endParaRPr lang="es-MX" sz="600"/>
            </a:p>
          </p:txBody>
        </p:sp>
        <p:sp>
          <p:nvSpPr>
            <p:cNvPr id="32" name="Freeform 13"/>
            <p:cNvSpPr>
              <a:spLocks/>
            </p:cNvSpPr>
            <p:nvPr/>
          </p:nvSpPr>
          <p:spPr bwMode="auto">
            <a:xfrm>
              <a:off x="1621565" y="3326546"/>
              <a:ext cx="241936" cy="458566"/>
            </a:xfrm>
            <a:custGeom>
              <a:avLst/>
              <a:gdLst>
                <a:gd name="T0" fmla="*/ 384518 w 758"/>
                <a:gd name="T1" fmla="*/ 225286 h 1340"/>
                <a:gd name="T2" fmla="*/ 363031 w 758"/>
                <a:gd name="T3" fmla="*/ 175349 h 1340"/>
                <a:gd name="T4" fmla="*/ 343239 w 758"/>
                <a:gd name="T5" fmla="*/ 178754 h 1340"/>
                <a:gd name="T6" fmla="*/ 346632 w 758"/>
                <a:gd name="T7" fmla="*/ 150947 h 1340"/>
                <a:gd name="T8" fmla="*/ 343239 w 758"/>
                <a:gd name="T9" fmla="*/ 131086 h 1340"/>
                <a:gd name="T10" fmla="*/ 320055 w 758"/>
                <a:gd name="T11" fmla="*/ 117467 h 1340"/>
                <a:gd name="T12" fmla="*/ 311008 w 758"/>
                <a:gd name="T13" fmla="*/ 139598 h 1340"/>
                <a:gd name="T14" fmla="*/ 291782 w 758"/>
                <a:gd name="T15" fmla="*/ 144705 h 1340"/>
                <a:gd name="T16" fmla="*/ 285562 w 758"/>
                <a:gd name="T17" fmla="*/ 103280 h 1340"/>
                <a:gd name="T18" fmla="*/ 271425 w 758"/>
                <a:gd name="T19" fmla="*/ 116332 h 1340"/>
                <a:gd name="T20" fmla="*/ 218836 w 758"/>
                <a:gd name="T21" fmla="*/ 112359 h 1340"/>
                <a:gd name="T22" fmla="*/ 203003 w 758"/>
                <a:gd name="T23" fmla="*/ 84553 h 1340"/>
                <a:gd name="T24" fmla="*/ 227318 w 758"/>
                <a:gd name="T25" fmla="*/ 74906 h 1340"/>
                <a:gd name="T26" fmla="*/ 205830 w 758"/>
                <a:gd name="T27" fmla="*/ 40858 h 1340"/>
                <a:gd name="T28" fmla="*/ 184908 w 758"/>
                <a:gd name="T29" fmla="*/ 52775 h 1340"/>
                <a:gd name="T30" fmla="*/ 196218 w 758"/>
                <a:gd name="T31" fmla="*/ 15322 h 1340"/>
                <a:gd name="T32" fmla="*/ 152111 w 758"/>
                <a:gd name="T33" fmla="*/ 19862 h 1340"/>
                <a:gd name="T34" fmla="*/ 145325 w 758"/>
                <a:gd name="T35" fmla="*/ 10782 h 1340"/>
                <a:gd name="T36" fmla="*/ 122141 w 758"/>
                <a:gd name="T37" fmla="*/ 22131 h 1340"/>
                <a:gd name="T38" fmla="*/ 123838 w 758"/>
                <a:gd name="T39" fmla="*/ 9647 h 1340"/>
                <a:gd name="T40" fmla="*/ 97826 w 758"/>
                <a:gd name="T41" fmla="*/ 0 h 1340"/>
                <a:gd name="T42" fmla="*/ 90475 w 758"/>
                <a:gd name="T43" fmla="*/ 30643 h 1340"/>
                <a:gd name="T44" fmla="*/ 62767 w 758"/>
                <a:gd name="T45" fmla="*/ 44263 h 1340"/>
                <a:gd name="T46" fmla="*/ 46934 w 758"/>
                <a:gd name="T47" fmla="*/ 98740 h 1340"/>
                <a:gd name="T48" fmla="*/ 27142 w 758"/>
                <a:gd name="T49" fmla="*/ 117467 h 1340"/>
                <a:gd name="T50" fmla="*/ 3958 w 758"/>
                <a:gd name="T51" fmla="*/ 180456 h 1340"/>
                <a:gd name="T52" fmla="*/ 0 w 758"/>
                <a:gd name="T53" fmla="*/ 199750 h 1340"/>
                <a:gd name="T54" fmla="*/ 15833 w 758"/>
                <a:gd name="T55" fmla="*/ 258200 h 1340"/>
                <a:gd name="T56" fmla="*/ 23750 w 758"/>
                <a:gd name="T57" fmla="*/ 278629 h 1340"/>
                <a:gd name="T58" fmla="*/ 3958 w 758"/>
                <a:gd name="T59" fmla="*/ 339348 h 1340"/>
                <a:gd name="T60" fmla="*/ 22053 w 758"/>
                <a:gd name="T61" fmla="*/ 355805 h 1340"/>
                <a:gd name="T62" fmla="*/ 22053 w 758"/>
                <a:gd name="T63" fmla="*/ 379639 h 1340"/>
                <a:gd name="T64" fmla="*/ 50892 w 758"/>
                <a:gd name="T65" fmla="*/ 397230 h 1340"/>
                <a:gd name="T66" fmla="*/ 50892 w 758"/>
                <a:gd name="T67" fmla="*/ 544773 h 1340"/>
                <a:gd name="T68" fmla="*/ 84255 w 758"/>
                <a:gd name="T69" fmla="*/ 573714 h 1340"/>
                <a:gd name="T70" fmla="*/ 96130 w 758"/>
                <a:gd name="T71" fmla="*/ 678696 h 1340"/>
                <a:gd name="T72" fmla="*/ 147022 w 758"/>
                <a:gd name="T73" fmla="*/ 688343 h 1340"/>
                <a:gd name="T74" fmla="*/ 154373 w 758"/>
                <a:gd name="T75" fmla="*/ 710474 h 1340"/>
                <a:gd name="T76" fmla="*/ 184343 w 758"/>
                <a:gd name="T77" fmla="*/ 702530 h 1340"/>
                <a:gd name="T78" fmla="*/ 199045 w 758"/>
                <a:gd name="T79" fmla="*/ 707070 h 1340"/>
                <a:gd name="T80" fmla="*/ 258984 w 758"/>
                <a:gd name="T81" fmla="*/ 759277 h 1340"/>
                <a:gd name="T82" fmla="*/ 290651 w 758"/>
                <a:gd name="T83" fmla="*/ 755305 h 1340"/>
                <a:gd name="T84" fmla="*/ 320055 w 758"/>
                <a:gd name="T85" fmla="*/ 760412 h 1340"/>
                <a:gd name="T86" fmla="*/ 333626 w 758"/>
                <a:gd name="T87" fmla="*/ 750765 h 1340"/>
                <a:gd name="T88" fmla="*/ 320055 w 758"/>
                <a:gd name="T89" fmla="*/ 685506 h 1340"/>
                <a:gd name="T90" fmla="*/ 338716 w 758"/>
                <a:gd name="T91" fmla="*/ 680966 h 1340"/>
                <a:gd name="T92" fmla="*/ 348328 w 758"/>
                <a:gd name="T93" fmla="*/ 655997 h 1340"/>
                <a:gd name="T94" fmla="*/ 343805 w 758"/>
                <a:gd name="T95" fmla="*/ 638406 h 1340"/>
                <a:gd name="T96" fmla="*/ 378298 w 758"/>
                <a:gd name="T97" fmla="*/ 585063 h 1340"/>
                <a:gd name="T98" fmla="*/ 361900 w 758"/>
                <a:gd name="T99" fmla="*/ 544205 h 1340"/>
                <a:gd name="T100" fmla="*/ 374906 w 758"/>
                <a:gd name="T101" fmla="*/ 531721 h 1340"/>
                <a:gd name="T102" fmla="*/ 368120 w 758"/>
                <a:gd name="T103" fmla="*/ 439223 h 1340"/>
                <a:gd name="T104" fmla="*/ 339281 w 758"/>
                <a:gd name="T105" fmla="*/ 379639 h 1340"/>
                <a:gd name="T106" fmla="*/ 388477 w 758"/>
                <a:gd name="T107" fmla="*/ 356372 h 1340"/>
                <a:gd name="T108" fmla="*/ 386780 w 758"/>
                <a:gd name="T109" fmla="*/ 320621 h 1340"/>
                <a:gd name="T110" fmla="*/ 416185 w 758"/>
                <a:gd name="T111" fmla="*/ 318919 h 1340"/>
                <a:gd name="T112" fmla="*/ 428625 w 758"/>
                <a:gd name="T113" fmla="*/ 287141 h 1340"/>
                <a:gd name="T114" fmla="*/ 402048 w 758"/>
                <a:gd name="T115" fmla="*/ 286573 h 1340"/>
                <a:gd name="T116" fmla="*/ 384518 w 758"/>
                <a:gd name="T117" fmla="*/ 225286 h 13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8"/>
                <a:gd name="T178" fmla="*/ 0 h 1340"/>
                <a:gd name="T179" fmla="*/ 758 w 758"/>
                <a:gd name="T180" fmla="*/ 1340 h 13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8" h="1340">
                  <a:moveTo>
                    <a:pt x="680" y="397"/>
                  </a:moveTo>
                  <a:lnTo>
                    <a:pt x="642" y="309"/>
                  </a:lnTo>
                  <a:lnTo>
                    <a:pt x="607" y="315"/>
                  </a:lnTo>
                  <a:lnTo>
                    <a:pt x="613" y="266"/>
                  </a:lnTo>
                  <a:lnTo>
                    <a:pt x="607" y="231"/>
                  </a:lnTo>
                  <a:lnTo>
                    <a:pt x="566" y="207"/>
                  </a:lnTo>
                  <a:lnTo>
                    <a:pt x="550" y="246"/>
                  </a:lnTo>
                  <a:lnTo>
                    <a:pt x="516" y="255"/>
                  </a:lnTo>
                  <a:lnTo>
                    <a:pt x="505" y="182"/>
                  </a:lnTo>
                  <a:lnTo>
                    <a:pt x="480" y="205"/>
                  </a:lnTo>
                  <a:lnTo>
                    <a:pt x="387" y="198"/>
                  </a:lnTo>
                  <a:lnTo>
                    <a:pt x="359" y="149"/>
                  </a:lnTo>
                  <a:lnTo>
                    <a:pt x="402" y="132"/>
                  </a:lnTo>
                  <a:lnTo>
                    <a:pt x="364" y="72"/>
                  </a:lnTo>
                  <a:lnTo>
                    <a:pt x="327" y="93"/>
                  </a:lnTo>
                  <a:lnTo>
                    <a:pt x="347" y="27"/>
                  </a:lnTo>
                  <a:lnTo>
                    <a:pt x="269" y="35"/>
                  </a:lnTo>
                  <a:lnTo>
                    <a:pt x="257" y="19"/>
                  </a:lnTo>
                  <a:lnTo>
                    <a:pt x="216" y="39"/>
                  </a:lnTo>
                  <a:lnTo>
                    <a:pt x="219" y="17"/>
                  </a:lnTo>
                  <a:lnTo>
                    <a:pt x="173" y="0"/>
                  </a:lnTo>
                  <a:lnTo>
                    <a:pt x="160" y="54"/>
                  </a:lnTo>
                  <a:lnTo>
                    <a:pt x="111" y="78"/>
                  </a:lnTo>
                  <a:lnTo>
                    <a:pt x="83" y="174"/>
                  </a:lnTo>
                  <a:lnTo>
                    <a:pt x="48" y="207"/>
                  </a:lnTo>
                  <a:lnTo>
                    <a:pt x="7" y="318"/>
                  </a:lnTo>
                  <a:lnTo>
                    <a:pt x="0" y="352"/>
                  </a:lnTo>
                  <a:lnTo>
                    <a:pt x="28" y="455"/>
                  </a:lnTo>
                  <a:lnTo>
                    <a:pt x="42" y="491"/>
                  </a:lnTo>
                  <a:lnTo>
                    <a:pt x="7" y="598"/>
                  </a:lnTo>
                  <a:lnTo>
                    <a:pt x="39" y="627"/>
                  </a:lnTo>
                  <a:lnTo>
                    <a:pt x="39" y="669"/>
                  </a:lnTo>
                  <a:lnTo>
                    <a:pt x="90" y="700"/>
                  </a:lnTo>
                  <a:lnTo>
                    <a:pt x="90" y="960"/>
                  </a:lnTo>
                  <a:lnTo>
                    <a:pt x="149" y="1011"/>
                  </a:lnTo>
                  <a:lnTo>
                    <a:pt x="170" y="1196"/>
                  </a:lnTo>
                  <a:lnTo>
                    <a:pt x="260" y="1213"/>
                  </a:lnTo>
                  <a:lnTo>
                    <a:pt x="273" y="1252"/>
                  </a:lnTo>
                  <a:lnTo>
                    <a:pt x="326" y="1238"/>
                  </a:lnTo>
                  <a:lnTo>
                    <a:pt x="352" y="1246"/>
                  </a:lnTo>
                  <a:lnTo>
                    <a:pt x="458" y="1338"/>
                  </a:lnTo>
                  <a:lnTo>
                    <a:pt x="514" y="1331"/>
                  </a:lnTo>
                  <a:lnTo>
                    <a:pt x="566" y="1340"/>
                  </a:lnTo>
                  <a:lnTo>
                    <a:pt x="590" y="1323"/>
                  </a:lnTo>
                  <a:lnTo>
                    <a:pt x="566" y="1208"/>
                  </a:lnTo>
                  <a:lnTo>
                    <a:pt x="599" y="1200"/>
                  </a:lnTo>
                  <a:lnTo>
                    <a:pt x="616" y="1156"/>
                  </a:lnTo>
                  <a:lnTo>
                    <a:pt x="608" y="1125"/>
                  </a:lnTo>
                  <a:lnTo>
                    <a:pt x="669" y="1031"/>
                  </a:lnTo>
                  <a:lnTo>
                    <a:pt x="640" y="959"/>
                  </a:lnTo>
                  <a:lnTo>
                    <a:pt x="663" y="937"/>
                  </a:lnTo>
                  <a:lnTo>
                    <a:pt x="651" y="774"/>
                  </a:lnTo>
                  <a:lnTo>
                    <a:pt x="600" y="669"/>
                  </a:lnTo>
                  <a:lnTo>
                    <a:pt x="687" y="628"/>
                  </a:lnTo>
                  <a:lnTo>
                    <a:pt x="684" y="565"/>
                  </a:lnTo>
                  <a:lnTo>
                    <a:pt x="736" y="562"/>
                  </a:lnTo>
                  <a:lnTo>
                    <a:pt x="758" y="506"/>
                  </a:lnTo>
                  <a:lnTo>
                    <a:pt x="711" y="505"/>
                  </a:lnTo>
                  <a:lnTo>
                    <a:pt x="680" y="397"/>
                  </a:lnTo>
                  <a:close/>
                </a:path>
              </a:pathLst>
            </a:custGeom>
            <a:solidFill>
              <a:srgbClr val="FF0000"/>
            </a:solidFill>
            <a:ln w="9525" algn="ctr">
              <a:solidFill>
                <a:schemeClr val="tx1"/>
              </a:solidFill>
              <a:miter lim="800000"/>
              <a:headEnd/>
              <a:tailEnd/>
            </a:ln>
            <a:effectLst>
              <a:outerShdw dist="27940" dir="5400000" algn="ctr" rotWithShape="0">
                <a:srgbClr val="000000">
                  <a:alpha val="31998"/>
                </a:srgbClr>
              </a:outerShdw>
            </a:effectLst>
          </p:spPr>
          <p:txBody>
            <a:bodyPr anchor="ctr"/>
            <a:lstStyle/>
            <a:p>
              <a:endParaRPr lang="es-MX" sz="600"/>
            </a:p>
          </p:txBody>
        </p:sp>
        <p:sp>
          <p:nvSpPr>
            <p:cNvPr id="33" name="Freeform 16"/>
            <p:cNvSpPr>
              <a:spLocks/>
            </p:cNvSpPr>
            <p:nvPr/>
          </p:nvSpPr>
          <p:spPr bwMode="auto">
            <a:xfrm>
              <a:off x="1799716" y="2563152"/>
              <a:ext cx="452510" cy="920005"/>
            </a:xfrm>
            <a:custGeom>
              <a:avLst/>
              <a:gdLst>
                <a:gd name="T0" fmla="*/ 479541 w 1416"/>
                <a:gd name="T1" fmla="*/ 9111 h 2679"/>
                <a:gd name="T2" fmla="*/ 451233 w 1416"/>
                <a:gd name="T3" fmla="*/ 65488 h 2679"/>
                <a:gd name="T4" fmla="*/ 185136 w 1416"/>
                <a:gd name="T5" fmla="*/ 163435 h 2679"/>
                <a:gd name="T6" fmla="*/ 194760 w 1416"/>
                <a:gd name="T7" fmla="*/ 233479 h 2679"/>
                <a:gd name="T8" fmla="*/ 198157 w 1416"/>
                <a:gd name="T9" fmla="*/ 277328 h 2679"/>
                <a:gd name="T10" fmla="*/ 109836 w 1416"/>
                <a:gd name="T11" fmla="*/ 403179 h 2679"/>
                <a:gd name="T12" fmla="*/ 55484 w 1416"/>
                <a:gd name="T13" fmla="*/ 496570 h 2679"/>
                <a:gd name="T14" fmla="*/ 4529 w 1416"/>
                <a:gd name="T15" fmla="*/ 587684 h 2679"/>
                <a:gd name="T16" fmla="*/ 24345 w 1416"/>
                <a:gd name="T17" fmla="*/ 649755 h 2679"/>
                <a:gd name="T18" fmla="*/ 61146 w 1416"/>
                <a:gd name="T19" fmla="*/ 817177 h 2679"/>
                <a:gd name="T20" fmla="*/ 121725 w 1416"/>
                <a:gd name="T21" fmla="*/ 917402 h 2679"/>
                <a:gd name="T22" fmla="*/ 167584 w 1416"/>
                <a:gd name="T23" fmla="*/ 956695 h 2679"/>
                <a:gd name="T24" fmla="*/ 212878 w 1416"/>
                <a:gd name="T25" fmla="*/ 1062045 h 2679"/>
                <a:gd name="T26" fmla="*/ 207782 w 1416"/>
                <a:gd name="T27" fmla="*/ 1010224 h 2679"/>
                <a:gd name="T28" fmla="*/ 242884 w 1416"/>
                <a:gd name="T29" fmla="*/ 988015 h 2679"/>
                <a:gd name="T30" fmla="*/ 285913 w 1416"/>
                <a:gd name="T31" fmla="*/ 1087671 h 2679"/>
                <a:gd name="T32" fmla="*/ 276288 w 1416"/>
                <a:gd name="T33" fmla="*/ 1103616 h 2679"/>
                <a:gd name="T34" fmla="*/ 273457 w 1416"/>
                <a:gd name="T35" fmla="*/ 1129811 h 2679"/>
                <a:gd name="T36" fmla="*/ 227598 w 1416"/>
                <a:gd name="T37" fmla="*/ 1167396 h 2679"/>
                <a:gd name="T38" fmla="*/ 191363 w 1416"/>
                <a:gd name="T39" fmla="*/ 1208397 h 2679"/>
                <a:gd name="T40" fmla="*/ 253075 w 1416"/>
                <a:gd name="T41" fmla="*/ 1217508 h 2679"/>
                <a:gd name="T42" fmla="*/ 275722 w 1416"/>
                <a:gd name="T43" fmla="*/ 1263065 h 2679"/>
                <a:gd name="T44" fmla="*/ 310824 w 1416"/>
                <a:gd name="T45" fmla="*/ 1240856 h 2679"/>
                <a:gd name="T46" fmla="*/ 343661 w 1416"/>
                <a:gd name="T47" fmla="*/ 1179354 h 2679"/>
                <a:gd name="T48" fmla="*/ 356683 w 1416"/>
                <a:gd name="T49" fmla="*/ 1160562 h 2679"/>
                <a:gd name="T50" fmla="*/ 391785 w 1416"/>
                <a:gd name="T51" fmla="*/ 1296094 h 2679"/>
                <a:gd name="T52" fmla="*/ 328375 w 1416"/>
                <a:gd name="T53" fmla="*/ 1347346 h 2679"/>
                <a:gd name="T54" fmla="*/ 345926 w 1416"/>
                <a:gd name="T55" fmla="*/ 1428779 h 2679"/>
                <a:gd name="T56" fmla="*/ 485202 w 1416"/>
                <a:gd name="T57" fmla="*/ 1471488 h 2679"/>
                <a:gd name="T58" fmla="*/ 676566 w 1416"/>
                <a:gd name="T59" fmla="*/ 1456682 h 2679"/>
                <a:gd name="T60" fmla="*/ 648824 w 1416"/>
                <a:gd name="T61" fmla="*/ 1525587 h 2679"/>
                <a:gd name="T62" fmla="*/ 720160 w 1416"/>
                <a:gd name="T63" fmla="*/ 1462946 h 2679"/>
                <a:gd name="T64" fmla="*/ 694117 w 1416"/>
                <a:gd name="T65" fmla="*/ 1370124 h 2679"/>
                <a:gd name="T66" fmla="*/ 694117 w 1416"/>
                <a:gd name="T67" fmla="*/ 1146326 h 2679"/>
                <a:gd name="T68" fmla="*/ 736579 w 1416"/>
                <a:gd name="T69" fmla="*/ 1092227 h 2679"/>
                <a:gd name="T70" fmla="*/ 754696 w 1416"/>
                <a:gd name="T71" fmla="*/ 1095074 h 2679"/>
                <a:gd name="T72" fmla="*/ 761490 w 1416"/>
                <a:gd name="T73" fmla="*/ 1069448 h 2679"/>
                <a:gd name="T74" fmla="*/ 788100 w 1416"/>
                <a:gd name="T75" fmla="*/ 949862 h 2679"/>
                <a:gd name="T76" fmla="*/ 738844 w 1416"/>
                <a:gd name="T77" fmla="*/ 884374 h 2679"/>
                <a:gd name="T78" fmla="*/ 784703 w 1416"/>
                <a:gd name="T79" fmla="*/ 869568 h 2679"/>
                <a:gd name="T80" fmla="*/ 777343 w 1416"/>
                <a:gd name="T81" fmla="*/ 808635 h 2679"/>
                <a:gd name="T82" fmla="*/ 721293 w 1416"/>
                <a:gd name="T83" fmla="*/ 707840 h 2679"/>
                <a:gd name="T84" fmla="*/ 668639 w 1416"/>
                <a:gd name="T85" fmla="*/ 686770 h 2679"/>
                <a:gd name="T86" fmla="*/ 627876 w 1416"/>
                <a:gd name="T87" fmla="*/ 675381 h 2679"/>
                <a:gd name="T88" fmla="*/ 599001 w 1416"/>
                <a:gd name="T89" fmla="*/ 677090 h 2679"/>
                <a:gd name="T90" fmla="*/ 617119 w 1416"/>
                <a:gd name="T91" fmla="*/ 495431 h 2679"/>
                <a:gd name="T92" fmla="*/ 627876 w 1416"/>
                <a:gd name="T93" fmla="*/ 413998 h 2679"/>
                <a:gd name="T94" fmla="*/ 591075 w 1416"/>
                <a:gd name="T95" fmla="*/ 407734 h 2679"/>
                <a:gd name="T96" fmla="*/ 455196 w 1416"/>
                <a:gd name="T97" fmla="*/ 321176 h 2679"/>
                <a:gd name="T98" fmla="*/ 568995 w 1416"/>
                <a:gd name="T99" fmla="*/ 151477 h 2679"/>
                <a:gd name="T100" fmla="*/ 594472 w 1416"/>
                <a:gd name="T101" fmla="*/ 39293 h 2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6"/>
                <a:gd name="T154" fmla="*/ 0 h 2679"/>
                <a:gd name="T155" fmla="*/ 1416 w 1416"/>
                <a:gd name="T156" fmla="*/ 2679 h 26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6" h="2679">
                  <a:moveTo>
                    <a:pt x="1050" y="69"/>
                  </a:moveTo>
                  <a:lnTo>
                    <a:pt x="931" y="34"/>
                  </a:lnTo>
                  <a:lnTo>
                    <a:pt x="847" y="16"/>
                  </a:lnTo>
                  <a:lnTo>
                    <a:pt x="684" y="0"/>
                  </a:lnTo>
                  <a:lnTo>
                    <a:pt x="653" y="79"/>
                  </a:lnTo>
                  <a:lnTo>
                    <a:pt x="797" y="115"/>
                  </a:lnTo>
                  <a:lnTo>
                    <a:pt x="724" y="236"/>
                  </a:lnTo>
                  <a:lnTo>
                    <a:pt x="412" y="216"/>
                  </a:lnTo>
                  <a:lnTo>
                    <a:pt x="327" y="287"/>
                  </a:lnTo>
                  <a:lnTo>
                    <a:pt x="358" y="330"/>
                  </a:lnTo>
                  <a:lnTo>
                    <a:pt x="335" y="360"/>
                  </a:lnTo>
                  <a:lnTo>
                    <a:pt x="344" y="410"/>
                  </a:lnTo>
                  <a:lnTo>
                    <a:pt x="401" y="438"/>
                  </a:lnTo>
                  <a:lnTo>
                    <a:pt x="408" y="482"/>
                  </a:lnTo>
                  <a:lnTo>
                    <a:pt x="350" y="487"/>
                  </a:lnTo>
                  <a:lnTo>
                    <a:pt x="307" y="559"/>
                  </a:lnTo>
                  <a:lnTo>
                    <a:pt x="302" y="672"/>
                  </a:lnTo>
                  <a:lnTo>
                    <a:pt x="194" y="708"/>
                  </a:lnTo>
                  <a:lnTo>
                    <a:pt x="191" y="753"/>
                  </a:lnTo>
                  <a:lnTo>
                    <a:pt x="119" y="797"/>
                  </a:lnTo>
                  <a:lnTo>
                    <a:pt x="98" y="872"/>
                  </a:lnTo>
                  <a:lnTo>
                    <a:pt x="3" y="909"/>
                  </a:lnTo>
                  <a:lnTo>
                    <a:pt x="16" y="979"/>
                  </a:lnTo>
                  <a:lnTo>
                    <a:pt x="8" y="1032"/>
                  </a:lnTo>
                  <a:lnTo>
                    <a:pt x="32" y="1059"/>
                  </a:lnTo>
                  <a:lnTo>
                    <a:pt x="0" y="1084"/>
                  </a:lnTo>
                  <a:lnTo>
                    <a:pt x="43" y="1141"/>
                  </a:lnTo>
                  <a:lnTo>
                    <a:pt x="99" y="1207"/>
                  </a:lnTo>
                  <a:lnTo>
                    <a:pt x="136" y="1296"/>
                  </a:lnTo>
                  <a:lnTo>
                    <a:pt x="108" y="1435"/>
                  </a:lnTo>
                  <a:lnTo>
                    <a:pt x="115" y="1613"/>
                  </a:lnTo>
                  <a:lnTo>
                    <a:pt x="194" y="1644"/>
                  </a:lnTo>
                  <a:lnTo>
                    <a:pt x="215" y="1611"/>
                  </a:lnTo>
                  <a:lnTo>
                    <a:pt x="263" y="1623"/>
                  </a:lnTo>
                  <a:lnTo>
                    <a:pt x="289" y="1653"/>
                  </a:lnTo>
                  <a:lnTo>
                    <a:pt x="296" y="1680"/>
                  </a:lnTo>
                  <a:lnTo>
                    <a:pt x="290" y="1713"/>
                  </a:lnTo>
                  <a:lnTo>
                    <a:pt x="310" y="1743"/>
                  </a:lnTo>
                  <a:lnTo>
                    <a:pt x="376" y="1865"/>
                  </a:lnTo>
                  <a:lnTo>
                    <a:pt x="420" y="1840"/>
                  </a:lnTo>
                  <a:lnTo>
                    <a:pt x="397" y="1781"/>
                  </a:lnTo>
                  <a:lnTo>
                    <a:pt x="367" y="1774"/>
                  </a:lnTo>
                  <a:lnTo>
                    <a:pt x="360" y="1751"/>
                  </a:lnTo>
                  <a:lnTo>
                    <a:pt x="397" y="1733"/>
                  </a:lnTo>
                  <a:lnTo>
                    <a:pt x="429" y="1735"/>
                  </a:lnTo>
                  <a:lnTo>
                    <a:pt x="475" y="1819"/>
                  </a:lnTo>
                  <a:lnTo>
                    <a:pt x="509" y="1838"/>
                  </a:lnTo>
                  <a:lnTo>
                    <a:pt x="505" y="1910"/>
                  </a:lnTo>
                  <a:lnTo>
                    <a:pt x="529" y="1895"/>
                  </a:lnTo>
                  <a:lnTo>
                    <a:pt x="533" y="1942"/>
                  </a:lnTo>
                  <a:lnTo>
                    <a:pt x="488" y="1938"/>
                  </a:lnTo>
                  <a:lnTo>
                    <a:pt x="470" y="1951"/>
                  </a:lnTo>
                  <a:lnTo>
                    <a:pt x="485" y="1964"/>
                  </a:lnTo>
                  <a:lnTo>
                    <a:pt x="483" y="1984"/>
                  </a:lnTo>
                  <a:lnTo>
                    <a:pt x="445" y="2012"/>
                  </a:lnTo>
                  <a:lnTo>
                    <a:pt x="401" y="2013"/>
                  </a:lnTo>
                  <a:lnTo>
                    <a:pt x="402" y="2050"/>
                  </a:lnTo>
                  <a:lnTo>
                    <a:pt x="381" y="2051"/>
                  </a:lnTo>
                  <a:lnTo>
                    <a:pt x="340" y="2070"/>
                  </a:lnTo>
                  <a:lnTo>
                    <a:pt x="338" y="2122"/>
                  </a:lnTo>
                  <a:lnTo>
                    <a:pt x="377" y="2175"/>
                  </a:lnTo>
                  <a:lnTo>
                    <a:pt x="442" y="2156"/>
                  </a:lnTo>
                  <a:lnTo>
                    <a:pt x="447" y="2138"/>
                  </a:lnTo>
                  <a:lnTo>
                    <a:pt x="467" y="2134"/>
                  </a:lnTo>
                  <a:lnTo>
                    <a:pt x="483" y="2171"/>
                  </a:lnTo>
                  <a:lnTo>
                    <a:pt x="487" y="2218"/>
                  </a:lnTo>
                  <a:lnTo>
                    <a:pt x="528" y="2217"/>
                  </a:lnTo>
                  <a:lnTo>
                    <a:pt x="524" y="2186"/>
                  </a:lnTo>
                  <a:lnTo>
                    <a:pt x="549" y="2179"/>
                  </a:lnTo>
                  <a:lnTo>
                    <a:pt x="541" y="2151"/>
                  </a:lnTo>
                  <a:lnTo>
                    <a:pt x="600" y="2145"/>
                  </a:lnTo>
                  <a:lnTo>
                    <a:pt x="607" y="2071"/>
                  </a:lnTo>
                  <a:lnTo>
                    <a:pt x="570" y="2051"/>
                  </a:lnTo>
                  <a:lnTo>
                    <a:pt x="595" y="2033"/>
                  </a:lnTo>
                  <a:lnTo>
                    <a:pt x="630" y="2038"/>
                  </a:lnTo>
                  <a:lnTo>
                    <a:pt x="640" y="2180"/>
                  </a:lnTo>
                  <a:lnTo>
                    <a:pt x="626" y="2237"/>
                  </a:lnTo>
                  <a:lnTo>
                    <a:pt x="692" y="2276"/>
                  </a:lnTo>
                  <a:lnTo>
                    <a:pt x="650" y="2286"/>
                  </a:lnTo>
                  <a:lnTo>
                    <a:pt x="590" y="2315"/>
                  </a:lnTo>
                  <a:lnTo>
                    <a:pt x="580" y="2366"/>
                  </a:lnTo>
                  <a:lnTo>
                    <a:pt x="638" y="2408"/>
                  </a:lnTo>
                  <a:lnTo>
                    <a:pt x="595" y="2419"/>
                  </a:lnTo>
                  <a:lnTo>
                    <a:pt x="611" y="2509"/>
                  </a:lnTo>
                  <a:lnTo>
                    <a:pt x="605" y="2615"/>
                  </a:lnTo>
                  <a:lnTo>
                    <a:pt x="774" y="2602"/>
                  </a:lnTo>
                  <a:lnTo>
                    <a:pt x="857" y="2584"/>
                  </a:lnTo>
                  <a:lnTo>
                    <a:pt x="989" y="2594"/>
                  </a:lnTo>
                  <a:lnTo>
                    <a:pt x="1050" y="2544"/>
                  </a:lnTo>
                  <a:lnTo>
                    <a:pt x="1195" y="2558"/>
                  </a:lnTo>
                  <a:lnTo>
                    <a:pt x="1191" y="2578"/>
                  </a:lnTo>
                  <a:lnTo>
                    <a:pt x="1116" y="2634"/>
                  </a:lnTo>
                  <a:lnTo>
                    <a:pt x="1146" y="2679"/>
                  </a:lnTo>
                  <a:lnTo>
                    <a:pt x="1191" y="2639"/>
                  </a:lnTo>
                  <a:lnTo>
                    <a:pt x="1253" y="2613"/>
                  </a:lnTo>
                  <a:lnTo>
                    <a:pt x="1272" y="2569"/>
                  </a:lnTo>
                  <a:lnTo>
                    <a:pt x="1233" y="2533"/>
                  </a:lnTo>
                  <a:lnTo>
                    <a:pt x="1261" y="2496"/>
                  </a:lnTo>
                  <a:lnTo>
                    <a:pt x="1226" y="2406"/>
                  </a:lnTo>
                  <a:lnTo>
                    <a:pt x="1147" y="2229"/>
                  </a:lnTo>
                  <a:lnTo>
                    <a:pt x="1197" y="2216"/>
                  </a:lnTo>
                  <a:lnTo>
                    <a:pt x="1226" y="2013"/>
                  </a:lnTo>
                  <a:lnTo>
                    <a:pt x="1292" y="1967"/>
                  </a:lnTo>
                  <a:lnTo>
                    <a:pt x="1275" y="1915"/>
                  </a:lnTo>
                  <a:lnTo>
                    <a:pt x="1301" y="1918"/>
                  </a:lnTo>
                  <a:lnTo>
                    <a:pt x="1315" y="1902"/>
                  </a:lnTo>
                  <a:lnTo>
                    <a:pt x="1334" y="1902"/>
                  </a:lnTo>
                  <a:lnTo>
                    <a:pt x="1333" y="1923"/>
                  </a:lnTo>
                  <a:lnTo>
                    <a:pt x="1394" y="1910"/>
                  </a:lnTo>
                  <a:lnTo>
                    <a:pt x="1391" y="1878"/>
                  </a:lnTo>
                  <a:lnTo>
                    <a:pt x="1345" y="1878"/>
                  </a:lnTo>
                  <a:lnTo>
                    <a:pt x="1377" y="1730"/>
                  </a:lnTo>
                  <a:lnTo>
                    <a:pt x="1396" y="1705"/>
                  </a:lnTo>
                  <a:lnTo>
                    <a:pt x="1392" y="1668"/>
                  </a:lnTo>
                  <a:lnTo>
                    <a:pt x="1261" y="1596"/>
                  </a:lnTo>
                  <a:lnTo>
                    <a:pt x="1275" y="1570"/>
                  </a:lnTo>
                  <a:lnTo>
                    <a:pt x="1305" y="1553"/>
                  </a:lnTo>
                  <a:lnTo>
                    <a:pt x="1379" y="1570"/>
                  </a:lnTo>
                  <a:lnTo>
                    <a:pt x="1416" y="1556"/>
                  </a:lnTo>
                  <a:lnTo>
                    <a:pt x="1386" y="1527"/>
                  </a:lnTo>
                  <a:lnTo>
                    <a:pt x="1313" y="1514"/>
                  </a:lnTo>
                  <a:lnTo>
                    <a:pt x="1330" y="1423"/>
                  </a:lnTo>
                  <a:lnTo>
                    <a:pt x="1373" y="1420"/>
                  </a:lnTo>
                  <a:lnTo>
                    <a:pt x="1354" y="1363"/>
                  </a:lnTo>
                  <a:lnTo>
                    <a:pt x="1247" y="1358"/>
                  </a:lnTo>
                  <a:lnTo>
                    <a:pt x="1274" y="1243"/>
                  </a:lnTo>
                  <a:lnTo>
                    <a:pt x="1247" y="1220"/>
                  </a:lnTo>
                  <a:lnTo>
                    <a:pt x="1191" y="1224"/>
                  </a:lnTo>
                  <a:lnTo>
                    <a:pt x="1181" y="1206"/>
                  </a:lnTo>
                  <a:lnTo>
                    <a:pt x="1160" y="1211"/>
                  </a:lnTo>
                  <a:lnTo>
                    <a:pt x="1152" y="1186"/>
                  </a:lnTo>
                  <a:lnTo>
                    <a:pt x="1109" y="1186"/>
                  </a:lnTo>
                  <a:lnTo>
                    <a:pt x="1102" y="1148"/>
                  </a:lnTo>
                  <a:lnTo>
                    <a:pt x="1069" y="1157"/>
                  </a:lnTo>
                  <a:lnTo>
                    <a:pt x="1058" y="1189"/>
                  </a:lnTo>
                  <a:lnTo>
                    <a:pt x="1036" y="1177"/>
                  </a:lnTo>
                  <a:lnTo>
                    <a:pt x="1044" y="977"/>
                  </a:lnTo>
                  <a:lnTo>
                    <a:pt x="1090" y="870"/>
                  </a:lnTo>
                  <a:lnTo>
                    <a:pt x="1135" y="856"/>
                  </a:lnTo>
                  <a:lnTo>
                    <a:pt x="1104" y="782"/>
                  </a:lnTo>
                  <a:lnTo>
                    <a:pt x="1109" y="727"/>
                  </a:lnTo>
                  <a:lnTo>
                    <a:pt x="1047" y="760"/>
                  </a:lnTo>
                  <a:lnTo>
                    <a:pt x="1015" y="736"/>
                  </a:lnTo>
                  <a:lnTo>
                    <a:pt x="1044" y="716"/>
                  </a:lnTo>
                  <a:lnTo>
                    <a:pt x="1010" y="678"/>
                  </a:lnTo>
                  <a:lnTo>
                    <a:pt x="944" y="552"/>
                  </a:lnTo>
                  <a:lnTo>
                    <a:pt x="804" y="564"/>
                  </a:lnTo>
                  <a:lnTo>
                    <a:pt x="909" y="425"/>
                  </a:lnTo>
                  <a:lnTo>
                    <a:pt x="940" y="299"/>
                  </a:lnTo>
                  <a:lnTo>
                    <a:pt x="1005" y="266"/>
                  </a:lnTo>
                  <a:lnTo>
                    <a:pt x="1009" y="209"/>
                  </a:lnTo>
                  <a:lnTo>
                    <a:pt x="980" y="177"/>
                  </a:lnTo>
                  <a:lnTo>
                    <a:pt x="1050" y="69"/>
                  </a:lnTo>
                  <a:close/>
                </a:path>
              </a:pathLst>
            </a:custGeom>
            <a:solidFill>
              <a:srgbClr val="FF0000"/>
            </a:solidFill>
            <a:ln w="0">
              <a:solidFill>
                <a:schemeClr val="tx1"/>
              </a:solidFill>
              <a:round/>
              <a:headEnd/>
              <a:tailEnd/>
            </a:ln>
          </p:spPr>
          <p:txBody>
            <a:bodyPr/>
            <a:lstStyle/>
            <a:p>
              <a:endParaRPr lang="es-MX" sz="600" dirty="0"/>
            </a:p>
          </p:txBody>
        </p:sp>
        <p:sp>
          <p:nvSpPr>
            <p:cNvPr id="34" name="Freeform 18"/>
            <p:cNvSpPr>
              <a:spLocks/>
            </p:cNvSpPr>
            <p:nvPr/>
          </p:nvSpPr>
          <p:spPr bwMode="auto">
            <a:xfrm>
              <a:off x="1422889" y="2659844"/>
              <a:ext cx="622939" cy="848205"/>
            </a:xfrm>
            <a:custGeom>
              <a:avLst/>
              <a:gdLst>
                <a:gd name="T0" fmla="*/ 417193011 w 1769"/>
                <a:gd name="T1" fmla="*/ 36051607 h 2468"/>
                <a:gd name="T2" fmla="*/ 371608935 w 1769"/>
                <a:gd name="T3" fmla="*/ 53590426 h 2468"/>
                <a:gd name="T4" fmla="*/ 259300588 w 1769"/>
                <a:gd name="T5" fmla="*/ 23060057 h 2468"/>
                <a:gd name="T6" fmla="*/ 247739668 w 1769"/>
                <a:gd name="T7" fmla="*/ 23060057 h 2468"/>
                <a:gd name="T8" fmla="*/ 226598906 w 1769"/>
                <a:gd name="T9" fmla="*/ 79898941 h 2468"/>
                <a:gd name="T10" fmla="*/ 188281808 w 1769"/>
                <a:gd name="T11" fmla="*/ 119848126 h 2468"/>
                <a:gd name="T12" fmla="*/ 150625446 w 1769"/>
                <a:gd name="T13" fmla="*/ 138360913 h 2468"/>
                <a:gd name="T14" fmla="*/ 91168153 w 1769"/>
                <a:gd name="T15" fmla="*/ 180584018 h 2468"/>
                <a:gd name="T16" fmla="*/ 42941694 w 1769"/>
                <a:gd name="T17" fmla="*/ 202994384 h 2468"/>
                <a:gd name="T18" fmla="*/ 73331078 w 1769"/>
                <a:gd name="T19" fmla="*/ 227678670 h 2468"/>
                <a:gd name="T20" fmla="*/ 74982638 w 1769"/>
                <a:gd name="T21" fmla="*/ 353048603 h 2468"/>
                <a:gd name="T22" fmla="*/ 16185515 w 1769"/>
                <a:gd name="T23" fmla="*/ 404040833 h 2468"/>
                <a:gd name="T24" fmla="*/ 61439506 w 1769"/>
                <a:gd name="T25" fmla="*/ 477443429 h 2468"/>
                <a:gd name="T26" fmla="*/ 84231260 w 1769"/>
                <a:gd name="T27" fmla="*/ 549872058 h 2468"/>
                <a:gd name="T28" fmla="*/ 167802350 w 1769"/>
                <a:gd name="T29" fmla="*/ 557017524 h 2468"/>
                <a:gd name="T30" fmla="*/ 172426378 w 1769"/>
                <a:gd name="T31" fmla="*/ 584300006 h 2468"/>
                <a:gd name="T32" fmla="*/ 241793599 w 1769"/>
                <a:gd name="T33" fmla="*/ 634642545 h 2468"/>
                <a:gd name="T34" fmla="*/ 269540600 w 1769"/>
                <a:gd name="T35" fmla="*/ 640813474 h 2468"/>
                <a:gd name="T36" fmla="*/ 292663007 w 1769"/>
                <a:gd name="T37" fmla="*/ 664848068 h 2468"/>
                <a:gd name="T38" fmla="*/ 303233104 w 1769"/>
                <a:gd name="T39" fmla="*/ 683036579 h 2468"/>
                <a:gd name="T40" fmla="*/ 351459563 w 1769"/>
                <a:gd name="T41" fmla="*/ 693754779 h 2468"/>
                <a:gd name="T42" fmla="*/ 371608935 w 1769"/>
                <a:gd name="T43" fmla="*/ 701874212 h 2468"/>
                <a:gd name="T44" fmla="*/ 385152067 w 1769"/>
                <a:gd name="T45" fmla="*/ 736951851 h 2468"/>
                <a:gd name="T46" fmla="*/ 441306241 w 1769"/>
                <a:gd name="T47" fmla="*/ 751892475 h 2468"/>
                <a:gd name="T48" fmla="*/ 515628141 w 1769"/>
                <a:gd name="T49" fmla="*/ 801585322 h 2468"/>
                <a:gd name="T50" fmla="*/ 557579012 w 1769"/>
                <a:gd name="T51" fmla="*/ 725908806 h 2468"/>
                <a:gd name="T52" fmla="*/ 547339000 w 1769"/>
                <a:gd name="T53" fmla="*/ 679463846 h 2468"/>
                <a:gd name="T54" fmla="*/ 584334624 w 1769"/>
                <a:gd name="T55" fmla="*/ 650232290 h 2468"/>
                <a:gd name="T56" fmla="*/ 563854600 w 1769"/>
                <a:gd name="T57" fmla="*/ 572932115 h 2468"/>
                <a:gd name="T58" fmla="*/ 556257538 w 1769"/>
                <a:gd name="T59" fmla="*/ 583650315 h 2468"/>
                <a:gd name="T60" fmla="*/ 537098988 w 1769"/>
                <a:gd name="T61" fmla="*/ 618727384 h 2468"/>
                <a:gd name="T62" fmla="*/ 516618964 w 1769"/>
                <a:gd name="T63" fmla="*/ 631394658 h 2468"/>
                <a:gd name="T64" fmla="*/ 503406484 w 1769"/>
                <a:gd name="T65" fmla="*/ 605410989 h 2468"/>
                <a:gd name="T66" fmla="*/ 467401682 w 1769"/>
                <a:gd name="T67" fmla="*/ 600214597 h 2468"/>
                <a:gd name="T68" fmla="*/ 488541877 w 1769"/>
                <a:gd name="T69" fmla="*/ 576829694 h 2468"/>
                <a:gd name="T70" fmla="*/ 515298056 w 1769"/>
                <a:gd name="T71" fmla="*/ 555393296 h 2468"/>
                <a:gd name="T72" fmla="*/ 516949616 w 1769"/>
                <a:gd name="T73" fmla="*/ 540452672 h 2468"/>
                <a:gd name="T74" fmla="*/ 522565033 w 1769"/>
                <a:gd name="T75" fmla="*/ 531358701 h 2468"/>
                <a:gd name="T76" fmla="*/ 497460981 w 1769"/>
                <a:gd name="T77" fmla="*/ 474520388 h 2468"/>
                <a:gd name="T78" fmla="*/ 476980957 w 1769"/>
                <a:gd name="T79" fmla="*/ 487187092 h 2468"/>
                <a:gd name="T80" fmla="*/ 479953992 w 1769"/>
                <a:gd name="T81" fmla="*/ 516742923 h 2468"/>
                <a:gd name="T82" fmla="*/ 453528465 w 1769"/>
                <a:gd name="T83" fmla="*/ 456656723 h 2468"/>
                <a:gd name="T84" fmla="*/ 426772286 w 1769"/>
                <a:gd name="T85" fmla="*/ 434246357 h 2468"/>
                <a:gd name="T86" fmla="*/ 391428222 w 1769"/>
                <a:gd name="T87" fmla="*/ 377082628 h 2468"/>
                <a:gd name="T88" fmla="*/ 369957375 w 1769"/>
                <a:gd name="T89" fmla="*/ 281593942 h 2468"/>
                <a:gd name="T90" fmla="*/ 358396455 w 1769"/>
                <a:gd name="T91" fmla="*/ 246192027 h 2468"/>
                <a:gd name="T92" fmla="*/ 388125102 w 1769"/>
                <a:gd name="T93" fmla="*/ 194225259 h 2468"/>
                <a:gd name="T94" fmla="*/ 419835961 w 1769"/>
                <a:gd name="T95" fmla="*/ 140959679 h 2468"/>
                <a:gd name="T96" fmla="*/ 471365540 w 1769"/>
                <a:gd name="T97" fmla="*/ 69180741 h 2468"/>
                <a:gd name="T98" fmla="*/ 469383328 w 1769"/>
                <a:gd name="T99" fmla="*/ 44171610 h 2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9"/>
                <a:gd name="T151" fmla="*/ 0 h 2468"/>
                <a:gd name="T152" fmla="*/ 1769 w 1769"/>
                <a:gd name="T153" fmla="*/ 2468 h 2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9" h="2468">
                  <a:moveTo>
                    <a:pt x="1313" y="110"/>
                  </a:moveTo>
                  <a:lnTo>
                    <a:pt x="1286" y="135"/>
                  </a:lnTo>
                  <a:lnTo>
                    <a:pt x="1263" y="111"/>
                  </a:lnTo>
                  <a:lnTo>
                    <a:pt x="1193" y="109"/>
                  </a:lnTo>
                  <a:lnTo>
                    <a:pt x="1181" y="157"/>
                  </a:lnTo>
                  <a:lnTo>
                    <a:pt x="1125" y="165"/>
                  </a:lnTo>
                  <a:lnTo>
                    <a:pt x="1079" y="183"/>
                  </a:lnTo>
                  <a:lnTo>
                    <a:pt x="1050" y="163"/>
                  </a:lnTo>
                  <a:lnTo>
                    <a:pt x="785" y="71"/>
                  </a:lnTo>
                  <a:lnTo>
                    <a:pt x="797" y="3"/>
                  </a:lnTo>
                  <a:lnTo>
                    <a:pt x="773" y="0"/>
                  </a:lnTo>
                  <a:lnTo>
                    <a:pt x="750" y="71"/>
                  </a:lnTo>
                  <a:lnTo>
                    <a:pt x="710" y="73"/>
                  </a:lnTo>
                  <a:lnTo>
                    <a:pt x="669" y="155"/>
                  </a:lnTo>
                  <a:lnTo>
                    <a:pt x="686" y="246"/>
                  </a:lnTo>
                  <a:lnTo>
                    <a:pt x="642" y="332"/>
                  </a:lnTo>
                  <a:lnTo>
                    <a:pt x="608" y="371"/>
                  </a:lnTo>
                  <a:lnTo>
                    <a:pt x="570" y="369"/>
                  </a:lnTo>
                  <a:lnTo>
                    <a:pt x="518" y="392"/>
                  </a:lnTo>
                  <a:lnTo>
                    <a:pt x="513" y="429"/>
                  </a:lnTo>
                  <a:lnTo>
                    <a:pt x="456" y="426"/>
                  </a:lnTo>
                  <a:lnTo>
                    <a:pt x="422" y="451"/>
                  </a:lnTo>
                  <a:lnTo>
                    <a:pt x="418" y="484"/>
                  </a:lnTo>
                  <a:lnTo>
                    <a:pt x="276" y="556"/>
                  </a:lnTo>
                  <a:lnTo>
                    <a:pt x="221" y="559"/>
                  </a:lnTo>
                  <a:lnTo>
                    <a:pt x="198" y="614"/>
                  </a:lnTo>
                  <a:lnTo>
                    <a:pt x="130" y="625"/>
                  </a:lnTo>
                  <a:lnTo>
                    <a:pt x="160" y="645"/>
                  </a:lnTo>
                  <a:lnTo>
                    <a:pt x="152" y="715"/>
                  </a:lnTo>
                  <a:lnTo>
                    <a:pt x="222" y="701"/>
                  </a:lnTo>
                  <a:lnTo>
                    <a:pt x="182" y="908"/>
                  </a:lnTo>
                  <a:lnTo>
                    <a:pt x="232" y="957"/>
                  </a:lnTo>
                  <a:lnTo>
                    <a:pt x="227" y="1087"/>
                  </a:lnTo>
                  <a:lnTo>
                    <a:pt x="103" y="1106"/>
                  </a:lnTo>
                  <a:lnTo>
                    <a:pt x="0" y="1204"/>
                  </a:lnTo>
                  <a:lnTo>
                    <a:pt x="49" y="1244"/>
                  </a:lnTo>
                  <a:lnTo>
                    <a:pt x="102" y="1355"/>
                  </a:lnTo>
                  <a:lnTo>
                    <a:pt x="108" y="1443"/>
                  </a:lnTo>
                  <a:lnTo>
                    <a:pt x="186" y="1470"/>
                  </a:lnTo>
                  <a:lnTo>
                    <a:pt x="217" y="1494"/>
                  </a:lnTo>
                  <a:lnTo>
                    <a:pt x="227" y="1521"/>
                  </a:lnTo>
                  <a:lnTo>
                    <a:pt x="255" y="1693"/>
                  </a:lnTo>
                  <a:lnTo>
                    <a:pt x="367" y="1668"/>
                  </a:lnTo>
                  <a:lnTo>
                    <a:pt x="414" y="1714"/>
                  </a:lnTo>
                  <a:lnTo>
                    <a:pt x="508" y="1715"/>
                  </a:lnTo>
                  <a:lnTo>
                    <a:pt x="512" y="1764"/>
                  </a:lnTo>
                  <a:lnTo>
                    <a:pt x="541" y="1772"/>
                  </a:lnTo>
                  <a:lnTo>
                    <a:pt x="522" y="1799"/>
                  </a:lnTo>
                  <a:lnTo>
                    <a:pt x="583" y="1932"/>
                  </a:lnTo>
                  <a:lnTo>
                    <a:pt x="649" y="1950"/>
                  </a:lnTo>
                  <a:lnTo>
                    <a:pt x="732" y="1954"/>
                  </a:lnTo>
                  <a:lnTo>
                    <a:pt x="778" y="1971"/>
                  </a:lnTo>
                  <a:lnTo>
                    <a:pt x="775" y="1993"/>
                  </a:lnTo>
                  <a:lnTo>
                    <a:pt x="816" y="1973"/>
                  </a:lnTo>
                  <a:lnTo>
                    <a:pt x="828" y="1989"/>
                  </a:lnTo>
                  <a:lnTo>
                    <a:pt x="906" y="1981"/>
                  </a:lnTo>
                  <a:lnTo>
                    <a:pt x="886" y="2047"/>
                  </a:lnTo>
                  <a:lnTo>
                    <a:pt x="923" y="2026"/>
                  </a:lnTo>
                  <a:lnTo>
                    <a:pt x="961" y="2086"/>
                  </a:lnTo>
                  <a:lnTo>
                    <a:pt x="918" y="2103"/>
                  </a:lnTo>
                  <a:lnTo>
                    <a:pt x="946" y="2152"/>
                  </a:lnTo>
                  <a:lnTo>
                    <a:pt x="1039" y="2159"/>
                  </a:lnTo>
                  <a:lnTo>
                    <a:pt x="1064" y="2136"/>
                  </a:lnTo>
                  <a:lnTo>
                    <a:pt x="1075" y="2209"/>
                  </a:lnTo>
                  <a:lnTo>
                    <a:pt x="1109" y="2200"/>
                  </a:lnTo>
                  <a:lnTo>
                    <a:pt x="1125" y="2161"/>
                  </a:lnTo>
                  <a:lnTo>
                    <a:pt x="1166" y="2185"/>
                  </a:lnTo>
                  <a:lnTo>
                    <a:pt x="1172" y="2220"/>
                  </a:lnTo>
                  <a:lnTo>
                    <a:pt x="1166" y="2269"/>
                  </a:lnTo>
                  <a:lnTo>
                    <a:pt x="1201" y="2263"/>
                  </a:lnTo>
                  <a:lnTo>
                    <a:pt x="1239" y="2351"/>
                  </a:lnTo>
                  <a:lnTo>
                    <a:pt x="1336" y="2315"/>
                  </a:lnTo>
                  <a:lnTo>
                    <a:pt x="1460" y="2343"/>
                  </a:lnTo>
                  <a:lnTo>
                    <a:pt x="1510" y="2345"/>
                  </a:lnTo>
                  <a:lnTo>
                    <a:pt x="1561" y="2468"/>
                  </a:lnTo>
                  <a:lnTo>
                    <a:pt x="1676" y="2467"/>
                  </a:lnTo>
                  <a:lnTo>
                    <a:pt x="1682" y="2341"/>
                  </a:lnTo>
                  <a:lnTo>
                    <a:pt x="1688" y="2235"/>
                  </a:lnTo>
                  <a:lnTo>
                    <a:pt x="1672" y="2145"/>
                  </a:lnTo>
                  <a:lnTo>
                    <a:pt x="1715" y="2134"/>
                  </a:lnTo>
                  <a:lnTo>
                    <a:pt x="1657" y="2092"/>
                  </a:lnTo>
                  <a:lnTo>
                    <a:pt x="1667" y="2041"/>
                  </a:lnTo>
                  <a:lnTo>
                    <a:pt x="1727" y="2012"/>
                  </a:lnTo>
                  <a:lnTo>
                    <a:pt x="1769" y="2002"/>
                  </a:lnTo>
                  <a:lnTo>
                    <a:pt x="1703" y="1963"/>
                  </a:lnTo>
                  <a:lnTo>
                    <a:pt x="1717" y="1906"/>
                  </a:lnTo>
                  <a:lnTo>
                    <a:pt x="1707" y="1764"/>
                  </a:lnTo>
                  <a:lnTo>
                    <a:pt x="1672" y="1759"/>
                  </a:lnTo>
                  <a:lnTo>
                    <a:pt x="1647" y="1777"/>
                  </a:lnTo>
                  <a:lnTo>
                    <a:pt x="1684" y="1797"/>
                  </a:lnTo>
                  <a:lnTo>
                    <a:pt x="1677" y="1871"/>
                  </a:lnTo>
                  <a:lnTo>
                    <a:pt x="1618" y="1877"/>
                  </a:lnTo>
                  <a:lnTo>
                    <a:pt x="1626" y="1905"/>
                  </a:lnTo>
                  <a:lnTo>
                    <a:pt x="1601" y="1912"/>
                  </a:lnTo>
                  <a:lnTo>
                    <a:pt x="1605" y="1943"/>
                  </a:lnTo>
                  <a:lnTo>
                    <a:pt x="1564" y="1944"/>
                  </a:lnTo>
                  <a:lnTo>
                    <a:pt x="1560" y="1897"/>
                  </a:lnTo>
                  <a:lnTo>
                    <a:pt x="1544" y="1860"/>
                  </a:lnTo>
                  <a:lnTo>
                    <a:pt x="1524" y="1864"/>
                  </a:lnTo>
                  <a:lnTo>
                    <a:pt x="1519" y="1882"/>
                  </a:lnTo>
                  <a:lnTo>
                    <a:pt x="1454" y="1901"/>
                  </a:lnTo>
                  <a:lnTo>
                    <a:pt x="1415" y="1848"/>
                  </a:lnTo>
                  <a:lnTo>
                    <a:pt x="1417" y="1796"/>
                  </a:lnTo>
                  <a:lnTo>
                    <a:pt x="1458" y="1777"/>
                  </a:lnTo>
                  <a:lnTo>
                    <a:pt x="1479" y="1776"/>
                  </a:lnTo>
                  <a:lnTo>
                    <a:pt x="1478" y="1739"/>
                  </a:lnTo>
                  <a:lnTo>
                    <a:pt x="1522" y="1738"/>
                  </a:lnTo>
                  <a:lnTo>
                    <a:pt x="1560" y="1710"/>
                  </a:lnTo>
                  <a:lnTo>
                    <a:pt x="1562" y="1690"/>
                  </a:lnTo>
                  <a:lnTo>
                    <a:pt x="1547" y="1677"/>
                  </a:lnTo>
                  <a:lnTo>
                    <a:pt x="1565" y="1664"/>
                  </a:lnTo>
                  <a:lnTo>
                    <a:pt x="1610" y="1668"/>
                  </a:lnTo>
                  <a:lnTo>
                    <a:pt x="1606" y="1621"/>
                  </a:lnTo>
                  <a:lnTo>
                    <a:pt x="1582" y="1636"/>
                  </a:lnTo>
                  <a:lnTo>
                    <a:pt x="1586" y="1564"/>
                  </a:lnTo>
                  <a:lnTo>
                    <a:pt x="1552" y="1545"/>
                  </a:lnTo>
                  <a:lnTo>
                    <a:pt x="1506" y="1461"/>
                  </a:lnTo>
                  <a:lnTo>
                    <a:pt x="1474" y="1459"/>
                  </a:lnTo>
                  <a:lnTo>
                    <a:pt x="1437" y="1477"/>
                  </a:lnTo>
                  <a:lnTo>
                    <a:pt x="1444" y="1500"/>
                  </a:lnTo>
                  <a:lnTo>
                    <a:pt x="1474" y="1507"/>
                  </a:lnTo>
                  <a:lnTo>
                    <a:pt x="1497" y="1566"/>
                  </a:lnTo>
                  <a:lnTo>
                    <a:pt x="1453" y="1591"/>
                  </a:lnTo>
                  <a:lnTo>
                    <a:pt x="1387" y="1469"/>
                  </a:lnTo>
                  <a:lnTo>
                    <a:pt x="1367" y="1439"/>
                  </a:lnTo>
                  <a:lnTo>
                    <a:pt x="1373" y="1406"/>
                  </a:lnTo>
                  <a:lnTo>
                    <a:pt x="1366" y="1379"/>
                  </a:lnTo>
                  <a:lnTo>
                    <a:pt x="1340" y="1349"/>
                  </a:lnTo>
                  <a:lnTo>
                    <a:pt x="1292" y="1337"/>
                  </a:lnTo>
                  <a:lnTo>
                    <a:pt x="1271" y="1370"/>
                  </a:lnTo>
                  <a:lnTo>
                    <a:pt x="1192" y="1339"/>
                  </a:lnTo>
                  <a:lnTo>
                    <a:pt x="1185" y="1161"/>
                  </a:lnTo>
                  <a:lnTo>
                    <a:pt x="1213" y="1022"/>
                  </a:lnTo>
                  <a:lnTo>
                    <a:pt x="1176" y="933"/>
                  </a:lnTo>
                  <a:lnTo>
                    <a:pt x="1120" y="867"/>
                  </a:lnTo>
                  <a:lnTo>
                    <a:pt x="1077" y="810"/>
                  </a:lnTo>
                  <a:lnTo>
                    <a:pt x="1109" y="785"/>
                  </a:lnTo>
                  <a:lnTo>
                    <a:pt x="1085" y="758"/>
                  </a:lnTo>
                  <a:lnTo>
                    <a:pt x="1093" y="705"/>
                  </a:lnTo>
                  <a:lnTo>
                    <a:pt x="1080" y="635"/>
                  </a:lnTo>
                  <a:lnTo>
                    <a:pt x="1175" y="598"/>
                  </a:lnTo>
                  <a:lnTo>
                    <a:pt x="1196" y="523"/>
                  </a:lnTo>
                  <a:lnTo>
                    <a:pt x="1268" y="479"/>
                  </a:lnTo>
                  <a:lnTo>
                    <a:pt x="1271" y="434"/>
                  </a:lnTo>
                  <a:lnTo>
                    <a:pt x="1379" y="398"/>
                  </a:lnTo>
                  <a:lnTo>
                    <a:pt x="1384" y="285"/>
                  </a:lnTo>
                  <a:lnTo>
                    <a:pt x="1427" y="213"/>
                  </a:lnTo>
                  <a:lnTo>
                    <a:pt x="1485" y="208"/>
                  </a:lnTo>
                  <a:lnTo>
                    <a:pt x="1478" y="164"/>
                  </a:lnTo>
                  <a:lnTo>
                    <a:pt x="1421" y="136"/>
                  </a:lnTo>
                  <a:lnTo>
                    <a:pt x="1412" y="86"/>
                  </a:lnTo>
                  <a:lnTo>
                    <a:pt x="1313" y="110"/>
                  </a:lnTo>
                  <a:close/>
                </a:path>
              </a:pathLst>
            </a:custGeom>
            <a:solidFill>
              <a:srgbClr val="FF0000"/>
            </a:solidFill>
            <a:ln w="0">
              <a:solidFill>
                <a:schemeClr val="tx1"/>
              </a:solidFill>
              <a:round/>
              <a:headEnd/>
              <a:tailEnd/>
            </a:ln>
          </p:spPr>
          <p:txBody>
            <a:bodyPr/>
            <a:lstStyle/>
            <a:p>
              <a:endParaRPr lang="es-MX" sz="600">
                <a:solidFill>
                  <a:srgbClr val="FF0000"/>
                </a:solidFill>
              </a:endParaRPr>
            </a:p>
          </p:txBody>
        </p:sp>
        <p:sp>
          <p:nvSpPr>
            <p:cNvPr id="35" name="Freeform 19"/>
            <p:cNvSpPr>
              <a:spLocks/>
            </p:cNvSpPr>
            <p:nvPr/>
          </p:nvSpPr>
          <p:spPr bwMode="auto">
            <a:xfrm>
              <a:off x="2117086" y="3361010"/>
              <a:ext cx="715055" cy="750556"/>
            </a:xfrm>
            <a:custGeom>
              <a:avLst/>
              <a:gdLst>
                <a:gd name="T0" fmla="*/ 1113991 w 2238"/>
                <a:gd name="T1" fmla="*/ 379410 h 2188"/>
                <a:gd name="T2" fmla="*/ 1041536 w 2238"/>
                <a:gd name="T3" fmla="*/ 367464 h 2188"/>
                <a:gd name="T4" fmla="*/ 940213 w 2238"/>
                <a:gd name="T5" fmla="*/ 356088 h 2188"/>
                <a:gd name="T6" fmla="*/ 802096 w 2238"/>
                <a:gd name="T7" fmla="*/ 347555 h 2188"/>
                <a:gd name="T8" fmla="*/ 749453 w 2238"/>
                <a:gd name="T9" fmla="*/ 367464 h 2188"/>
                <a:gd name="T10" fmla="*/ 715490 w 2238"/>
                <a:gd name="T11" fmla="*/ 209898 h 2188"/>
                <a:gd name="T12" fmla="*/ 683791 w 2238"/>
                <a:gd name="T13" fmla="*/ 189420 h 2188"/>
                <a:gd name="T14" fmla="*/ 617563 w 2238"/>
                <a:gd name="T15" fmla="*/ 123436 h 2188"/>
                <a:gd name="T16" fmla="*/ 628318 w 2238"/>
                <a:gd name="T17" fmla="*/ 73948 h 2188"/>
                <a:gd name="T18" fmla="*/ 619261 w 2238"/>
                <a:gd name="T19" fmla="*/ 35836 h 2188"/>
                <a:gd name="T20" fmla="*/ 626620 w 2238"/>
                <a:gd name="T21" fmla="*/ 14790 h 2188"/>
                <a:gd name="T22" fmla="*/ 583600 w 2238"/>
                <a:gd name="T23" fmla="*/ 3982 h 2188"/>
                <a:gd name="T24" fmla="*/ 577373 w 2238"/>
                <a:gd name="T25" fmla="*/ 106371 h 2188"/>
                <a:gd name="T26" fmla="*/ 558128 w 2238"/>
                <a:gd name="T27" fmla="*/ 114904 h 2188"/>
                <a:gd name="T28" fmla="*/ 538316 w 2238"/>
                <a:gd name="T29" fmla="*/ 133106 h 2188"/>
                <a:gd name="T30" fmla="*/ 471522 w 2238"/>
                <a:gd name="T31" fmla="*/ 160410 h 2188"/>
                <a:gd name="T32" fmla="*/ 473786 w 2238"/>
                <a:gd name="T33" fmla="*/ 364620 h 2188"/>
                <a:gd name="T34" fmla="*/ 446615 w 2238"/>
                <a:gd name="T35" fmla="*/ 370877 h 2188"/>
                <a:gd name="T36" fmla="*/ 394538 w 2238"/>
                <a:gd name="T37" fmla="*/ 394199 h 2188"/>
                <a:gd name="T38" fmla="*/ 370764 w 2238"/>
                <a:gd name="T39" fmla="*/ 449376 h 2188"/>
                <a:gd name="T40" fmla="*/ 243969 w 2238"/>
                <a:gd name="T41" fmla="*/ 560866 h 2188"/>
                <a:gd name="T42" fmla="*/ 85474 w 2238"/>
                <a:gd name="T43" fmla="*/ 660980 h 2188"/>
                <a:gd name="T44" fmla="*/ 9623 w 2238"/>
                <a:gd name="T45" fmla="*/ 732653 h 2188"/>
                <a:gd name="T46" fmla="*/ 108682 w 2238"/>
                <a:gd name="T47" fmla="*/ 816840 h 2188"/>
                <a:gd name="T48" fmla="*/ 174344 w 2238"/>
                <a:gd name="T49" fmla="*/ 876567 h 2188"/>
                <a:gd name="T50" fmla="*/ 220194 w 2238"/>
                <a:gd name="T51" fmla="*/ 897614 h 2188"/>
                <a:gd name="T52" fmla="*/ 333971 w 2238"/>
                <a:gd name="T53" fmla="*/ 893063 h 2188"/>
                <a:gd name="T54" fmla="*/ 343594 w 2238"/>
                <a:gd name="T55" fmla="*/ 932881 h 2188"/>
                <a:gd name="T56" fmla="*/ 433596 w 2238"/>
                <a:gd name="T57" fmla="*/ 949946 h 2188"/>
                <a:gd name="T58" fmla="*/ 395104 w 2238"/>
                <a:gd name="T59" fmla="*/ 1056317 h 2188"/>
                <a:gd name="T60" fmla="*/ 493032 w 2238"/>
                <a:gd name="T61" fmla="*/ 1162120 h 2188"/>
                <a:gd name="T62" fmla="*/ 547373 w 2238"/>
                <a:gd name="T63" fmla="*/ 1141073 h 2188"/>
                <a:gd name="T64" fmla="*/ 669640 w 2238"/>
                <a:gd name="T65" fmla="*/ 1209333 h 2188"/>
                <a:gd name="T66" fmla="*/ 769265 w 2238"/>
                <a:gd name="T67" fmla="*/ 1058024 h 2188"/>
                <a:gd name="T68" fmla="*/ 846814 w 2238"/>
                <a:gd name="T69" fmla="*/ 1207057 h 2188"/>
                <a:gd name="T70" fmla="*/ 892098 w 2238"/>
                <a:gd name="T71" fmla="*/ 1230948 h 2188"/>
                <a:gd name="T72" fmla="*/ 920401 w 2238"/>
                <a:gd name="T73" fmla="*/ 1120026 h 2188"/>
                <a:gd name="T74" fmla="*/ 1038706 w 2238"/>
                <a:gd name="T75" fmla="*/ 1023894 h 2188"/>
                <a:gd name="T76" fmla="*/ 1137765 w 2238"/>
                <a:gd name="T77" fmla="*/ 1039821 h 2188"/>
                <a:gd name="T78" fmla="*/ 1266825 w 2238"/>
                <a:gd name="T79" fmla="*/ 1046647 h 2188"/>
                <a:gd name="T80" fmla="*/ 1246447 w 2238"/>
                <a:gd name="T81" fmla="*/ 949946 h 2188"/>
                <a:gd name="T82" fmla="*/ 1257768 w 2238"/>
                <a:gd name="T83" fmla="*/ 860640 h 2188"/>
                <a:gd name="T84" fmla="*/ 1183049 w 2238"/>
                <a:gd name="T85" fmla="*/ 742892 h 2188"/>
                <a:gd name="T86" fmla="*/ 1184181 w 2238"/>
                <a:gd name="T87" fmla="*/ 570536 h 2188"/>
                <a:gd name="T88" fmla="*/ 1189276 w 2238"/>
                <a:gd name="T89" fmla="*/ 448807 h 2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38"/>
                <a:gd name="T136" fmla="*/ 0 h 2188"/>
                <a:gd name="T137" fmla="*/ 2238 w 2238"/>
                <a:gd name="T138" fmla="*/ 2188 h 2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38" h="2188">
                  <a:moveTo>
                    <a:pt x="2097" y="650"/>
                  </a:moveTo>
                  <a:lnTo>
                    <a:pt x="1968" y="667"/>
                  </a:lnTo>
                  <a:lnTo>
                    <a:pt x="1949" y="627"/>
                  </a:lnTo>
                  <a:lnTo>
                    <a:pt x="1840" y="646"/>
                  </a:lnTo>
                  <a:lnTo>
                    <a:pt x="1790" y="629"/>
                  </a:lnTo>
                  <a:lnTo>
                    <a:pt x="1661" y="626"/>
                  </a:lnTo>
                  <a:lnTo>
                    <a:pt x="1473" y="680"/>
                  </a:lnTo>
                  <a:lnTo>
                    <a:pt x="1417" y="611"/>
                  </a:lnTo>
                  <a:lnTo>
                    <a:pt x="1377" y="606"/>
                  </a:lnTo>
                  <a:lnTo>
                    <a:pt x="1324" y="646"/>
                  </a:lnTo>
                  <a:lnTo>
                    <a:pt x="1350" y="574"/>
                  </a:lnTo>
                  <a:lnTo>
                    <a:pt x="1264" y="369"/>
                  </a:lnTo>
                  <a:lnTo>
                    <a:pt x="1272" y="311"/>
                  </a:lnTo>
                  <a:lnTo>
                    <a:pt x="1208" y="333"/>
                  </a:lnTo>
                  <a:lnTo>
                    <a:pt x="1141" y="213"/>
                  </a:lnTo>
                  <a:lnTo>
                    <a:pt x="1091" y="217"/>
                  </a:lnTo>
                  <a:lnTo>
                    <a:pt x="1102" y="189"/>
                  </a:lnTo>
                  <a:lnTo>
                    <a:pt x="1110" y="130"/>
                  </a:lnTo>
                  <a:lnTo>
                    <a:pt x="1071" y="75"/>
                  </a:lnTo>
                  <a:lnTo>
                    <a:pt x="1094" y="63"/>
                  </a:lnTo>
                  <a:lnTo>
                    <a:pt x="1081" y="30"/>
                  </a:lnTo>
                  <a:lnTo>
                    <a:pt x="1107" y="26"/>
                  </a:lnTo>
                  <a:lnTo>
                    <a:pt x="1104" y="0"/>
                  </a:lnTo>
                  <a:lnTo>
                    <a:pt x="1031" y="7"/>
                  </a:lnTo>
                  <a:lnTo>
                    <a:pt x="1062" y="189"/>
                  </a:lnTo>
                  <a:lnTo>
                    <a:pt x="1020" y="187"/>
                  </a:lnTo>
                  <a:lnTo>
                    <a:pt x="1029" y="225"/>
                  </a:lnTo>
                  <a:lnTo>
                    <a:pt x="986" y="202"/>
                  </a:lnTo>
                  <a:lnTo>
                    <a:pt x="942" y="195"/>
                  </a:lnTo>
                  <a:lnTo>
                    <a:pt x="951" y="234"/>
                  </a:lnTo>
                  <a:lnTo>
                    <a:pt x="871" y="249"/>
                  </a:lnTo>
                  <a:lnTo>
                    <a:pt x="833" y="282"/>
                  </a:lnTo>
                  <a:lnTo>
                    <a:pt x="862" y="461"/>
                  </a:lnTo>
                  <a:lnTo>
                    <a:pt x="837" y="641"/>
                  </a:lnTo>
                  <a:lnTo>
                    <a:pt x="787" y="592"/>
                  </a:lnTo>
                  <a:lnTo>
                    <a:pt x="789" y="652"/>
                  </a:lnTo>
                  <a:lnTo>
                    <a:pt x="717" y="625"/>
                  </a:lnTo>
                  <a:lnTo>
                    <a:pt x="697" y="693"/>
                  </a:lnTo>
                  <a:lnTo>
                    <a:pt x="731" y="744"/>
                  </a:lnTo>
                  <a:lnTo>
                    <a:pt x="655" y="790"/>
                  </a:lnTo>
                  <a:lnTo>
                    <a:pt x="510" y="768"/>
                  </a:lnTo>
                  <a:lnTo>
                    <a:pt x="431" y="986"/>
                  </a:lnTo>
                  <a:lnTo>
                    <a:pt x="284" y="979"/>
                  </a:lnTo>
                  <a:lnTo>
                    <a:pt x="151" y="1162"/>
                  </a:lnTo>
                  <a:lnTo>
                    <a:pt x="0" y="1268"/>
                  </a:lnTo>
                  <a:lnTo>
                    <a:pt x="17" y="1288"/>
                  </a:lnTo>
                  <a:lnTo>
                    <a:pt x="47" y="1312"/>
                  </a:lnTo>
                  <a:lnTo>
                    <a:pt x="192" y="1436"/>
                  </a:lnTo>
                  <a:lnTo>
                    <a:pt x="174" y="1494"/>
                  </a:lnTo>
                  <a:lnTo>
                    <a:pt x="308" y="1541"/>
                  </a:lnTo>
                  <a:lnTo>
                    <a:pt x="378" y="1521"/>
                  </a:lnTo>
                  <a:lnTo>
                    <a:pt x="389" y="1578"/>
                  </a:lnTo>
                  <a:lnTo>
                    <a:pt x="468" y="1527"/>
                  </a:lnTo>
                  <a:lnTo>
                    <a:pt x="590" y="1570"/>
                  </a:lnTo>
                  <a:lnTo>
                    <a:pt x="617" y="1537"/>
                  </a:lnTo>
                  <a:lnTo>
                    <a:pt x="607" y="1640"/>
                  </a:lnTo>
                  <a:lnTo>
                    <a:pt x="656" y="1603"/>
                  </a:lnTo>
                  <a:lnTo>
                    <a:pt x="766" y="1670"/>
                  </a:lnTo>
                  <a:lnTo>
                    <a:pt x="810" y="1743"/>
                  </a:lnTo>
                  <a:lnTo>
                    <a:pt x="698" y="1857"/>
                  </a:lnTo>
                  <a:lnTo>
                    <a:pt x="897" y="1980"/>
                  </a:lnTo>
                  <a:lnTo>
                    <a:pt x="871" y="2043"/>
                  </a:lnTo>
                  <a:lnTo>
                    <a:pt x="932" y="2063"/>
                  </a:lnTo>
                  <a:lnTo>
                    <a:pt x="967" y="2006"/>
                  </a:lnTo>
                  <a:lnTo>
                    <a:pt x="1074" y="2040"/>
                  </a:lnTo>
                  <a:lnTo>
                    <a:pt x="1183" y="2126"/>
                  </a:lnTo>
                  <a:lnTo>
                    <a:pt x="1351" y="1993"/>
                  </a:lnTo>
                  <a:lnTo>
                    <a:pt x="1359" y="1860"/>
                  </a:lnTo>
                  <a:lnTo>
                    <a:pt x="1467" y="1952"/>
                  </a:lnTo>
                  <a:lnTo>
                    <a:pt x="1496" y="2122"/>
                  </a:lnTo>
                  <a:lnTo>
                    <a:pt x="1522" y="2173"/>
                  </a:lnTo>
                  <a:lnTo>
                    <a:pt x="1576" y="2164"/>
                  </a:lnTo>
                  <a:lnTo>
                    <a:pt x="1649" y="2188"/>
                  </a:lnTo>
                  <a:lnTo>
                    <a:pt x="1626" y="1969"/>
                  </a:lnTo>
                  <a:lnTo>
                    <a:pt x="1712" y="1777"/>
                  </a:lnTo>
                  <a:lnTo>
                    <a:pt x="1835" y="1800"/>
                  </a:lnTo>
                  <a:lnTo>
                    <a:pt x="1976" y="1804"/>
                  </a:lnTo>
                  <a:lnTo>
                    <a:pt x="2010" y="1828"/>
                  </a:lnTo>
                  <a:lnTo>
                    <a:pt x="2122" y="1821"/>
                  </a:lnTo>
                  <a:lnTo>
                    <a:pt x="2238" y="1840"/>
                  </a:lnTo>
                  <a:lnTo>
                    <a:pt x="2131" y="1742"/>
                  </a:lnTo>
                  <a:lnTo>
                    <a:pt x="2202" y="1670"/>
                  </a:lnTo>
                  <a:lnTo>
                    <a:pt x="2155" y="1596"/>
                  </a:lnTo>
                  <a:lnTo>
                    <a:pt x="2222" y="1513"/>
                  </a:lnTo>
                  <a:lnTo>
                    <a:pt x="2197" y="1339"/>
                  </a:lnTo>
                  <a:lnTo>
                    <a:pt x="2090" y="1306"/>
                  </a:lnTo>
                  <a:lnTo>
                    <a:pt x="2068" y="1204"/>
                  </a:lnTo>
                  <a:lnTo>
                    <a:pt x="2092" y="1003"/>
                  </a:lnTo>
                  <a:lnTo>
                    <a:pt x="2032" y="911"/>
                  </a:lnTo>
                  <a:lnTo>
                    <a:pt x="2101" y="789"/>
                  </a:lnTo>
                  <a:lnTo>
                    <a:pt x="2097" y="650"/>
                  </a:lnTo>
                  <a:close/>
                </a:path>
              </a:pathLst>
            </a:custGeom>
            <a:solidFill>
              <a:srgbClr val="FF0000"/>
            </a:solidFill>
            <a:ln w="0">
              <a:solidFill>
                <a:schemeClr val="tx1"/>
              </a:solidFill>
              <a:round/>
              <a:headEnd/>
              <a:tailEnd/>
            </a:ln>
          </p:spPr>
          <p:txBody>
            <a:bodyPr/>
            <a:lstStyle/>
            <a:p>
              <a:endParaRPr lang="es-MX" sz="600">
                <a:solidFill>
                  <a:srgbClr val="FF0000"/>
                </a:solidFill>
              </a:endParaRPr>
            </a:p>
          </p:txBody>
        </p:sp>
        <p:sp>
          <p:nvSpPr>
            <p:cNvPr id="36" name="Freeform 21"/>
            <p:cNvSpPr>
              <a:spLocks/>
            </p:cNvSpPr>
            <p:nvPr/>
          </p:nvSpPr>
          <p:spPr bwMode="auto">
            <a:xfrm>
              <a:off x="2326764" y="2328038"/>
              <a:ext cx="547492" cy="679713"/>
            </a:xfrm>
            <a:custGeom>
              <a:avLst/>
              <a:gdLst>
                <a:gd name="T0" fmla="*/ 2147483647 w 1719"/>
                <a:gd name="T1" fmla="*/ 2147483647 h 1979"/>
                <a:gd name="T2" fmla="*/ 2147483647 w 1719"/>
                <a:gd name="T3" fmla="*/ 2147483647 h 1979"/>
                <a:gd name="T4" fmla="*/ 2147483647 w 1719"/>
                <a:gd name="T5" fmla="*/ 2147483647 h 1979"/>
                <a:gd name="T6" fmla="*/ 2147483647 w 1719"/>
                <a:gd name="T7" fmla="*/ 2147483647 h 1979"/>
                <a:gd name="T8" fmla="*/ 2147483647 w 1719"/>
                <a:gd name="T9" fmla="*/ 2147483647 h 1979"/>
                <a:gd name="T10" fmla="*/ 2147483647 w 1719"/>
                <a:gd name="T11" fmla="*/ 2147483647 h 1979"/>
                <a:gd name="T12" fmla="*/ 2147483647 w 1719"/>
                <a:gd name="T13" fmla="*/ 2147483647 h 1979"/>
                <a:gd name="T14" fmla="*/ 2147483647 w 1719"/>
                <a:gd name="T15" fmla="*/ 2147483647 h 1979"/>
                <a:gd name="T16" fmla="*/ 2147483647 w 1719"/>
                <a:gd name="T17" fmla="*/ 2147483647 h 1979"/>
                <a:gd name="T18" fmla="*/ 2147483647 w 1719"/>
                <a:gd name="T19" fmla="*/ 2147483647 h 1979"/>
                <a:gd name="T20" fmla="*/ 2147483647 w 1719"/>
                <a:gd name="T21" fmla="*/ 2147483647 h 1979"/>
                <a:gd name="T22" fmla="*/ 0 w 1719"/>
                <a:gd name="T23" fmla="*/ 2147483647 h 1979"/>
                <a:gd name="T24" fmla="*/ 2147483647 w 1719"/>
                <a:gd name="T25" fmla="*/ 2147483647 h 1979"/>
                <a:gd name="T26" fmla="*/ 2147483647 w 1719"/>
                <a:gd name="T27" fmla="*/ 2147483647 h 1979"/>
                <a:gd name="T28" fmla="*/ 2147483647 w 1719"/>
                <a:gd name="T29" fmla="*/ 2147483647 h 1979"/>
                <a:gd name="T30" fmla="*/ 2147483647 w 1719"/>
                <a:gd name="T31" fmla="*/ 2147483647 h 1979"/>
                <a:gd name="T32" fmla="*/ 2147483647 w 1719"/>
                <a:gd name="T33" fmla="*/ 2147483647 h 1979"/>
                <a:gd name="T34" fmla="*/ 2147483647 w 1719"/>
                <a:gd name="T35" fmla="*/ 2147483647 h 1979"/>
                <a:gd name="T36" fmla="*/ 2147483647 w 1719"/>
                <a:gd name="T37" fmla="*/ 2147483647 h 1979"/>
                <a:gd name="T38" fmla="*/ 2147483647 w 1719"/>
                <a:gd name="T39" fmla="*/ 2147483647 h 1979"/>
                <a:gd name="T40" fmla="*/ 2147483647 w 1719"/>
                <a:gd name="T41" fmla="*/ 2147483647 h 1979"/>
                <a:gd name="T42" fmla="*/ 2147483647 w 1719"/>
                <a:gd name="T43" fmla="*/ 2147483647 h 1979"/>
                <a:gd name="T44" fmla="*/ 2147483647 w 1719"/>
                <a:gd name="T45" fmla="*/ 2147483647 h 1979"/>
                <a:gd name="T46" fmla="*/ 2147483647 w 1719"/>
                <a:gd name="T47" fmla="*/ 2147483647 h 1979"/>
                <a:gd name="T48" fmla="*/ 2147483647 w 1719"/>
                <a:gd name="T49" fmla="*/ 2147483647 h 1979"/>
                <a:gd name="T50" fmla="*/ 2147483647 w 1719"/>
                <a:gd name="T51" fmla="*/ 2147483647 h 1979"/>
                <a:gd name="T52" fmla="*/ 2147483647 w 1719"/>
                <a:gd name="T53" fmla="*/ 2147483647 h 1979"/>
                <a:gd name="T54" fmla="*/ 2147483647 w 1719"/>
                <a:gd name="T55" fmla="*/ 2147483647 h 1979"/>
                <a:gd name="T56" fmla="*/ 2147483647 w 1719"/>
                <a:gd name="T57" fmla="*/ 2147483647 h 1979"/>
                <a:gd name="T58" fmla="*/ 2147483647 w 1719"/>
                <a:gd name="T59" fmla="*/ 2147483647 h 1979"/>
                <a:gd name="T60" fmla="*/ 2147483647 w 1719"/>
                <a:gd name="T61" fmla="*/ 2147483647 h 1979"/>
                <a:gd name="T62" fmla="*/ 2147483647 w 1719"/>
                <a:gd name="T63" fmla="*/ 2147483647 h 1979"/>
                <a:gd name="T64" fmla="*/ 2147483647 w 1719"/>
                <a:gd name="T65" fmla="*/ 2147483647 h 1979"/>
                <a:gd name="T66" fmla="*/ 2147483647 w 1719"/>
                <a:gd name="T67" fmla="*/ 2147483647 h 1979"/>
                <a:gd name="T68" fmla="*/ 2147483647 w 1719"/>
                <a:gd name="T69" fmla="*/ 2147483647 h 1979"/>
                <a:gd name="T70" fmla="*/ 2147483647 w 1719"/>
                <a:gd name="T71" fmla="*/ 2147483647 h 1979"/>
                <a:gd name="T72" fmla="*/ 2147483647 w 1719"/>
                <a:gd name="T73" fmla="*/ 2147483647 h 1979"/>
                <a:gd name="T74" fmla="*/ 2147483647 w 1719"/>
                <a:gd name="T75" fmla="*/ 2147483647 h 1979"/>
                <a:gd name="T76" fmla="*/ 2147483647 w 1719"/>
                <a:gd name="T77" fmla="*/ 2147483647 h 1979"/>
                <a:gd name="T78" fmla="*/ 2147483647 w 1719"/>
                <a:gd name="T79" fmla="*/ 2147483647 h 1979"/>
                <a:gd name="T80" fmla="*/ 2147483647 w 1719"/>
                <a:gd name="T81" fmla="*/ 2147483647 h 1979"/>
                <a:gd name="T82" fmla="*/ 2147483647 w 1719"/>
                <a:gd name="T83" fmla="*/ 2147483647 h 1979"/>
                <a:gd name="T84" fmla="*/ 2147483647 w 1719"/>
                <a:gd name="T85" fmla="*/ 2147483647 h 1979"/>
                <a:gd name="T86" fmla="*/ 2147483647 w 1719"/>
                <a:gd name="T87" fmla="*/ 2147483647 h 1979"/>
                <a:gd name="T88" fmla="*/ 2147483647 w 1719"/>
                <a:gd name="T89" fmla="*/ 2147483647 h 1979"/>
                <a:gd name="T90" fmla="*/ 2147483647 w 1719"/>
                <a:gd name="T91" fmla="*/ 2147483647 h 1979"/>
                <a:gd name="T92" fmla="*/ 2147483647 w 1719"/>
                <a:gd name="T93" fmla="*/ 2147483647 h 1979"/>
                <a:gd name="T94" fmla="*/ 2147483647 w 1719"/>
                <a:gd name="T95" fmla="*/ 2147483647 h 1979"/>
                <a:gd name="T96" fmla="*/ 2147483647 w 1719"/>
                <a:gd name="T97" fmla="*/ 2147483647 h 1979"/>
                <a:gd name="T98" fmla="*/ 2147483647 w 1719"/>
                <a:gd name="T99" fmla="*/ 2147483647 h 1979"/>
                <a:gd name="T100" fmla="*/ 2147483647 w 1719"/>
                <a:gd name="T101" fmla="*/ 2147483647 h 1979"/>
                <a:gd name="T102" fmla="*/ 2147483647 w 1719"/>
                <a:gd name="T103" fmla="*/ 2147483647 h 1979"/>
                <a:gd name="T104" fmla="*/ 2147483647 w 1719"/>
                <a:gd name="T105" fmla="*/ 2147483647 h 1979"/>
                <a:gd name="T106" fmla="*/ 2147483647 w 1719"/>
                <a:gd name="T107" fmla="*/ 2147483647 h 19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9"/>
                <a:gd name="T163" fmla="*/ 0 h 1979"/>
                <a:gd name="T164" fmla="*/ 1719 w 1719"/>
                <a:gd name="T165" fmla="*/ 1979 h 19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9" h="1979">
                  <a:moveTo>
                    <a:pt x="1176" y="1758"/>
                  </a:moveTo>
                  <a:lnTo>
                    <a:pt x="1115" y="1832"/>
                  </a:lnTo>
                  <a:lnTo>
                    <a:pt x="912" y="1897"/>
                  </a:lnTo>
                  <a:lnTo>
                    <a:pt x="990" y="1935"/>
                  </a:lnTo>
                  <a:lnTo>
                    <a:pt x="779" y="1955"/>
                  </a:lnTo>
                  <a:lnTo>
                    <a:pt x="631" y="1979"/>
                  </a:lnTo>
                  <a:lnTo>
                    <a:pt x="659" y="1897"/>
                  </a:lnTo>
                  <a:lnTo>
                    <a:pt x="589" y="1864"/>
                  </a:lnTo>
                  <a:lnTo>
                    <a:pt x="569" y="1738"/>
                  </a:lnTo>
                  <a:lnTo>
                    <a:pt x="539" y="1727"/>
                  </a:lnTo>
                  <a:lnTo>
                    <a:pt x="517" y="1655"/>
                  </a:lnTo>
                  <a:lnTo>
                    <a:pt x="391" y="1673"/>
                  </a:lnTo>
                  <a:lnTo>
                    <a:pt x="386" y="1626"/>
                  </a:lnTo>
                  <a:lnTo>
                    <a:pt x="494" y="1555"/>
                  </a:lnTo>
                  <a:lnTo>
                    <a:pt x="494" y="1464"/>
                  </a:lnTo>
                  <a:lnTo>
                    <a:pt x="456" y="1472"/>
                  </a:lnTo>
                  <a:lnTo>
                    <a:pt x="411" y="1430"/>
                  </a:lnTo>
                  <a:lnTo>
                    <a:pt x="419" y="1398"/>
                  </a:lnTo>
                  <a:lnTo>
                    <a:pt x="409" y="1356"/>
                  </a:lnTo>
                  <a:lnTo>
                    <a:pt x="381" y="1309"/>
                  </a:lnTo>
                  <a:lnTo>
                    <a:pt x="391" y="1205"/>
                  </a:lnTo>
                  <a:lnTo>
                    <a:pt x="87" y="1011"/>
                  </a:lnTo>
                  <a:lnTo>
                    <a:pt x="10" y="1017"/>
                  </a:lnTo>
                  <a:lnTo>
                    <a:pt x="0" y="910"/>
                  </a:lnTo>
                  <a:lnTo>
                    <a:pt x="128" y="886"/>
                  </a:lnTo>
                  <a:lnTo>
                    <a:pt x="170" y="804"/>
                  </a:lnTo>
                  <a:lnTo>
                    <a:pt x="109" y="737"/>
                  </a:lnTo>
                  <a:lnTo>
                    <a:pt x="132" y="687"/>
                  </a:lnTo>
                  <a:lnTo>
                    <a:pt x="97" y="580"/>
                  </a:lnTo>
                  <a:lnTo>
                    <a:pt x="146" y="515"/>
                  </a:lnTo>
                  <a:lnTo>
                    <a:pt x="195" y="495"/>
                  </a:lnTo>
                  <a:lnTo>
                    <a:pt x="212" y="432"/>
                  </a:lnTo>
                  <a:lnTo>
                    <a:pt x="405" y="404"/>
                  </a:lnTo>
                  <a:lnTo>
                    <a:pt x="395" y="351"/>
                  </a:lnTo>
                  <a:lnTo>
                    <a:pt x="448" y="130"/>
                  </a:lnTo>
                  <a:lnTo>
                    <a:pt x="521" y="93"/>
                  </a:lnTo>
                  <a:lnTo>
                    <a:pt x="546" y="102"/>
                  </a:lnTo>
                  <a:lnTo>
                    <a:pt x="569" y="102"/>
                  </a:lnTo>
                  <a:lnTo>
                    <a:pt x="602" y="109"/>
                  </a:lnTo>
                  <a:lnTo>
                    <a:pt x="618" y="88"/>
                  </a:lnTo>
                  <a:lnTo>
                    <a:pt x="659" y="96"/>
                  </a:lnTo>
                  <a:lnTo>
                    <a:pt x="663" y="118"/>
                  </a:lnTo>
                  <a:lnTo>
                    <a:pt x="609" y="127"/>
                  </a:lnTo>
                  <a:lnTo>
                    <a:pt x="616" y="159"/>
                  </a:lnTo>
                  <a:lnTo>
                    <a:pt x="642" y="195"/>
                  </a:lnTo>
                  <a:lnTo>
                    <a:pt x="672" y="170"/>
                  </a:lnTo>
                  <a:lnTo>
                    <a:pt x="700" y="166"/>
                  </a:lnTo>
                  <a:lnTo>
                    <a:pt x="704" y="133"/>
                  </a:lnTo>
                  <a:lnTo>
                    <a:pt x="726" y="123"/>
                  </a:lnTo>
                  <a:lnTo>
                    <a:pt x="724" y="102"/>
                  </a:lnTo>
                  <a:lnTo>
                    <a:pt x="699" y="88"/>
                  </a:lnTo>
                  <a:lnTo>
                    <a:pt x="739" y="74"/>
                  </a:lnTo>
                  <a:lnTo>
                    <a:pt x="800" y="4"/>
                  </a:lnTo>
                  <a:lnTo>
                    <a:pt x="825" y="29"/>
                  </a:lnTo>
                  <a:lnTo>
                    <a:pt x="850" y="0"/>
                  </a:lnTo>
                  <a:lnTo>
                    <a:pt x="896" y="37"/>
                  </a:lnTo>
                  <a:lnTo>
                    <a:pt x="923" y="21"/>
                  </a:lnTo>
                  <a:lnTo>
                    <a:pt x="949" y="61"/>
                  </a:lnTo>
                  <a:lnTo>
                    <a:pt x="962" y="56"/>
                  </a:lnTo>
                  <a:lnTo>
                    <a:pt x="995" y="62"/>
                  </a:lnTo>
                  <a:lnTo>
                    <a:pt x="1016" y="47"/>
                  </a:lnTo>
                  <a:lnTo>
                    <a:pt x="1040" y="90"/>
                  </a:lnTo>
                  <a:lnTo>
                    <a:pt x="1044" y="113"/>
                  </a:lnTo>
                  <a:lnTo>
                    <a:pt x="1025" y="146"/>
                  </a:lnTo>
                  <a:lnTo>
                    <a:pt x="1060" y="199"/>
                  </a:lnTo>
                  <a:lnTo>
                    <a:pt x="1115" y="195"/>
                  </a:lnTo>
                  <a:lnTo>
                    <a:pt x="1143" y="138"/>
                  </a:lnTo>
                  <a:lnTo>
                    <a:pt x="1164" y="166"/>
                  </a:lnTo>
                  <a:lnTo>
                    <a:pt x="1194" y="170"/>
                  </a:lnTo>
                  <a:lnTo>
                    <a:pt x="1193" y="220"/>
                  </a:lnTo>
                  <a:lnTo>
                    <a:pt x="1261" y="219"/>
                  </a:lnTo>
                  <a:lnTo>
                    <a:pt x="1343" y="278"/>
                  </a:lnTo>
                  <a:lnTo>
                    <a:pt x="1315" y="283"/>
                  </a:lnTo>
                  <a:lnTo>
                    <a:pt x="1302" y="313"/>
                  </a:lnTo>
                  <a:lnTo>
                    <a:pt x="1401" y="391"/>
                  </a:lnTo>
                  <a:lnTo>
                    <a:pt x="1495" y="258"/>
                  </a:lnTo>
                  <a:lnTo>
                    <a:pt x="1675" y="793"/>
                  </a:lnTo>
                  <a:lnTo>
                    <a:pt x="1719" y="984"/>
                  </a:lnTo>
                  <a:lnTo>
                    <a:pt x="1516" y="949"/>
                  </a:lnTo>
                  <a:lnTo>
                    <a:pt x="1491" y="978"/>
                  </a:lnTo>
                  <a:lnTo>
                    <a:pt x="1454" y="921"/>
                  </a:lnTo>
                  <a:lnTo>
                    <a:pt x="1393" y="923"/>
                  </a:lnTo>
                  <a:lnTo>
                    <a:pt x="1372" y="891"/>
                  </a:lnTo>
                  <a:lnTo>
                    <a:pt x="1335" y="903"/>
                  </a:lnTo>
                  <a:lnTo>
                    <a:pt x="1321" y="968"/>
                  </a:lnTo>
                  <a:lnTo>
                    <a:pt x="1280" y="977"/>
                  </a:lnTo>
                  <a:lnTo>
                    <a:pt x="1260" y="1026"/>
                  </a:lnTo>
                  <a:lnTo>
                    <a:pt x="1343" y="1162"/>
                  </a:lnTo>
                  <a:lnTo>
                    <a:pt x="1584" y="1209"/>
                  </a:lnTo>
                  <a:lnTo>
                    <a:pt x="1511" y="1365"/>
                  </a:lnTo>
                  <a:lnTo>
                    <a:pt x="1547" y="1366"/>
                  </a:lnTo>
                  <a:lnTo>
                    <a:pt x="1555" y="1385"/>
                  </a:lnTo>
                  <a:lnTo>
                    <a:pt x="1603" y="1406"/>
                  </a:lnTo>
                  <a:lnTo>
                    <a:pt x="1608" y="1469"/>
                  </a:lnTo>
                  <a:lnTo>
                    <a:pt x="1645" y="1489"/>
                  </a:lnTo>
                  <a:lnTo>
                    <a:pt x="1687" y="1557"/>
                  </a:lnTo>
                  <a:lnTo>
                    <a:pt x="1704" y="1612"/>
                  </a:lnTo>
                  <a:lnTo>
                    <a:pt x="1636" y="1618"/>
                  </a:lnTo>
                  <a:lnTo>
                    <a:pt x="1570" y="1582"/>
                  </a:lnTo>
                  <a:lnTo>
                    <a:pt x="1520" y="1630"/>
                  </a:lnTo>
                  <a:lnTo>
                    <a:pt x="1451" y="1685"/>
                  </a:lnTo>
                  <a:lnTo>
                    <a:pt x="1370" y="1693"/>
                  </a:lnTo>
                  <a:lnTo>
                    <a:pt x="1327" y="1758"/>
                  </a:lnTo>
                  <a:lnTo>
                    <a:pt x="1281" y="1757"/>
                  </a:lnTo>
                  <a:lnTo>
                    <a:pt x="1269" y="1794"/>
                  </a:lnTo>
                  <a:lnTo>
                    <a:pt x="1235" y="1800"/>
                  </a:lnTo>
                  <a:lnTo>
                    <a:pt x="1231" y="1761"/>
                  </a:lnTo>
                  <a:lnTo>
                    <a:pt x="1206" y="1733"/>
                  </a:lnTo>
                  <a:lnTo>
                    <a:pt x="1176" y="1758"/>
                  </a:lnTo>
                  <a:close/>
                </a:path>
              </a:pathLst>
            </a:custGeom>
            <a:solidFill>
              <a:schemeClr val="accent4">
                <a:lumMod val="20000"/>
                <a:lumOff val="80000"/>
              </a:schemeClr>
            </a:solidFill>
            <a:ln w="0">
              <a:solidFill>
                <a:schemeClr val="tx1"/>
              </a:solidFill>
              <a:round/>
              <a:headEnd/>
              <a:tailEnd/>
            </a:ln>
          </p:spPr>
          <p:txBody>
            <a:bodyPr/>
            <a:lstStyle/>
            <a:p>
              <a:endParaRPr lang="es-MX" sz="600"/>
            </a:p>
          </p:txBody>
        </p:sp>
        <p:sp>
          <p:nvSpPr>
            <p:cNvPr id="37" name="Rectangle 23"/>
            <p:cNvSpPr>
              <a:spLocks noChangeArrowheads="1"/>
            </p:cNvSpPr>
            <p:nvPr/>
          </p:nvSpPr>
          <p:spPr bwMode="auto">
            <a:xfrm rot="2609445">
              <a:off x="2576809" y="3242981"/>
              <a:ext cx="486182" cy="184666"/>
            </a:xfrm>
            <a:prstGeom prst="rect">
              <a:avLst/>
            </a:prstGeom>
            <a:noFill/>
            <a:ln>
              <a:noFill/>
            </a:ln>
            <a:extLst/>
          </p:spPr>
          <p:txBody>
            <a:bodyPr wrap="square" lIns="0" tIns="0" rIns="0" bIns="0">
              <a:spAutoFit/>
            </a:bodyPr>
            <a:lstStyle/>
            <a:p>
              <a:r>
                <a:rPr lang="es-MX" sz="600" b="1" dirty="0" smtClean="0">
                  <a:solidFill>
                    <a:srgbClr val="000000"/>
                  </a:solidFill>
                </a:rPr>
                <a:t>EZEQUIEL MONTES</a:t>
              </a:r>
              <a:endParaRPr lang="es-MX" sz="600" b="1" dirty="0"/>
            </a:p>
          </p:txBody>
        </p:sp>
        <p:sp>
          <p:nvSpPr>
            <p:cNvPr id="38" name="Rectangle 24"/>
            <p:cNvSpPr>
              <a:spLocks noChangeArrowheads="1"/>
            </p:cNvSpPr>
            <p:nvPr/>
          </p:nvSpPr>
          <p:spPr bwMode="auto">
            <a:xfrm>
              <a:off x="2367893" y="3676575"/>
              <a:ext cx="275270" cy="148859"/>
            </a:xfrm>
            <a:prstGeom prst="rect">
              <a:avLst/>
            </a:prstGeom>
            <a:noFill/>
            <a:ln>
              <a:noFill/>
            </a:ln>
            <a:extLst/>
          </p:spPr>
          <p:txBody>
            <a:bodyPr wrap="none" lIns="0" tIns="0" rIns="0" bIns="0">
              <a:spAutoFit/>
            </a:bodyPr>
            <a:lstStyle/>
            <a:p>
              <a:pPr algn="ctr"/>
              <a:r>
                <a:rPr lang="es-MX" sz="700" b="1" dirty="0">
                  <a:solidFill>
                    <a:srgbClr val="000000"/>
                  </a:solidFill>
                </a:rPr>
                <a:t>SAN JUAN</a:t>
              </a:r>
            </a:p>
            <a:p>
              <a:pPr algn="ctr"/>
              <a:r>
                <a:rPr lang="es-MX" sz="700" b="1" dirty="0">
                  <a:solidFill>
                    <a:srgbClr val="000000"/>
                  </a:solidFill>
                </a:rPr>
                <a:t>DEL RÍO</a:t>
              </a:r>
              <a:endParaRPr lang="es-MX" sz="700" b="1" dirty="0"/>
            </a:p>
          </p:txBody>
        </p:sp>
        <p:sp>
          <p:nvSpPr>
            <p:cNvPr id="39" name="Rectangle 26"/>
            <p:cNvSpPr>
              <a:spLocks noChangeArrowheads="1"/>
            </p:cNvSpPr>
            <p:nvPr/>
          </p:nvSpPr>
          <p:spPr bwMode="auto">
            <a:xfrm>
              <a:off x="2259559" y="4156561"/>
              <a:ext cx="336631" cy="184666"/>
            </a:xfrm>
            <a:prstGeom prst="rect">
              <a:avLst/>
            </a:prstGeom>
            <a:noFill/>
            <a:ln>
              <a:noFill/>
            </a:ln>
            <a:extLst/>
          </p:spPr>
          <p:txBody>
            <a:bodyPr wrap="none" lIns="0" tIns="0" rIns="0" bIns="0">
              <a:spAutoFit/>
            </a:bodyPr>
            <a:lstStyle/>
            <a:p>
              <a:r>
                <a:rPr lang="es-MX" sz="600" b="1" dirty="0">
                  <a:solidFill>
                    <a:srgbClr val="000000"/>
                  </a:solidFill>
                </a:rPr>
                <a:t>AMEALCO</a:t>
              </a:r>
            </a:p>
            <a:p>
              <a:r>
                <a:rPr lang="es-MX" sz="600" b="1" dirty="0">
                  <a:solidFill>
                    <a:srgbClr val="000000"/>
                  </a:solidFill>
                </a:rPr>
                <a:t>DE BONFIL</a:t>
              </a:r>
              <a:endParaRPr lang="es-MX" sz="600" b="1" dirty="0"/>
            </a:p>
          </p:txBody>
        </p:sp>
        <p:sp>
          <p:nvSpPr>
            <p:cNvPr id="40" name="Rectangle 29"/>
            <p:cNvSpPr>
              <a:spLocks noChangeArrowheads="1"/>
            </p:cNvSpPr>
            <p:nvPr/>
          </p:nvSpPr>
          <p:spPr bwMode="auto">
            <a:xfrm>
              <a:off x="1845086" y="2954139"/>
              <a:ext cx="392072" cy="127593"/>
            </a:xfrm>
            <a:prstGeom prst="rect">
              <a:avLst/>
            </a:prstGeom>
            <a:noFill/>
            <a:ln w="0">
              <a:noFill/>
              <a:round/>
              <a:headEnd/>
              <a:tailEnd/>
            </a:ln>
            <a:extLst/>
          </p:spPr>
          <p:txBody>
            <a:bodyPr/>
            <a:lstStyle/>
            <a:p>
              <a:pPr algn="ctr"/>
              <a:r>
                <a:rPr lang="es-MX" sz="600" dirty="0"/>
                <a:t>EL</a:t>
              </a:r>
            </a:p>
            <a:p>
              <a:r>
                <a:rPr lang="es-MX" sz="600" dirty="0"/>
                <a:t>MARQUES</a:t>
              </a:r>
            </a:p>
          </p:txBody>
        </p:sp>
        <p:sp>
          <p:nvSpPr>
            <p:cNvPr id="41" name="Rectangle 31"/>
            <p:cNvSpPr>
              <a:spLocks noChangeArrowheads="1"/>
            </p:cNvSpPr>
            <p:nvPr/>
          </p:nvSpPr>
          <p:spPr bwMode="auto">
            <a:xfrm>
              <a:off x="2917559" y="2869893"/>
              <a:ext cx="384721" cy="184666"/>
            </a:xfrm>
            <a:prstGeom prst="rect">
              <a:avLst/>
            </a:prstGeom>
            <a:noFill/>
            <a:ln>
              <a:noFill/>
            </a:ln>
            <a:extLst/>
          </p:spPr>
          <p:txBody>
            <a:bodyPr wrap="none" lIns="0" tIns="0" rIns="0" bIns="0">
              <a:spAutoFit/>
            </a:bodyPr>
            <a:lstStyle/>
            <a:p>
              <a:pPr algn="ctr"/>
              <a:r>
                <a:rPr lang="es-MX" sz="600" b="1" dirty="0">
                  <a:solidFill>
                    <a:srgbClr val="000000"/>
                  </a:solidFill>
                </a:rPr>
                <a:t>CADEREYTA</a:t>
              </a:r>
            </a:p>
            <a:p>
              <a:pPr algn="ctr"/>
              <a:r>
                <a:rPr lang="es-MX" sz="600" b="1" dirty="0">
                  <a:solidFill>
                    <a:srgbClr val="000000"/>
                  </a:solidFill>
                </a:rPr>
                <a:t>DE MONTES</a:t>
              </a:r>
              <a:endParaRPr lang="es-MX" sz="600" b="1" dirty="0"/>
            </a:p>
          </p:txBody>
        </p:sp>
        <p:sp>
          <p:nvSpPr>
            <p:cNvPr id="42" name="Rectangle 33"/>
            <p:cNvSpPr>
              <a:spLocks noChangeArrowheads="1"/>
            </p:cNvSpPr>
            <p:nvPr/>
          </p:nvSpPr>
          <p:spPr bwMode="auto">
            <a:xfrm rot="19063183">
              <a:off x="2022272" y="3528427"/>
              <a:ext cx="344646" cy="92333"/>
            </a:xfrm>
            <a:prstGeom prst="rect">
              <a:avLst/>
            </a:prstGeom>
            <a:solidFill>
              <a:srgbClr val="FF0000"/>
            </a:solidFill>
            <a:ln>
              <a:noFill/>
            </a:ln>
            <a:extLst/>
          </p:spPr>
          <p:txBody>
            <a:bodyPr wrap="none" lIns="0" tIns="0" rIns="0" bIns="0">
              <a:spAutoFit/>
            </a:bodyPr>
            <a:lstStyle/>
            <a:p>
              <a:r>
                <a:rPr lang="es-MX" sz="600" b="1" dirty="0">
                  <a:solidFill>
                    <a:srgbClr val="000000"/>
                  </a:solidFill>
                </a:rPr>
                <a:t>ESCOBEDO</a:t>
              </a:r>
              <a:endParaRPr lang="es-MX" sz="600" b="1" dirty="0"/>
            </a:p>
          </p:txBody>
        </p:sp>
        <p:sp>
          <p:nvSpPr>
            <p:cNvPr id="43" name="Rectangle 34"/>
            <p:cNvSpPr>
              <a:spLocks noChangeArrowheads="1"/>
            </p:cNvSpPr>
            <p:nvPr/>
          </p:nvSpPr>
          <p:spPr bwMode="auto">
            <a:xfrm rot="19108776">
              <a:off x="3129260" y="2454608"/>
              <a:ext cx="450444" cy="92333"/>
            </a:xfrm>
            <a:prstGeom prst="rect">
              <a:avLst/>
            </a:prstGeom>
            <a:noFill/>
            <a:ln>
              <a:noFill/>
            </a:ln>
            <a:extLst/>
          </p:spPr>
          <p:txBody>
            <a:bodyPr wrap="none" lIns="0" tIns="0" rIns="0" bIns="0">
              <a:spAutoFit/>
            </a:bodyPr>
            <a:lstStyle/>
            <a:p>
              <a:r>
                <a:rPr lang="es-MX" sz="600" b="1" dirty="0">
                  <a:solidFill>
                    <a:srgbClr val="000000"/>
                  </a:solidFill>
                </a:rPr>
                <a:t>SAN JOAQUÍN</a:t>
              </a:r>
              <a:endParaRPr lang="es-MX" sz="600" b="1" dirty="0"/>
            </a:p>
          </p:txBody>
        </p:sp>
        <p:sp>
          <p:nvSpPr>
            <p:cNvPr id="44" name="Rectangle 36"/>
            <p:cNvSpPr>
              <a:spLocks noChangeArrowheads="1"/>
            </p:cNvSpPr>
            <p:nvPr/>
          </p:nvSpPr>
          <p:spPr bwMode="auto">
            <a:xfrm>
              <a:off x="3074897" y="2180607"/>
              <a:ext cx="294954" cy="184666"/>
            </a:xfrm>
            <a:prstGeom prst="rect">
              <a:avLst/>
            </a:prstGeom>
            <a:noFill/>
            <a:ln>
              <a:noFill/>
            </a:ln>
            <a:extLst/>
          </p:spPr>
          <p:txBody>
            <a:bodyPr wrap="none" lIns="0" tIns="0" rIns="0" bIns="0">
              <a:spAutoFit/>
            </a:bodyPr>
            <a:lstStyle/>
            <a:p>
              <a:pPr algn="ctr"/>
              <a:r>
                <a:rPr lang="es-MX" sz="600" b="1" dirty="0" smtClean="0">
                  <a:solidFill>
                    <a:srgbClr val="000000"/>
                  </a:solidFill>
                </a:rPr>
                <a:t>PINAL </a:t>
              </a:r>
              <a:r>
                <a:rPr lang="es-MX" sz="600" b="1" dirty="0">
                  <a:solidFill>
                    <a:srgbClr val="000000"/>
                  </a:solidFill>
                </a:rPr>
                <a:t>DE</a:t>
              </a:r>
            </a:p>
            <a:p>
              <a:pPr algn="ctr"/>
              <a:r>
                <a:rPr lang="es-MX" sz="600" b="1" dirty="0">
                  <a:solidFill>
                    <a:srgbClr val="000000"/>
                  </a:solidFill>
                </a:rPr>
                <a:t>AMOLES</a:t>
              </a:r>
              <a:endParaRPr lang="es-MX" sz="600" b="1" dirty="0"/>
            </a:p>
          </p:txBody>
        </p:sp>
        <p:sp>
          <p:nvSpPr>
            <p:cNvPr id="45" name="Rectangle 39"/>
            <p:cNvSpPr>
              <a:spLocks noChangeArrowheads="1"/>
            </p:cNvSpPr>
            <p:nvPr/>
          </p:nvSpPr>
          <p:spPr bwMode="auto">
            <a:xfrm>
              <a:off x="3631535" y="1417457"/>
              <a:ext cx="346249" cy="184666"/>
            </a:xfrm>
            <a:prstGeom prst="rect">
              <a:avLst/>
            </a:prstGeom>
            <a:noFill/>
            <a:ln>
              <a:noFill/>
            </a:ln>
          </p:spPr>
          <p:txBody>
            <a:bodyPr wrap="none" lIns="0" tIns="0" rIns="0" bIns="0">
              <a:spAutoFit/>
            </a:bodyPr>
            <a:lstStyle/>
            <a:p>
              <a:pPr algn="ctr"/>
              <a:r>
                <a:rPr lang="es-MX" sz="600" b="1" dirty="0">
                  <a:solidFill>
                    <a:srgbClr val="000000"/>
                  </a:solidFill>
                </a:rPr>
                <a:t>JALPAN DE</a:t>
              </a:r>
            </a:p>
            <a:p>
              <a:pPr algn="ctr"/>
              <a:r>
                <a:rPr lang="es-MX" sz="600" b="1" dirty="0">
                  <a:solidFill>
                    <a:srgbClr val="000000"/>
                  </a:solidFill>
                </a:rPr>
                <a:t>SERRA</a:t>
              </a:r>
              <a:endParaRPr lang="es-MX" sz="600" b="1" dirty="0"/>
            </a:p>
          </p:txBody>
        </p:sp>
        <p:sp>
          <p:nvSpPr>
            <p:cNvPr id="46" name="Rectangle 42"/>
            <p:cNvSpPr>
              <a:spLocks noChangeArrowheads="1"/>
            </p:cNvSpPr>
            <p:nvPr/>
          </p:nvSpPr>
          <p:spPr bwMode="auto">
            <a:xfrm>
              <a:off x="2237158" y="3007751"/>
              <a:ext cx="226024" cy="92333"/>
            </a:xfrm>
            <a:prstGeom prst="rect">
              <a:avLst/>
            </a:prstGeom>
            <a:noFill/>
            <a:ln>
              <a:noFill/>
            </a:ln>
            <a:extLst/>
          </p:spPr>
          <p:txBody>
            <a:bodyPr wrap="none" lIns="0" tIns="0" rIns="0" bIns="0">
              <a:spAutoFit/>
            </a:bodyPr>
            <a:lstStyle/>
            <a:p>
              <a:r>
                <a:rPr lang="es-MX" sz="600" b="1" dirty="0" smtClean="0">
                  <a:solidFill>
                    <a:srgbClr val="000000"/>
                  </a:solidFill>
                </a:rPr>
                <a:t>COLÓN</a:t>
              </a:r>
              <a:endParaRPr lang="es-MX" sz="600" b="1" dirty="0"/>
            </a:p>
          </p:txBody>
        </p:sp>
        <p:sp>
          <p:nvSpPr>
            <p:cNvPr id="47" name="Rectangle 44"/>
            <p:cNvSpPr>
              <a:spLocks noChangeArrowheads="1"/>
            </p:cNvSpPr>
            <p:nvPr/>
          </p:nvSpPr>
          <p:spPr bwMode="auto">
            <a:xfrm>
              <a:off x="2572284" y="2226560"/>
              <a:ext cx="408766" cy="92333"/>
            </a:xfrm>
            <a:prstGeom prst="rect">
              <a:avLst/>
            </a:prstGeom>
            <a:noFill/>
            <a:ln>
              <a:noFill/>
            </a:ln>
            <a:extLst/>
          </p:spPr>
          <p:txBody>
            <a:bodyPr wrap="none" lIns="0" tIns="0" rIns="0" bIns="0">
              <a:spAutoFit/>
            </a:bodyPr>
            <a:lstStyle/>
            <a:p>
              <a:r>
                <a:rPr lang="es-MX" sz="600" b="1" dirty="0">
                  <a:solidFill>
                    <a:srgbClr val="000000"/>
                  </a:solidFill>
                </a:rPr>
                <a:t>PEÑAMILLER</a:t>
              </a:r>
              <a:endParaRPr lang="es-MX" sz="600" b="1" dirty="0"/>
            </a:p>
          </p:txBody>
        </p:sp>
        <p:sp>
          <p:nvSpPr>
            <p:cNvPr id="48" name="Rectangle 45"/>
            <p:cNvSpPr>
              <a:spLocks noChangeArrowheads="1"/>
            </p:cNvSpPr>
            <p:nvPr/>
          </p:nvSpPr>
          <p:spPr bwMode="auto">
            <a:xfrm>
              <a:off x="1479891" y="3053703"/>
              <a:ext cx="345058" cy="74429"/>
            </a:xfrm>
            <a:prstGeom prst="rect">
              <a:avLst/>
            </a:prstGeom>
            <a:noFill/>
            <a:ln>
              <a:noFill/>
            </a:ln>
            <a:extLst/>
          </p:spPr>
          <p:txBody>
            <a:bodyPr wrap="none" lIns="0" tIns="0" rIns="0" bIns="0">
              <a:spAutoFit/>
            </a:bodyPr>
            <a:lstStyle/>
            <a:p>
              <a:pPr algn="ctr"/>
              <a:r>
                <a:rPr lang="es-MX" sz="700" b="1" dirty="0">
                  <a:solidFill>
                    <a:srgbClr val="000000"/>
                  </a:solidFill>
                </a:rPr>
                <a:t>QUERÉTARO</a:t>
              </a:r>
              <a:endParaRPr lang="es-MX" sz="700" b="1" dirty="0"/>
            </a:p>
          </p:txBody>
        </p:sp>
        <p:sp>
          <p:nvSpPr>
            <p:cNvPr id="49" name="Rectangle 46"/>
            <p:cNvSpPr>
              <a:spLocks noChangeArrowheads="1"/>
            </p:cNvSpPr>
            <p:nvPr/>
          </p:nvSpPr>
          <p:spPr bwMode="auto">
            <a:xfrm rot="828601">
              <a:off x="2459735" y="3382022"/>
              <a:ext cx="323733" cy="53164"/>
            </a:xfrm>
            <a:prstGeom prst="rect">
              <a:avLst/>
            </a:prstGeom>
            <a:noFill/>
            <a:ln>
              <a:noFill/>
            </a:ln>
            <a:extLst/>
          </p:spPr>
          <p:txBody>
            <a:bodyPr wrap="none" lIns="0" tIns="0" rIns="0" bIns="0">
              <a:spAutoFit/>
            </a:bodyPr>
            <a:lstStyle/>
            <a:p>
              <a:r>
                <a:rPr lang="es-MX" sz="500" b="1" dirty="0">
                  <a:solidFill>
                    <a:srgbClr val="000000"/>
                  </a:solidFill>
                </a:rPr>
                <a:t>TEQUISQUIAPAN</a:t>
              </a:r>
              <a:endParaRPr lang="es-MX" sz="500" b="1" dirty="0"/>
            </a:p>
          </p:txBody>
        </p:sp>
        <p:sp>
          <p:nvSpPr>
            <p:cNvPr id="50" name="Rectangle 47"/>
            <p:cNvSpPr>
              <a:spLocks noChangeArrowheads="1"/>
            </p:cNvSpPr>
            <p:nvPr/>
          </p:nvSpPr>
          <p:spPr bwMode="auto">
            <a:xfrm>
              <a:off x="2444148" y="2548227"/>
              <a:ext cx="307777" cy="92333"/>
            </a:xfrm>
            <a:prstGeom prst="rect">
              <a:avLst/>
            </a:prstGeom>
            <a:noFill/>
            <a:ln>
              <a:noFill/>
            </a:ln>
            <a:extLst/>
          </p:spPr>
          <p:txBody>
            <a:bodyPr wrap="none" lIns="0" tIns="0" rIns="0" bIns="0">
              <a:spAutoFit/>
            </a:bodyPr>
            <a:lstStyle/>
            <a:p>
              <a:r>
                <a:rPr lang="es-MX" sz="600" b="1" dirty="0">
                  <a:solidFill>
                    <a:srgbClr val="000000"/>
                  </a:solidFill>
                </a:rPr>
                <a:t>TOLIMAN</a:t>
              </a:r>
              <a:endParaRPr lang="es-MX" sz="600" b="1" dirty="0"/>
            </a:p>
          </p:txBody>
        </p:sp>
      </p:grpSp>
      <p:sp>
        <p:nvSpPr>
          <p:cNvPr id="51" name="Rectangle 43"/>
          <p:cNvSpPr>
            <a:spLocks noChangeArrowheads="1"/>
          </p:cNvSpPr>
          <p:nvPr/>
        </p:nvSpPr>
        <p:spPr bwMode="auto">
          <a:xfrm rot="4261172">
            <a:off x="1097954" y="5307698"/>
            <a:ext cx="681277" cy="107722"/>
          </a:xfrm>
          <a:prstGeom prst="rect">
            <a:avLst/>
          </a:prstGeom>
          <a:noFill/>
          <a:ln>
            <a:noFill/>
          </a:ln>
          <a:extLst/>
        </p:spPr>
        <p:txBody>
          <a:bodyPr wrap="none" lIns="0" tIns="0" rIns="0" bIns="0">
            <a:spAutoFit/>
          </a:bodyPr>
          <a:lstStyle/>
          <a:p>
            <a:r>
              <a:rPr lang="es-MX" sz="700" b="1" dirty="0">
                <a:solidFill>
                  <a:srgbClr val="000000"/>
                </a:solidFill>
              </a:rPr>
              <a:t>CORREGIDORA</a:t>
            </a:r>
            <a:endParaRPr lang="es-MX" sz="700" b="1" dirty="0"/>
          </a:p>
        </p:txBody>
      </p:sp>
      <p:sp>
        <p:nvSpPr>
          <p:cNvPr id="52" name="Rectangle 28"/>
          <p:cNvSpPr>
            <a:spLocks noChangeArrowheads="1"/>
          </p:cNvSpPr>
          <p:nvPr/>
        </p:nvSpPr>
        <p:spPr bwMode="auto">
          <a:xfrm rot="16765794">
            <a:off x="1430843" y="5399728"/>
            <a:ext cx="655588" cy="193334"/>
          </a:xfrm>
          <a:prstGeom prst="rect">
            <a:avLst/>
          </a:prstGeom>
          <a:noFill/>
          <a:ln w="0">
            <a:noFill/>
            <a:round/>
            <a:headEnd/>
            <a:tailEnd/>
          </a:ln>
          <a:extLst/>
        </p:spPr>
        <p:txBody>
          <a:bodyPr/>
          <a:lstStyle/>
          <a:p>
            <a:r>
              <a:rPr lang="es-MX" sz="600" dirty="0"/>
              <a:t>HUIMILPAN</a:t>
            </a:r>
          </a:p>
        </p:txBody>
      </p:sp>
      <p:sp>
        <p:nvSpPr>
          <p:cNvPr id="54" name="CuadroTexto 747"/>
          <p:cNvSpPr txBox="1"/>
          <p:nvPr/>
        </p:nvSpPr>
        <p:spPr>
          <a:xfrm>
            <a:off x="56986" y="3709142"/>
            <a:ext cx="1111159" cy="276999"/>
          </a:xfrm>
          <a:prstGeom prst="rect">
            <a:avLst/>
          </a:prstGeom>
          <a:solidFill>
            <a:srgbClr val="FFC000"/>
          </a:solidFill>
        </p:spPr>
        <p:txBody>
          <a:bodyPr wrap="square" rtlCol="0">
            <a:spAutoFit/>
          </a:bodyPr>
          <a:lstStyle/>
          <a:p>
            <a:pPr algn="ctr"/>
            <a:r>
              <a:rPr lang="es-MX" sz="1200" dirty="0" smtClean="0"/>
              <a:t>Querétaro </a:t>
            </a:r>
            <a:r>
              <a:rPr lang="es-MX" sz="1200" b="1" dirty="0" smtClean="0"/>
              <a:t>9</a:t>
            </a:r>
            <a:endParaRPr lang="es-MX" sz="1100" b="1" dirty="0"/>
          </a:p>
        </p:txBody>
      </p:sp>
      <p:cxnSp>
        <p:nvCxnSpPr>
          <p:cNvPr id="56" name="Conector recto de flecha 55"/>
          <p:cNvCxnSpPr>
            <a:stCxn id="54" idx="2"/>
            <a:endCxn id="48" idx="0"/>
          </p:cNvCxnSpPr>
          <p:nvPr/>
        </p:nvCxnSpPr>
        <p:spPr>
          <a:xfrm>
            <a:off x="612566" y="3986141"/>
            <a:ext cx="677104" cy="579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CuadroTexto 747"/>
          <p:cNvSpPr txBox="1"/>
          <p:nvPr/>
        </p:nvSpPr>
        <p:spPr>
          <a:xfrm>
            <a:off x="66694" y="5589240"/>
            <a:ext cx="1210174" cy="276999"/>
          </a:xfrm>
          <a:prstGeom prst="rect">
            <a:avLst/>
          </a:prstGeom>
          <a:solidFill>
            <a:srgbClr val="FFC000"/>
          </a:solidFill>
        </p:spPr>
        <p:txBody>
          <a:bodyPr wrap="square" rtlCol="0">
            <a:spAutoFit/>
          </a:bodyPr>
          <a:lstStyle/>
          <a:p>
            <a:pPr algn="ctr"/>
            <a:r>
              <a:rPr lang="es-MX" sz="1200" dirty="0" smtClean="0"/>
              <a:t>Corregidora </a:t>
            </a:r>
            <a:r>
              <a:rPr lang="es-MX" sz="1200" b="1" dirty="0" smtClean="0"/>
              <a:t>2</a:t>
            </a:r>
            <a:endParaRPr lang="es-MX" sz="1100" b="1" dirty="0"/>
          </a:p>
        </p:txBody>
      </p:sp>
      <p:cxnSp>
        <p:nvCxnSpPr>
          <p:cNvPr id="59" name="Conector recto de flecha 58"/>
          <p:cNvCxnSpPr>
            <a:stCxn id="58" idx="0"/>
          </p:cNvCxnSpPr>
          <p:nvPr/>
        </p:nvCxnSpPr>
        <p:spPr>
          <a:xfrm flipV="1">
            <a:off x="671781" y="5344804"/>
            <a:ext cx="664188" cy="2444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CuadroTexto 747"/>
          <p:cNvSpPr txBox="1"/>
          <p:nvPr/>
        </p:nvSpPr>
        <p:spPr>
          <a:xfrm>
            <a:off x="4118053" y="5536263"/>
            <a:ext cx="1484825" cy="276999"/>
          </a:xfrm>
          <a:prstGeom prst="rect">
            <a:avLst/>
          </a:prstGeom>
          <a:solidFill>
            <a:srgbClr val="FFC000"/>
          </a:solidFill>
        </p:spPr>
        <p:txBody>
          <a:bodyPr wrap="square" rtlCol="0">
            <a:spAutoFit/>
          </a:bodyPr>
          <a:lstStyle/>
          <a:p>
            <a:r>
              <a:rPr lang="es-MX" sz="1200" dirty="0" smtClean="0"/>
              <a:t>Pedro Escobedo 1</a:t>
            </a:r>
            <a:endParaRPr lang="es-MX" sz="1100" b="1" dirty="0"/>
          </a:p>
        </p:txBody>
      </p:sp>
      <p:cxnSp>
        <p:nvCxnSpPr>
          <p:cNvPr id="68" name="Conector recto de flecha 67"/>
          <p:cNvCxnSpPr>
            <a:stCxn id="67" idx="1"/>
            <a:endCxn id="42" idx="2"/>
          </p:cNvCxnSpPr>
          <p:nvPr/>
        </p:nvCxnSpPr>
        <p:spPr>
          <a:xfrm flipH="1" flipV="1">
            <a:off x="2231293" y="5369436"/>
            <a:ext cx="1886760" cy="305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CuadroTexto 747"/>
          <p:cNvSpPr txBox="1"/>
          <p:nvPr/>
        </p:nvSpPr>
        <p:spPr>
          <a:xfrm>
            <a:off x="3275856" y="6465059"/>
            <a:ext cx="1842001" cy="276999"/>
          </a:xfrm>
          <a:prstGeom prst="rect">
            <a:avLst/>
          </a:prstGeom>
          <a:solidFill>
            <a:srgbClr val="FFC000"/>
          </a:solidFill>
        </p:spPr>
        <p:txBody>
          <a:bodyPr wrap="square" rtlCol="0">
            <a:spAutoFit/>
          </a:bodyPr>
          <a:lstStyle/>
          <a:p>
            <a:pPr algn="ctr"/>
            <a:r>
              <a:rPr lang="es-MX" sz="1200" dirty="0" smtClean="0"/>
              <a:t>Amealco de Bonfil  0</a:t>
            </a:r>
            <a:endParaRPr lang="es-MX" sz="1100" b="1" dirty="0"/>
          </a:p>
        </p:txBody>
      </p:sp>
      <p:cxnSp>
        <p:nvCxnSpPr>
          <p:cNvPr id="61" name="Conector recto de flecha 60"/>
          <p:cNvCxnSpPr>
            <a:stCxn id="60" idx="1"/>
            <a:endCxn id="39" idx="1"/>
          </p:cNvCxnSpPr>
          <p:nvPr/>
        </p:nvCxnSpPr>
        <p:spPr>
          <a:xfrm flipH="1" flipV="1">
            <a:off x="2293780" y="6295919"/>
            <a:ext cx="982076" cy="307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CuadroTexto 747"/>
          <p:cNvSpPr txBox="1"/>
          <p:nvPr/>
        </p:nvSpPr>
        <p:spPr>
          <a:xfrm>
            <a:off x="4091435" y="5940016"/>
            <a:ext cx="1610764" cy="276999"/>
          </a:xfrm>
          <a:prstGeom prst="rect">
            <a:avLst/>
          </a:prstGeom>
          <a:solidFill>
            <a:srgbClr val="FFC000"/>
          </a:solidFill>
        </p:spPr>
        <p:txBody>
          <a:bodyPr wrap="square" rtlCol="0">
            <a:spAutoFit/>
          </a:bodyPr>
          <a:lstStyle/>
          <a:p>
            <a:r>
              <a:rPr lang="es-MX" sz="1200" dirty="0" smtClean="0"/>
              <a:t>San Juan del Río 4</a:t>
            </a:r>
            <a:endParaRPr lang="es-MX" sz="1100" b="1" dirty="0"/>
          </a:p>
        </p:txBody>
      </p:sp>
      <p:cxnSp>
        <p:nvCxnSpPr>
          <p:cNvPr id="63" name="Conector recto de flecha 62"/>
          <p:cNvCxnSpPr>
            <a:stCxn id="62" idx="1"/>
            <a:endCxn id="38" idx="3"/>
          </p:cNvCxnSpPr>
          <p:nvPr/>
        </p:nvCxnSpPr>
        <p:spPr>
          <a:xfrm flipH="1" flipV="1">
            <a:off x="2928200" y="5575321"/>
            <a:ext cx="1163235" cy="503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CuadroTexto 747"/>
          <p:cNvSpPr txBox="1"/>
          <p:nvPr/>
        </p:nvSpPr>
        <p:spPr>
          <a:xfrm>
            <a:off x="4217374" y="4446855"/>
            <a:ext cx="1484825" cy="276999"/>
          </a:xfrm>
          <a:prstGeom prst="rect">
            <a:avLst/>
          </a:prstGeom>
          <a:solidFill>
            <a:srgbClr val="FFC000"/>
          </a:solidFill>
        </p:spPr>
        <p:txBody>
          <a:bodyPr wrap="square" rtlCol="0">
            <a:spAutoFit/>
          </a:bodyPr>
          <a:lstStyle/>
          <a:p>
            <a:r>
              <a:rPr lang="es-MX" sz="1200" dirty="0" smtClean="0"/>
              <a:t>Ezequiel Montes 0</a:t>
            </a:r>
            <a:endParaRPr lang="es-MX" sz="1100" b="1" dirty="0"/>
          </a:p>
        </p:txBody>
      </p:sp>
      <p:cxnSp>
        <p:nvCxnSpPr>
          <p:cNvPr id="65" name="Conector recto de flecha 64"/>
          <p:cNvCxnSpPr/>
          <p:nvPr/>
        </p:nvCxnSpPr>
        <p:spPr>
          <a:xfrm flipH="1">
            <a:off x="3228084" y="4522267"/>
            <a:ext cx="1034183" cy="2839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CuadroTexto 747"/>
          <p:cNvSpPr txBox="1"/>
          <p:nvPr/>
        </p:nvSpPr>
        <p:spPr>
          <a:xfrm>
            <a:off x="940561" y="2276872"/>
            <a:ext cx="1111159" cy="276999"/>
          </a:xfrm>
          <a:prstGeom prst="rect">
            <a:avLst/>
          </a:prstGeom>
          <a:solidFill>
            <a:srgbClr val="FFC000"/>
          </a:solidFill>
        </p:spPr>
        <p:txBody>
          <a:bodyPr wrap="square" rtlCol="0">
            <a:spAutoFit/>
          </a:bodyPr>
          <a:lstStyle/>
          <a:p>
            <a:pPr algn="ctr"/>
            <a:r>
              <a:rPr lang="es-MX" sz="1200" dirty="0" smtClean="0"/>
              <a:t>Colon 0</a:t>
            </a:r>
            <a:endParaRPr lang="es-MX" sz="1100" dirty="0"/>
          </a:p>
        </p:txBody>
      </p:sp>
      <p:cxnSp>
        <p:nvCxnSpPr>
          <p:cNvPr id="69" name="Conector recto de flecha 68"/>
          <p:cNvCxnSpPr>
            <a:stCxn id="66" idx="2"/>
          </p:cNvCxnSpPr>
          <p:nvPr/>
        </p:nvCxnSpPr>
        <p:spPr>
          <a:xfrm>
            <a:off x="1496141" y="2553871"/>
            <a:ext cx="908786" cy="17462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CuadroTexto 747"/>
          <p:cNvSpPr txBox="1"/>
          <p:nvPr/>
        </p:nvSpPr>
        <p:spPr>
          <a:xfrm>
            <a:off x="4771739" y="3584323"/>
            <a:ext cx="1222043" cy="276999"/>
          </a:xfrm>
          <a:prstGeom prst="rect">
            <a:avLst/>
          </a:prstGeom>
          <a:solidFill>
            <a:srgbClr val="FFC000"/>
          </a:solidFill>
        </p:spPr>
        <p:txBody>
          <a:bodyPr wrap="square" rtlCol="0">
            <a:spAutoFit/>
          </a:bodyPr>
          <a:lstStyle/>
          <a:p>
            <a:r>
              <a:rPr lang="es-MX" sz="1200" dirty="0" smtClean="0"/>
              <a:t>San Joaquín 0</a:t>
            </a:r>
            <a:endParaRPr lang="es-MX" sz="1100" dirty="0"/>
          </a:p>
        </p:txBody>
      </p:sp>
      <p:cxnSp>
        <p:nvCxnSpPr>
          <p:cNvPr id="71" name="Conector recto de flecha 70"/>
          <p:cNvCxnSpPr>
            <a:stCxn id="70" idx="1"/>
          </p:cNvCxnSpPr>
          <p:nvPr/>
        </p:nvCxnSpPr>
        <p:spPr>
          <a:xfrm flipH="1">
            <a:off x="4201745" y="3722823"/>
            <a:ext cx="569994" cy="32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CuadroTexto 747"/>
          <p:cNvSpPr txBox="1"/>
          <p:nvPr/>
        </p:nvSpPr>
        <p:spPr>
          <a:xfrm>
            <a:off x="2630541" y="802060"/>
            <a:ext cx="1499485" cy="276999"/>
          </a:xfrm>
          <a:prstGeom prst="rect">
            <a:avLst/>
          </a:prstGeom>
          <a:solidFill>
            <a:srgbClr val="FFC000"/>
          </a:solidFill>
        </p:spPr>
        <p:txBody>
          <a:bodyPr wrap="square" rtlCol="0">
            <a:spAutoFit/>
          </a:bodyPr>
          <a:lstStyle/>
          <a:p>
            <a:pPr algn="ctr"/>
            <a:r>
              <a:rPr lang="es-MX" sz="1200" dirty="0" smtClean="0"/>
              <a:t>Jalpan de Serra 0</a:t>
            </a:r>
            <a:endParaRPr lang="es-MX" sz="1100" dirty="0"/>
          </a:p>
        </p:txBody>
      </p:sp>
      <p:cxnSp>
        <p:nvCxnSpPr>
          <p:cNvPr id="73" name="Conector recto de flecha 72"/>
          <p:cNvCxnSpPr>
            <a:stCxn id="72" idx="2"/>
          </p:cNvCxnSpPr>
          <p:nvPr/>
        </p:nvCxnSpPr>
        <p:spPr>
          <a:xfrm>
            <a:off x="3380284" y="1079059"/>
            <a:ext cx="1191716" cy="1234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CuadroTexto 747"/>
          <p:cNvSpPr txBox="1"/>
          <p:nvPr/>
        </p:nvSpPr>
        <p:spPr>
          <a:xfrm>
            <a:off x="130106" y="3050211"/>
            <a:ext cx="1195736" cy="276999"/>
          </a:xfrm>
          <a:prstGeom prst="rect">
            <a:avLst/>
          </a:prstGeom>
          <a:solidFill>
            <a:srgbClr val="FFC000"/>
          </a:solidFill>
        </p:spPr>
        <p:txBody>
          <a:bodyPr wrap="square" rtlCol="0">
            <a:spAutoFit/>
          </a:bodyPr>
          <a:lstStyle/>
          <a:p>
            <a:pPr algn="ctr"/>
            <a:r>
              <a:rPr lang="es-MX" sz="1200" dirty="0" smtClean="0"/>
              <a:t>El Marqués </a:t>
            </a:r>
            <a:r>
              <a:rPr lang="es-MX" sz="1200" dirty="0"/>
              <a:t>0</a:t>
            </a:r>
            <a:endParaRPr lang="es-MX" sz="1100" b="1" dirty="0"/>
          </a:p>
        </p:txBody>
      </p:sp>
      <p:sp>
        <p:nvSpPr>
          <p:cNvPr id="77" name="CuadroTexto 747"/>
          <p:cNvSpPr txBox="1"/>
          <p:nvPr/>
        </p:nvSpPr>
        <p:spPr>
          <a:xfrm>
            <a:off x="1120134" y="1568468"/>
            <a:ext cx="1111159" cy="276999"/>
          </a:xfrm>
          <a:prstGeom prst="rect">
            <a:avLst/>
          </a:prstGeom>
          <a:solidFill>
            <a:srgbClr val="FFC000"/>
          </a:solidFill>
        </p:spPr>
        <p:txBody>
          <a:bodyPr wrap="square" rtlCol="0">
            <a:spAutoFit/>
          </a:bodyPr>
          <a:lstStyle/>
          <a:p>
            <a:pPr algn="ctr"/>
            <a:r>
              <a:rPr lang="es-MX" sz="1200" dirty="0" smtClean="0"/>
              <a:t>Peñamiller </a:t>
            </a:r>
            <a:r>
              <a:rPr lang="es-MX" sz="1200" b="1" dirty="0"/>
              <a:t>0</a:t>
            </a:r>
            <a:endParaRPr lang="es-MX" sz="1100" b="1" dirty="0"/>
          </a:p>
        </p:txBody>
      </p:sp>
      <p:cxnSp>
        <p:nvCxnSpPr>
          <p:cNvPr id="78" name="Conector recto de flecha 77"/>
          <p:cNvCxnSpPr>
            <a:stCxn id="77" idx="2"/>
            <a:endCxn id="47" idx="0"/>
          </p:cNvCxnSpPr>
          <p:nvPr/>
        </p:nvCxnSpPr>
        <p:spPr>
          <a:xfrm>
            <a:off x="1675714" y="1845467"/>
            <a:ext cx="1473280" cy="1523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p:cNvCxnSpPr>
            <a:stCxn id="76" idx="3"/>
            <a:endCxn id="40" idx="0"/>
          </p:cNvCxnSpPr>
          <p:nvPr/>
        </p:nvCxnSpPr>
        <p:spPr>
          <a:xfrm>
            <a:off x="1325842" y="3188711"/>
            <a:ext cx="606678" cy="12333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CuadroTexto 747"/>
          <p:cNvSpPr txBox="1"/>
          <p:nvPr/>
        </p:nvSpPr>
        <p:spPr>
          <a:xfrm>
            <a:off x="4090561" y="5104183"/>
            <a:ext cx="1484825" cy="276999"/>
          </a:xfrm>
          <a:prstGeom prst="rect">
            <a:avLst/>
          </a:prstGeom>
          <a:solidFill>
            <a:srgbClr val="FFC000"/>
          </a:solidFill>
        </p:spPr>
        <p:txBody>
          <a:bodyPr wrap="square" rtlCol="0">
            <a:spAutoFit/>
          </a:bodyPr>
          <a:lstStyle/>
          <a:p>
            <a:r>
              <a:rPr lang="es-MX" sz="1200" dirty="0" smtClean="0"/>
              <a:t>Tequisquiapan 0</a:t>
            </a:r>
            <a:endParaRPr lang="es-MX" sz="1100" b="1" dirty="0"/>
          </a:p>
        </p:txBody>
      </p:sp>
      <p:cxnSp>
        <p:nvCxnSpPr>
          <p:cNvPr id="81" name="Conector recto de flecha 80"/>
          <p:cNvCxnSpPr/>
          <p:nvPr/>
        </p:nvCxnSpPr>
        <p:spPr>
          <a:xfrm flipH="1" flipV="1">
            <a:off x="2739651" y="5076922"/>
            <a:ext cx="1351784" cy="1424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CuadroTexto 747"/>
          <p:cNvSpPr txBox="1"/>
          <p:nvPr/>
        </p:nvSpPr>
        <p:spPr>
          <a:xfrm>
            <a:off x="219094" y="6265724"/>
            <a:ext cx="1210174" cy="276999"/>
          </a:xfrm>
          <a:prstGeom prst="rect">
            <a:avLst/>
          </a:prstGeom>
          <a:solidFill>
            <a:srgbClr val="FFC000"/>
          </a:solidFill>
        </p:spPr>
        <p:txBody>
          <a:bodyPr wrap="square" rtlCol="0">
            <a:spAutoFit/>
          </a:bodyPr>
          <a:lstStyle/>
          <a:p>
            <a:pPr algn="ctr"/>
            <a:r>
              <a:rPr lang="es-MX" sz="1200" dirty="0" smtClean="0"/>
              <a:t>Huimilpan 0</a:t>
            </a:r>
            <a:endParaRPr lang="es-MX" sz="1100" b="1" dirty="0"/>
          </a:p>
        </p:txBody>
      </p:sp>
      <p:cxnSp>
        <p:nvCxnSpPr>
          <p:cNvPr id="83" name="Conector recto de flecha 82"/>
          <p:cNvCxnSpPr>
            <a:stCxn id="82" idx="0"/>
          </p:cNvCxnSpPr>
          <p:nvPr/>
        </p:nvCxnSpPr>
        <p:spPr>
          <a:xfrm flipV="1">
            <a:off x="824181" y="5683043"/>
            <a:ext cx="814582" cy="5826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CuadroTexto 747"/>
          <p:cNvSpPr txBox="1"/>
          <p:nvPr/>
        </p:nvSpPr>
        <p:spPr>
          <a:xfrm>
            <a:off x="4385903" y="807792"/>
            <a:ext cx="1499485" cy="461665"/>
          </a:xfrm>
          <a:prstGeom prst="rect">
            <a:avLst/>
          </a:prstGeom>
          <a:solidFill>
            <a:srgbClr val="FFC000"/>
          </a:solidFill>
        </p:spPr>
        <p:txBody>
          <a:bodyPr wrap="square" rtlCol="0">
            <a:spAutoFit/>
          </a:bodyPr>
          <a:lstStyle/>
          <a:p>
            <a:pPr algn="ctr"/>
            <a:r>
              <a:rPr lang="es-MX" sz="1200" dirty="0" smtClean="0"/>
              <a:t>Landa de Matamoros 0</a:t>
            </a:r>
            <a:endParaRPr lang="es-MX" sz="1100" dirty="0"/>
          </a:p>
        </p:txBody>
      </p:sp>
      <p:cxnSp>
        <p:nvCxnSpPr>
          <p:cNvPr id="85" name="Conector recto de flecha 84"/>
          <p:cNvCxnSpPr>
            <a:stCxn id="84" idx="2"/>
            <a:endCxn id="22" idx="0"/>
          </p:cNvCxnSpPr>
          <p:nvPr/>
        </p:nvCxnSpPr>
        <p:spPr>
          <a:xfrm flipH="1">
            <a:off x="5056112" y="1269457"/>
            <a:ext cx="79534" cy="1700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CuadroTexto 747"/>
          <p:cNvSpPr txBox="1"/>
          <p:nvPr/>
        </p:nvSpPr>
        <p:spPr>
          <a:xfrm>
            <a:off x="4620411" y="3917214"/>
            <a:ext cx="1499485" cy="461665"/>
          </a:xfrm>
          <a:prstGeom prst="rect">
            <a:avLst/>
          </a:prstGeom>
          <a:solidFill>
            <a:srgbClr val="FFC000"/>
          </a:solidFill>
        </p:spPr>
        <p:txBody>
          <a:bodyPr wrap="square" rtlCol="0">
            <a:spAutoFit/>
          </a:bodyPr>
          <a:lstStyle/>
          <a:p>
            <a:pPr algn="ctr"/>
            <a:r>
              <a:rPr lang="es-MX" sz="1200" dirty="0" smtClean="0"/>
              <a:t>Cadereyta de Montes 0</a:t>
            </a:r>
            <a:endParaRPr lang="es-MX" sz="1100" dirty="0"/>
          </a:p>
        </p:txBody>
      </p:sp>
      <p:cxnSp>
        <p:nvCxnSpPr>
          <p:cNvPr id="87" name="Conector recto de flecha 86"/>
          <p:cNvCxnSpPr>
            <a:stCxn id="86" idx="1"/>
          </p:cNvCxnSpPr>
          <p:nvPr/>
        </p:nvCxnSpPr>
        <p:spPr>
          <a:xfrm flipH="1">
            <a:off x="3899460" y="4148047"/>
            <a:ext cx="720951" cy="1658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CuadroTexto 747"/>
          <p:cNvSpPr txBox="1"/>
          <p:nvPr/>
        </p:nvSpPr>
        <p:spPr>
          <a:xfrm>
            <a:off x="1710884" y="1225587"/>
            <a:ext cx="1564972" cy="276999"/>
          </a:xfrm>
          <a:prstGeom prst="rect">
            <a:avLst/>
          </a:prstGeom>
          <a:solidFill>
            <a:srgbClr val="FFC000"/>
          </a:solidFill>
        </p:spPr>
        <p:txBody>
          <a:bodyPr wrap="square" rtlCol="0">
            <a:spAutoFit/>
          </a:bodyPr>
          <a:lstStyle/>
          <a:p>
            <a:pPr algn="ctr"/>
            <a:r>
              <a:rPr lang="es-MX" sz="1200" dirty="0" smtClean="0"/>
              <a:t>Pinal de Amoles 0</a:t>
            </a:r>
            <a:endParaRPr lang="es-MX" sz="1100" b="1" dirty="0"/>
          </a:p>
        </p:txBody>
      </p:sp>
      <p:cxnSp>
        <p:nvCxnSpPr>
          <p:cNvPr id="89" name="Conector recto de flecha 88"/>
          <p:cNvCxnSpPr>
            <a:stCxn id="88" idx="2"/>
          </p:cNvCxnSpPr>
          <p:nvPr/>
        </p:nvCxnSpPr>
        <p:spPr>
          <a:xfrm>
            <a:off x="2493370" y="1502586"/>
            <a:ext cx="1246374" cy="1523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046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adroTexto 32"/>
          <p:cNvSpPr txBox="1">
            <a:spLocks noChangeArrowheads="1"/>
          </p:cNvSpPr>
          <p:nvPr/>
        </p:nvSpPr>
        <p:spPr bwMode="auto">
          <a:xfrm>
            <a:off x="3023828" y="44624"/>
            <a:ext cx="49332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1600" b="1" dirty="0" smtClean="0">
                <a:solidFill>
                  <a:srgbClr val="000000"/>
                </a:solidFill>
                <a:latin typeface="Arial" panose="020B0604020202020204" pitchFamily="34" charset="0"/>
                <a:cs typeface="Arial" panose="020B0604020202020204" pitchFamily="34" charset="0"/>
              </a:rPr>
              <a:t>Estadística delictiva en el Edo. de Querétaro.</a:t>
            </a:r>
            <a:endParaRPr lang="es-MX" sz="1400" b="1" dirty="0">
              <a:solidFill>
                <a:srgbClr val="000000"/>
              </a:solidFill>
              <a:latin typeface="Arial" panose="020B0604020202020204" pitchFamily="34" charset="0"/>
              <a:cs typeface="Arial" panose="020B0604020202020204" pitchFamily="34" charset="0"/>
            </a:endParaRPr>
          </a:p>
        </p:txBody>
      </p:sp>
      <p:sp>
        <p:nvSpPr>
          <p:cNvPr id="273" name="CuadroTexto 267"/>
          <p:cNvSpPr txBox="1"/>
          <p:nvPr/>
        </p:nvSpPr>
        <p:spPr>
          <a:xfrm>
            <a:off x="6003866" y="908720"/>
            <a:ext cx="1593891" cy="27696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smtClean="0">
                <a:latin typeface="Arial" panose="020B0604020202020204" pitchFamily="34" charset="0"/>
              </a:rPr>
              <a:t>Interpretación</a:t>
            </a:r>
            <a:endParaRPr lang="es-MX" dirty="0"/>
          </a:p>
        </p:txBody>
      </p:sp>
      <p:sp>
        <p:nvSpPr>
          <p:cNvPr id="326" name="Text Box 3">
            <a:extLst>
              <a:ext uri="{FF2B5EF4-FFF2-40B4-BE49-F238E27FC236}">
                <a16:creationId xmlns:a16="http://schemas.microsoft.com/office/drawing/2014/main" xmlns="" id="{3D82F349-C341-4781-ADB8-883470266109}"/>
              </a:ext>
            </a:extLst>
          </p:cNvPr>
          <p:cNvSpPr txBox="1">
            <a:spLocks noChangeArrowheads="1"/>
          </p:cNvSpPr>
          <p:nvPr/>
        </p:nvSpPr>
        <p:spPr bwMode="auto">
          <a:xfrm>
            <a:off x="4719039" y="1485072"/>
            <a:ext cx="4278015" cy="1538883"/>
          </a:xfrm>
          <a:prstGeom prst="rect">
            <a:avLst/>
          </a:prstGeom>
          <a:noFill/>
          <a:ln w="9525">
            <a:noFill/>
            <a:miter lim="800000"/>
            <a:headEnd/>
            <a:tailEnd/>
          </a:ln>
        </p:spPr>
        <p:txBody>
          <a:bodyPr wrap="square">
            <a:spAutoFit/>
          </a:bodyPr>
          <a:lstStyle/>
          <a:p>
            <a:pPr marL="269875" lvl="0" indent="-269875" algn="just" eaLnBrk="1" hangingPunct="1">
              <a:spcAft>
                <a:spcPts val="1200"/>
              </a:spcAft>
              <a:buFont typeface="Wingdings" panose="05000000000000000000" pitchFamily="2" charset="2"/>
              <a:buChar char="q"/>
              <a:defRPr/>
            </a:pPr>
            <a:r>
              <a:rPr lang="es-MX" sz="1050" dirty="0" smtClean="0">
                <a:cs typeface="Arial" panose="020B0604020202020204" pitchFamily="34" charset="0"/>
              </a:rPr>
              <a:t>Durante el Periodo del </a:t>
            </a:r>
            <a:r>
              <a:rPr lang="es-MX" sz="1050" b="1" dirty="0" smtClean="0">
                <a:cs typeface="Arial" panose="020B0604020202020204" pitchFamily="34" charset="0"/>
              </a:rPr>
              <a:t>1 Ene.  Al 31 Dic. 2020,</a:t>
            </a:r>
            <a:r>
              <a:rPr lang="es-MX" sz="1050" dirty="0" smtClean="0">
                <a:cs typeface="Arial" panose="020B0604020202020204" pitchFamily="34" charset="0"/>
              </a:rPr>
              <a:t> en el Estado de Querétaro, se </a:t>
            </a:r>
            <a:r>
              <a:rPr lang="es-MX" sz="1050" dirty="0">
                <a:cs typeface="Arial" panose="020B0604020202020204" pitchFamily="34" charset="0"/>
              </a:rPr>
              <a:t>han </a:t>
            </a:r>
            <a:r>
              <a:rPr lang="es-MX" sz="1050" dirty="0" smtClean="0">
                <a:cs typeface="Arial" panose="020B0604020202020204" pitchFamily="34" charset="0"/>
              </a:rPr>
              <a:t>registrado 5 diferentes ilícitos, siendo los más recurrentes el </a:t>
            </a:r>
            <a:r>
              <a:rPr lang="es-MX" sz="1050" b="1" dirty="0" smtClean="0">
                <a:cs typeface="Arial" panose="020B0604020202020204" pitchFamily="34" charset="0"/>
              </a:rPr>
              <a:t>robo de vehículo, robo a negocio, robo a casa habitación, narcomenudeo y homicidios.</a:t>
            </a:r>
          </a:p>
          <a:p>
            <a:pPr marL="269875" lvl="0" indent="-269875" algn="just" eaLnBrk="1" hangingPunct="1">
              <a:spcAft>
                <a:spcPts val="1200"/>
              </a:spcAft>
              <a:buFont typeface="Wingdings" panose="05000000000000000000" pitchFamily="2" charset="2"/>
              <a:buChar char="q"/>
              <a:defRPr/>
            </a:pPr>
            <a:r>
              <a:rPr lang="es-MX" sz="1050" dirty="0" smtClean="0">
                <a:cs typeface="Arial" panose="020B0604020202020204" pitchFamily="34" charset="0"/>
              </a:rPr>
              <a:t>De estos delitos, los que más resaltan son el </a:t>
            </a:r>
            <a:r>
              <a:rPr lang="es-MX" sz="1050" b="1" dirty="0">
                <a:cs typeface="Arial" panose="020B0604020202020204" pitchFamily="34" charset="0"/>
              </a:rPr>
              <a:t>robo </a:t>
            </a:r>
            <a:r>
              <a:rPr lang="es-MX" sz="1050" b="1" dirty="0" smtClean="0">
                <a:cs typeface="Arial" panose="020B0604020202020204" pitchFamily="34" charset="0"/>
              </a:rPr>
              <a:t>a negocio con 3,196, robo de vehículo </a:t>
            </a:r>
            <a:r>
              <a:rPr lang="es-MX" sz="1050" dirty="0" smtClean="0">
                <a:cs typeface="Arial" panose="020B0604020202020204" pitchFamily="34" charset="0"/>
              </a:rPr>
              <a:t>con</a:t>
            </a:r>
            <a:r>
              <a:rPr lang="es-MX" sz="1050" b="1" dirty="0" smtClean="0">
                <a:cs typeface="Arial" panose="020B0604020202020204" pitchFamily="34" charset="0"/>
              </a:rPr>
              <a:t> 2,931 y robo </a:t>
            </a:r>
            <a:r>
              <a:rPr lang="es-MX" sz="1050" b="1" dirty="0">
                <a:cs typeface="Arial" panose="020B0604020202020204" pitchFamily="34" charset="0"/>
              </a:rPr>
              <a:t>a casa </a:t>
            </a:r>
            <a:r>
              <a:rPr lang="es-MX" sz="1050" b="1" dirty="0" smtClean="0">
                <a:cs typeface="Arial" panose="020B0604020202020204" pitchFamily="34" charset="0"/>
              </a:rPr>
              <a:t>habitación con 2,733, narcomenudeo con 1,134 y homicidios con 181 eventos.</a:t>
            </a:r>
            <a:endParaRPr lang="es-MX" sz="1050" dirty="0">
              <a:cs typeface="Arial" panose="020B0604020202020204" pitchFamily="34" charset="0"/>
            </a:endParaRPr>
          </a:p>
        </p:txBody>
      </p:sp>
      <p:sp>
        <p:nvSpPr>
          <p:cNvPr id="8" name="Text Box 3">
            <a:extLst>
              <a:ext uri="{FF2B5EF4-FFF2-40B4-BE49-F238E27FC236}">
                <a16:creationId xmlns:a16="http://schemas.microsoft.com/office/drawing/2014/main" xmlns="" id="{3D82F349-C341-4781-ADB8-883470266109}"/>
              </a:ext>
            </a:extLst>
          </p:cNvPr>
          <p:cNvSpPr txBox="1">
            <a:spLocks noChangeArrowheads="1"/>
          </p:cNvSpPr>
          <p:nvPr/>
        </p:nvSpPr>
        <p:spPr bwMode="auto">
          <a:xfrm>
            <a:off x="4661801" y="4210019"/>
            <a:ext cx="4392488" cy="2354491"/>
          </a:xfrm>
          <a:prstGeom prst="rect">
            <a:avLst/>
          </a:prstGeom>
          <a:noFill/>
          <a:ln w="9525">
            <a:noFill/>
            <a:miter lim="800000"/>
            <a:headEnd/>
            <a:tailEnd/>
          </a:ln>
        </p:spPr>
        <p:txBody>
          <a:bodyPr wrap="square">
            <a:spAutoFit/>
          </a:bodyPr>
          <a:lstStyle/>
          <a:p>
            <a:pPr marL="171450" lvl="0" indent="-171450" algn="just" eaLnBrk="1" hangingPunct="1">
              <a:spcAft>
                <a:spcPts val="0"/>
              </a:spcAft>
              <a:buFont typeface="Wingdings" panose="05000000000000000000" pitchFamily="2" charset="2"/>
              <a:buChar char="q"/>
              <a:defRPr/>
            </a:pPr>
            <a:r>
              <a:rPr lang="es-MX" sz="1050" dirty="0" smtClean="0">
                <a:cs typeface="Arial" panose="020B0604020202020204" pitchFamily="34" charset="0"/>
              </a:rPr>
              <a:t>Dentro de los ilícitos que más se cometen en la entidad son el</a:t>
            </a:r>
            <a:r>
              <a:rPr lang="es-MX" sz="1050" b="1" dirty="0" smtClean="0">
                <a:cs typeface="Arial" panose="020B0604020202020204" pitchFamily="34" charset="0"/>
              </a:rPr>
              <a:t> robo a negocio con 3,196, de vehículos </a:t>
            </a:r>
            <a:r>
              <a:rPr lang="es-MX" sz="1050" dirty="0" smtClean="0">
                <a:cs typeface="Arial" panose="020B0604020202020204" pitchFamily="34" charset="0"/>
              </a:rPr>
              <a:t>con 2</a:t>
            </a:r>
            <a:r>
              <a:rPr lang="es-MX" sz="1050" b="1" dirty="0" smtClean="0">
                <a:cs typeface="Arial" panose="020B0604020202020204" pitchFamily="34" charset="0"/>
              </a:rPr>
              <a:t>,931 y robo a casa habitación con 2,733 </a:t>
            </a:r>
            <a:r>
              <a:rPr lang="es-MX" sz="1050" dirty="0" smtClean="0">
                <a:cs typeface="Arial" panose="020B0604020202020204" pitchFamily="34" charset="0"/>
              </a:rPr>
              <a:t>eventos</a:t>
            </a:r>
            <a:r>
              <a:rPr lang="es-MX" sz="1050" b="1" dirty="0" smtClean="0">
                <a:cs typeface="Arial" panose="020B0604020202020204" pitchFamily="34" charset="0"/>
              </a:rPr>
              <a:t>, </a:t>
            </a:r>
            <a:r>
              <a:rPr lang="es-MX" sz="1050" dirty="0" smtClean="0">
                <a:cs typeface="Arial" panose="020B0604020202020204" pitchFamily="34" charset="0"/>
              </a:rPr>
              <a:t>los cuales son</a:t>
            </a:r>
            <a:r>
              <a:rPr lang="es-MX" sz="1050" b="1" dirty="0" smtClean="0">
                <a:cs typeface="Arial" panose="020B0604020202020204" pitchFamily="34" charset="0"/>
              </a:rPr>
              <a:t> </a:t>
            </a:r>
            <a:r>
              <a:rPr lang="es-MX" sz="1050" dirty="0" smtClean="0">
                <a:cs typeface="Arial" panose="020B0604020202020204" pitchFamily="34" charset="0"/>
              </a:rPr>
              <a:t>perpetrados por integrantes de pandillas con presencia en los diferentes municipios de la entidad.</a:t>
            </a:r>
          </a:p>
          <a:p>
            <a:pPr marL="171450" lvl="0" indent="-171450" algn="just" eaLnBrk="1" hangingPunct="1">
              <a:spcAft>
                <a:spcPts val="0"/>
              </a:spcAft>
              <a:buFont typeface="Wingdings" panose="05000000000000000000" pitchFamily="2" charset="2"/>
              <a:buChar char="q"/>
              <a:defRPr/>
            </a:pPr>
            <a:endParaRPr lang="es-MX" sz="1050" dirty="0" smtClean="0">
              <a:cs typeface="Arial" panose="020B0604020202020204" pitchFamily="34" charset="0"/>
            </a:endParaRPr>
          </a:p>
          <a:p>
            <a:pPr marL="171450" lvl="0" indent="-171450" algn="just" eaLnBrk="1" hangingPunct="1">
              <a:spcAft>
                <a:spcPts val="0"/>
              </a:spcAft>
              <a:buFont typeface="Wingdings" panose="05000000000000000000" pitchFamily="2" charset="2"/>
              <a:buChar char="q"/>
              <a:defRPr/>
            </a:pPr>
            <a:r>
              <a:rPr lang="es-MX" sz="1050" dirty="0" smtClean="0">
                <a:cs typeface="Arial" panose="020B0604020202020204" pitchFamily="34" charset="0"/>
              </a:rPr>
              <a:t>De los </a:t>
            </a:r>
            <a:r>
              <a:rPr lang="es-MX" sz="1050" b="1" dirty="0" smtClean="0">
                <a:cs typeface="Arial" panose="020B0604020202020204" pitchFamily="34" charset="0"/>
              </a:rPr>
              <a:t>181</a:t>
            </a:r>
            <a:r>
              <a:rPr lang="es-MX" sz="1050" dirty="0" smtClean="0">
                <a:cs typeface="Arial" panose="020B0604020202020204" pitchFamily="34" charset="0"/>
              </a:rPr>
              <a:t> homicidios registrados en el estado durante el 2020, </a:t>
            </a:r>
            <a:r>
              <a:rPr lang="es-MX" sz="1050" b="1" dirty="0" smtClean="0">
                <a:cs typeface="Arial" panose="020B0604020202020204" pitchFamily="34" charset="0"/>
              </a:rPr>
              <a:t>116 </a:t>
            </a:r>
            <a:r>
              <a:rPr lang="es-MX" sz="1050" dirty="0" smtClean="0">
                <a:cs typeface="Arial" panose="020B0604020202020204" pitchFamily="34" charset="0"/>
              </a:rPr>
              <a:t>son de la delincuencia común y </a:t>
            </a:r>
            <a:r>
              <a:rPr lang="es-MX" sz="1050" b="1" dirty="0" smtClean="0">
                <a:cs typeface="Arial" panose="020B0604020202020204" pitchFamily="34" charset="0"/>
              </a:rPr>
              <a:t>65 </a:t>
            </a:r>
            <a:r>
              <a:rPr lang="es-MX" sz="1050" dirty="0" smtClean="0">
                <a:cs typeface="Arial" panose="020B0604020202020204" pitchFamily="34" charset="0"/>
              </a:rPr>
              <a:t>vinculados a la delincuencia organizada, se tiene conocimiento que opera una banda delictiva local y esporádicamente las Células del Cartel Jalisco Nueva Generación y Células del grupo delictivo Santa Rosa de Lima, con presencia en los estados de Jalisco y Guanajuato, respectivamente,  dedicadas al </a:t>
            </a:r>
            <a:r>
              <a:rPr lang="es-MX" altLang="es-MX" sz="1050" dirty="0" smtClean="0">
                <a:cs typeface="Arial" panose="020B0604020202020204" pitchFamily="34" charset="0"/>
              </a:rPr>
              <a:t>a las </a:t>
            </a:r>
            <a:r>
              <a:rPr lang="es-MX" sz="1050" dirty="0" smtClean="0">
                <a:cs typeface="Arial" panose="020B0604020202020204" pitchFamily="34" charset="0"/>
              </a:rPr>
              <a:t>actividades ilícitas, como el robo y venta de hidrocarburo y narcomenudeo.</a:t>
            </a:r>
            <a:endParaRPr lang="es-MX" sz="1050" dirty="0">
              <a:cs typeface="Arial" panose="020B0604020202020204" pitchFamily="34" charset="0"/>
            </a:endParaRPr>
          </a:p>
        </p:txBody>
      </p:sp>
      <p:sp>
        <p:nvSpPr>
          <p:cNvPr id="9" name="CuadroTexto 267"/>
          <p:cNvSpPr txBox="1"/>
          <p:nvPr/>
        </p:nvSpPr>
        <p:spPr>
          <a:xfrm>
            <a:off x="6061100" y="3717032"/>
            <a:ext cx="1593891" cy="27696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smtClean="0">
                <a:latin typeface="Arial" panose="020B0604020202020204" pitchFamily="34" charset="0"/>
              </a:rPr>
              <a:t>Conclusión</a:t>
            </a:r>
            <a:endParaRPr lang="es-MX" dirty="0"/>
          </a:p>
        </p:txBody>
      </p:sp>
      <p:sp>
        <p:nvSpPr>
          <p:cNvPr id="2" name="1 CuadroTexto"/>
          <p:cNvSpPr txBox="1"/>
          <p:nvPr/>
        </p:nvSpPr>
        <p:spPr>
          <a:xfrm>
            <a:off x="323528" y="6351131"/>
            <a:ext cx="4323503" cy="246221"/>
          </a:xfrm>
          <a:prstGeom prst="rect">
            <a:avLst/>
          </a:prstGeom>
          <a:noFill/>
        </p:spPr>
        <p:txBody>
          <a:bodyPr wrap="square" rtlCol="0">
            <a:spAutoFit/>
          </a:bodyPr>
          <a:lstStyle/>
          <a:p>
            <a:r>
              <a:rPr lang="es-MX" sz="1000" dirty="0" smtClean="0"/>
              <a:t>*Fuente: </a:t>
            </a:r>
            <a:r>
              <a:rPr lang="es-MX" sz="1000" b="1" dirty="0" smtClean="0"/>
              <a:t>Secretariado Ejecutivo del Sistema Nacional de Seguridad</a:t>
            </a:r>
            <a:r>
              <a:rPr lang="es-MX" sz="1000" dirty="0" smtClean="0"/>
              <a:t>.</a:t>
            </a:r>
            <a:endParaRPr lang="es-MX" sz="1000" dirty="0"/>
          </a:p>
        </p:txBody>
      </p:sp>
      <p:graphicFrame>
        <p:nvGraphicFramePr>
          <p:cNvPr id="7" name="Gráfico 6"/>
          <p:cNvGraphicFramePr/>
          <p:nvPr>
            <p:extLst>
              <p:ext uri="{D42A27DB-BD31-4B8C-83A1-F6EECF244321}">
                <p14:modId xmlns:p14="http://schemas.microsoft.com/office/powerpoint/2010/main" val="1583002364"/>
              </p:ext>
            </p:extLst>
          </p:nvPr>
        </p:nvGraphicFramePr>
        <p:xfrm>
          <a:off x="293415" y="1485072"/>
          <a:ext cx="4449150" cy="4608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6137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2"/>
          <p:cNvSpPr txBox="1">
            <a:spLocks noChangeArrowheads="1"/>
          </p:cNvSpPr>
          <p:nvPr/>
        </p:nvSpPr>
        <p:spPr bwMode="auto">
          <a:xfrm>
            <a:off x="3023828" y="44624"/>
            <a:ext cx="49332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1600" b="1" dirty="0" smtClean="0">
                <a:solidFill>
                  <a:srgbClr val="000000"/>
                </a:solidFill>
                <a:latin typeface="Arial" panose="020B0604020202020204" pitchFamily="34" charset="0"/>
                <a:cs typeface="Arial" panose="020B0604020202020204" pitchFamily="34" charset="0"/>
              </a:rPr>
              <a:t>Estadística delictiva en el Edo. de Querétaro.</a:t>
            </a:r>
            <a:endParaRPr lang="es-MX" sz="1400" b="1" dirty="0">
              <a:solidFill>
                <a:srgbClr val="000000"/>
              </a:solidFill>
              <a:latin typeface="Arial" panose="020B0604020202020204" pitchFamily="34" charset="0"/>
              <a:cs typeface="Arial" panose="020B0604020202020204" pitchFamily="34" charset="0"/>
            </a:endParaRPr>
          </a:p>
        </p:txBody>
      </p:sp>
      <p:sp>
        <p:nvSpPr>
          <p:cNvPr id="3" name="CuadroTexto 267"/>
          <p:cNvSpPr txBox="1"/>
          <p:nvPr/>
        </p:nvSpPr>
        <p:spPr>
          <a:xfrm>
            <a:off x="6003866" y="908720"/>
            <a:ext cx="1593891" cy="27696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smtClean="0">
                <a:latin typeface="Arial" panose="020B0604020202020204" pitchFamily="34" charset="0"/>
              </a:rPr>
              <a:t>Interpretación</a:t>
            </a:r>
            <a:endParaRPr lang="es-MX" dirty="0"/>
          </a:p>
        </p:txBody>
      </p:sp>
      <p:sp>
        <p:nvSpPr>
          <p:cNvPr id="4" name="Text Box 3">
            <a:extLst>
              <a:ext uri="{FF2B5EF4-FFF2-40B4-BE49-F238E27FC236}">
                <a16:creationId xmlns:a16="http://schemas.microsoft.com/office/drawing/2014/main" xmlns="" id="{3D82F349-C341-4781-ADB8-883470266109}"/>
              </a:ext>
            </a:extLst>
          </p:cNvPr>
          <p:cNvSpPr txBox="1">
            <a:spLocks noChangeArrowheads="1"/>
          </p:cNvSpPr>
          <p:nvPr/>
        </p:nvSpPr>
        <p:spPr bwMode="auto">
          <a:xfrm>
            <a:off x="4719039" y="1485072"/>
            <a:ext cx="4278015" cy="1538883"/>
          </a:xfrm>
          <a:prstGeom prst="rect">
            <a:avLst/>
          </a:prstGeom>
          <a:noFill/>
          <a:ln w="9525">
            <a:noFill/>
            <a:miter lim="800000"/>
            <a:headEnd/>
            <a:tailEnd/>
          </a:ln>
        </p:spPr>
        <p:txBody>
          <a:bodyPr wrap="square">
            <a:spAutoFit/>
          </a:bodyPr>
          <a:lstStyle/>
          <a:p>
            <a:pPr marL="269875" lvl="0" indent="-269875" algn="just" eaLnBrk="1" hangingPunct="1">
              <a:spcAft>
                <a:spcPts val="1200"/>
              </a:spcAft>
              <a:buFont typeface="Wingdings" panose="05000000000000000000" pitchFamily="2" charset="2"/>
              <a:buChar char="q"/>
              <a:defRPr/>
            </a:pPr>
            <a:r>
              <a:rPr lang="es-MX" sz="1050" dirty="0" smtClean="0">
                <a:cs typeface="Arial" panose="020B0604020202020204" pitchFamily="34" charset="0"/>
              </a:rPr>
              <a:t>Durante el Periodo del </a:t>
            </a:r>
            <a:r>
              <a:rPr lang="es-MX" sz="1050" b="1" dirty="0" smtClean="0">
                <a:cs typeface="Arial" panose="020B0604020202020204" pitchFamily="34" charset="0"/>
              </a:rPr>
              <a:t>1 Ene. al 31 Dic. 2021,</a:t>
            </a:r>
            <a:r>
              <a:rPr lang="es-MX" sz="1050" dirty="0" smtClean="0">
                <a:cs typeface="Arial" panose="020B0604020202020204" pitchFamily="34" charset="0"/>
              </a:rPr>
              <a:t> en el Estado de Querétaro, se </a:t>
            </a:r>
            <a:r>
              <a:rPr lang="es-MX" sz="1050" dirty="0">
                <a:cs typeface="Arial" panose="020B0604020202020204" pitchFamily="34" charset="0"/>
              </a:rPr>
              <a:t>han </a:t>
            </a:r>
            <a:r>
              <a:rPr lang="es-MX" sz="1050" dirty="0" smtClean="0">
                <a:cs typeface="Arial" panose="020B0604020202020204" pitchFamily="34" charset="0"/>
              </a:rPr>
              <a:t>registrado 5 diferentes ilícitos, siendo los más recurrentes el </a:t>
            </a:r>
            <a:r>
              <a:rPr lang="es-MX" sz="1050" b="1" dirty="0" smtClean="0">
                <a:cs typeface="Arial" panose="020B0604020202020204" pitchFamily="34" charset="0"/>
              </a:rPr>
              <a:t>robo de vehículo, robo a casa habitación, </a:t>
            </a:r>
            <a:r>
              <a:rPr lang="es-MX" sz="1050" b="1" dirty="0">
                <a:cs typeface="Arial" panose="020B0604020202020204" pitchFamily="34" charset="0"/>
              </a:rPr>
              <a:t>robo a negocio, narcomenudeo </a:t>
            </a:r>
            <a:r>
              <a:rPr lang="es-MX" sz="1050" b="1" dirty="0" smtClean="0">
                <a:cs typeface="Arial" panose="020B0604020202020204" pitchFamily="34" charset="0"/>
              </a:rPr>
              <a:t>y homicidios.</a:t>
            </a:r>
          </a:p>
          <a:p>
            <a:pPr marL="269875" lvl="0" indent="-269875" algn="just" eaLnBrk="1" hangingPunct="1">
              <a:spcAft>
                <a:spcPts val="1200"/>
              </a:spcAft>
              <a:buFont typeface="Wingdings" panose="05000000000000000000" pitchFamily="2" charset="2"/>
              <a:buChar char="q"/>
              <a:defRPr/>
            </a:pPr>
            <a:r>
              <a:rPr lang="es-MX" sz="1050" dirty="0" smtClean="0">
                <a:cs typeface="Arial" panose="020B0604020202020204" pitchFamily="34" charset="0"/>
              </a:rPr>
              <a:t>De estos delitos, los que más resaltan son el </a:t>
            </a:r>
            <a:r>
              <a:rPr lang="es-MX" sz="1050" b="1" dirty="0">
                <a:cs typeface="Arial" panose="020B0604020202020204" pitchFamily="34" charset="0"/>
              </a:rPr>
              <a:t>robo de </a:t>
            </a:r>
            <a:r>
              <a:rPr lang="es-MX" sz="1050" b="1" dirty="0" smtClean="0">
                <a:cs typeface="Arial" panose="020B0604020202020204" pitchFamily="34" charset="0"/>
              </a:rPr>
              <a:t>vehículo </a:t>
            </a:r>
            <a:r>
              <a:rPr lang="es-MX" sz="1050" dirty="0" smtClean="0">
                <a:cs typeface="Arial" panose="020B0604020202020204" pitchFamily="34" charset="0"/>
              </a:rPr>
              <a:t>con</a:t>
            </a:r>
            <a:r>
              <a:rPr lang="es-MX" sz="1050" b="1" dirty="0" smtClean="0">
                <a:cs typeface="Arial" panose="020B0604020202020204" pitchFamily="34" charset="0"/>
              </a:rPr>
              <a:t> 3,250, </a:t>
            </a:r>
            <a:r>
              <a:rPr lang="es-MX" sz="1050" b="1" dirty="0">
                <a:cs typeface="Arial" panose="020B0604020202020204" pitchFamily="34" charset="0"/>
              </a:rPr>
              <a:t>robo a casa </a:t>
            </a:r>
            <a:r>
              <a:rPr lang="es-MX" sz="1050" b="1" dirty="0" smtClean="0">
                <a:cs typeface="Arial" panose="020B0604020202020204" pitchFamily="34" charset="0"/>
              </a:rPr>
              <a:t>habitación </a:t>
            </a:r>
            <a:r>
              <a:rPr lang="es-MX" sz="1050" dirty="0" smtClean="0">
                <a:cs typeface="Arial" panose="020B0604020202020204" pitchFamily="34" charset="0"/>
              </a:rPr>
              <a:t>con </a:t>
            </a:r>
            <a:r>
              <a:rPr lang="es-MX" sz="1050" b="1" dirty="0" smtClean="0">
                <a:cs typeface="Arial" panose="020B0604020202020204" pitchFamily="34" charset="0"/>
              </a:rPr>
              <a:t>2,320, robo </a:t>
            </a:r>
            <a:r>
              <a:rPr lang="es-MX" sz="1050" b="1" dirty="0">
                <a:cs typeface="Arial" panose="020B0604020202020204" pitchFamily="34" charset="0"/>
              </a:rPr>
              <a:t>a </a:t>
            </a:r>
            <a:r>
              <a:rPr lang="es-MX" sz="1050" b="1" dirty="0" smtClean="0">
                <a:cs typeface="Arial" panose="020B0604020202020204" pitchFamily="34" charset="0"/>
              </a:rPr>
              <a:t>negocio </a:t>
            </a:r>
            <a:r>
              <a:rPr lang="es-MX" sz="1050" dirty="0" smtClean="0">
                <a:cs typeface="Arial" panose="020B0604020202020204" pitchFamily="34" charset="0"/>
              </a:rPr>
              <a:t>con </a:t>
            </a:r>
            <a:r>
              <a:rPr lang="es-MX" sz="1050" b="1" dirty="0" smtClean="0">
                <a:cs typeface="Arial" panose="020B0604020202020204" pitchFamily="34" charset="0"/>
              </a:rPr>
              <a:t>1,706 </a:t>
            </a:r>
            <a:r>
              <a:rPr lang="es-MX" sz="1050" dirty="0" smtClean="0">
                <a:cs typeface="Arial" panose="020B0604020202020204" pitchFamily="34" charset="0"/>
              </a:rPr>
              <a:t>y </a:t>
            </a:r>
            <a:r>
              <a:rPr lang="es-MX" sz="1050" b="1" dirty="0" smtClean="0">
                <a:cs typeface="Arial" panose="020B0604020202020204" pitchFamily="34" charset="0"/>
              </a:rPr>
              <a:t>narcomenudeo </a:t>
            </a:r>
            <a:r>
              <a:rPr lang="es-MX" sz="1050" dirty="0" smtClean="0">
                <a:cs typeface="Arial" panose="020B0604020202020204" pitchFamily="34" charset="0"/>
              </a:rPr>
              <a:t>con</a:t>
            </a:r>
            <a:r>
              <a:rPr lang="es-MX" sz="1050" b="1" dirty="0" smtClean="0">
                <a:cs typeface="Arial" panose="020B0604020202020204" pitchFamily="34" charset="0"/>
              </a:rPr>
              <a:t> 758 </a:t>
            </a:r>
            <a:r>
              <a:rPr lang="es-MX" sz="1050" dirty="0" smtClean="0">
                <a:cs typeface="Arial" panose="020B0604020202020204" pitchFamily="34" charset="0"/>
              </a:rPr>
              <a:t>eventos, el delito de homicidio se han  registrado </a:t>
            </a:r>
            <a:r>
              <a:rPr lang="es-MX" sz="1050" b="1" dirty="0" smtClean="0">
                <a:cs typeface="Arial" panose="020B0604020202020204" pitchFamily="34" charset="0"/>
              </a:rPr>
              <a:t>158 </a:t>
            </a:r>
            <a:r>
              <a:rPr lang="es-MX" sz="1050" dirty="0" smtClean="0">
                <a:cs typeface="Arial" panose="020B0604020202020204" pitchFamily="34" charset="0"/>
              </a:rPr>
              <a:t>casos en el presente año.</a:t>
            </a:r>
            <a:endParaRPr lang="es-MX" sz="1050" dirty="0">
              <a:cs typeface="Arial" panose="020B0604020202020204" pitchFamily="34" charset="0"/>
            </a:endParaRPr>
          </a:p>
        </p:txBody>
      </p:sp>
      <p:sp>
        <p:nvSpPr>
          <p:cNvPr id="5" name="Text Box 3">
            <a:extLst>
              <a:ext uri="{FF2B5EF4-FFF2-40B4-BE49-F238E27FC236}">
                <a16:creationId xmlns:a16="http://schemas.microsoft.com/office/drawing/2014/main" xmlns="" id="{3D82F349-C341-4781-ADB8-883470266109}"/>
              </a:ext>
            </a:extLst>
          </p:cNvPr>
          <p:cNvSpPr txBox="1">
            <a:spLocks noChangeArrowheads="1"/>
          </p:cNvSpPr>
          <p:nvPr/>
        </p:nvSpPr>
        <p:spPr bwMode="auto">
          <a:xfrm>
            <a:off x="4661801" y="4210019"/>
            <a:ext cx="4392488" cy="2354491"/>
          </a:xfrm>
          <a:prstGeom prst="rect">
            <a:avLst/>
          </a:prstGeom>
          <a:noFill/>
          <a:ln w="9525">
            <a:noFill/>
            <a:miter lim="800000"/>
            <a:headEnd/>
            <a:tailEnd/>
          </a:ln>
        </p:spPr>
        <p:txBody>
          <a:bodyPr wrap="square">
            <a:spAutoFit/>
          </a:bodyPr>
          <a:lstStyle/>
          <a:p>
            <a:pPr marL="171450" lvl="0" indent="-171450" algn="just" eaLnBrk="1" hangingPunct="1">
              <a:spcAft>
                <a:spcPts val="0"/>
              </a:spcAft>
              <a:buFont typeface="Wingdings" panose="05000000000000000000" pitchFamily="2" charset="2"/>
              <a:buChar char="q"/>
              <a:defRPr/>
            </a:pPr>
            <a:r>
              <a:rPr lang="es-MX" sz="1050" dirty="0" smtClean="0">
                <a:cs typeface="Arial" panose="020B0604020202020204" pitchFamily="34" charset="0"/>
              </a:rPr>
              <a:t>Dentro de los ilícitos que más se cometen en la entidad son el</a:t>
            </a:r>
            <a:r>
              <a:rPr lang="es-MX" sz="1050" b="1" dirty="0" smtClean="0">
                <a:cs typeface="Arial" panose="020B0604020202020204" pitchFamily="34" charset="0"/>
              </a:rPr>
              <a:t> </a:t>
            </a:r>
            <a:r>
              <a:rPr lang="es-MX" sz="1050" b="1" dirty="0">
                <a:cs typeface="Arial" panose="020B0604020202020204" pitchFamily="34" charset="0"/>
              </a:rPr>
              <a:t>robo de vehículo </a:t>
            </a:r>
            <a:r>
              <a:rPr lang="es-MX" sz="1050" dirty="0">
                <a:cs typeface="Arial" panose="020B0604020202020204" pitchFamily="34" charset="0"/>
              </a:rPr>
              <a:t>con</a:t>
            </a:r>
            <a:r>
              <a:rPr lang="es-MX" sz="1050" b="1" dirty="0">
                <a:cs typeface="Arial" panose="020B0604020202020204" pitchFamily="34" charset="0"/>
              </a:rPr>
              <a:t> </a:t>
            </a:r>
            <a:r>
              <a:rPr lang="es-MX" sz="1050" b="1" dirty="0" smtClean="0">
                <a:cs typeface="Arial" panose="020B0604020202020204" pitchFamily="34" charset="0"/>
              </a:rPr>
              <a:t>3,250, </a:t>
            </a:r>
            <a:r>
              <a:rPr lang="es-MX" sz="1050" b="1" dirty="0">
                <a:cs typeface="Arial" panose="020B0604020202020204" pitchFamily="34" charset="0"/>
              </a:rPr>
              <a:t>robo a casa habitación </a:t>
            </a:r>
            <a:r>
              <a:rPr lang="es-MX" sz="1050" dirty="0">
                <a:cs typeface="Arial" panose="020B0604020202020204" pitchFamily="34" charset="0"/>
              </a:rPr>
              <a:t>con </a:t>
            </a:r>
            <a:r>
              <a:rPr lang="es-MX" sz="1050" b="1" dirty="0" smtClean="0">
                <a:cs typeface="Arial" panose="020B0604020202020204" pitchFamily="34" charset="0"/>
              </a:rPr>
              <a:t>2,320, </a:t>
            </a:r>
            <a:r>
              <a:rPr lang="es-MX" sz="1050" b="1" dirty="0">
                <a:cs typeface="Arial" panose="020B0604020202020204" pitchFamily="34" charset="0"/>
              </a:rPr>
              <a:t>robo a negocio </a:t>
            </a:r>
            <a:r>
              <a:rPr lang="es-MX" sz="1050" dirty="0">
                <a:cs typeface="Arial" panose="020B0604020202020204" pitchFamily="34" charset="0"/>
              </a:rPr>
              <a:t>con </a:t>
            </a:r>
            <a:r>
              <a:rPr lang="es-MX" sz="1050" b="1" dirty="0" smtClean="0">
                <a:cs typeface="Arial" panose="020B0604020202020204" pitchFamily="34" charset="0"/>
              </a:rPr>
              <a:t>1,706 </a:t>
            </a:r>
            <a:r>
              <a:rPr lang="es-MX" sz="1050" dirty="0">
                <a:cs typeface="Arial" panose="020B0604020202020204" pitchFamily="34" charset="0"/>
              </a:rPr>
              <a:t>y </a:t>
            </a:r>
            <a:r>
              <a:rPr lang="es-MX" sz="1050" b="1" dirty="0">
                <a:cs typeface="Arial" panose="020B0604020202020204" pitchFamily="34" charset="0"/>
              </a:rPr>
              <a:t>narcomenudeo </a:t>
            </a:r>
            <a:r>
              <a:rPr lang="es-MX" sz="1050" dirty="0">
                <a:cs typeface="Arial" panose="020B0604020202020204" pitchFamily="34" charset="0"/>
              </a:rPr>
              <a:t>con</a:t>
            </a:r>
            <a:r>
              <a:rPr lang="es-MX" sz="1050" b="1" dirty="0">
                <a:cs typeface="Arial" panose="020B0604020202020204" pitchFamily="34" charset="0"/>
              </a:rPr>
              <a:t> 758 </a:t>
            </a:r>
            <a:r>
              <a:rPr lang="es-MX" sz="1050" dirty="0" smtClean="0">
                <a:cs typeface="Arial" panose="020B0604020202020204" pitchFamily="34" charset="0"/>
              </a:rPr>
              <a:t>eventos, los cuales son</a:t>
            </a:r>
            <a:r>
              <a:rPr lang="es-MX" sz="1050" b="1" dirty="0" smtClean="0">
                <a:cs typeface="Arial" panose="020B0604020202020204" pitchFamily="34" charset="0"/>
              </a:rPr>
              <a:t> </a:t>
            </a:r>
            <a:r>
              <a:rPr lang="es-MX" sz="1050" dirty="0" smtClean="0">
                <a:cs typeface="Arial" panose="020B0604020202020204" pitchFamily="34" charset="0"/>
              </a:rPr>
              <a:t>perpetrados por integrantes de pandillas con presencia en los diferentes municipios de la entidad.</a:t>
            </a:r>
          </a:p>
          <a:p>
            <a:pPr marL="171450" lvl="0" indent="-171450" algn="just" eaLnBrk="1" hangingPunct="1">
              <a:spcAft>
                <a:spcPts val="0"/>
              </a:spcAft>
              <a:buFont typeface="Wingdings" panose="05000000000000000000" pitchFamily="2" charset="2"/>
              <a:buChar char="q"/>
              <a:defRPr/>
            </a:pPr>
            <a:endParaRPr lang="es-MX" sz="1050" dirty="0" smtClean="0">
              <a:cs typeface="Arial" panose="020B0604020202020204" pitchFamily="34" charset="0"/>
            </a:endParaRPr>
          </a:p>
          <a:p>
            <a:pPr marL="171450" lvl="0" indent="-171450" algn="just" eaLnBrk="1" hangingPunct="1">
              <a:spcAft>
                <a:spcPts val="0"/>
              </a:spcAft>
              <a:buFont typeface="Wingdings" panose="05000000000000000000" pitchFamily="2" charset="2"/>
              <a:buChar char="q"/>
              <a:defRPr/>
            </a:pPr>
            <a:r>
              <a:rPr lang="es-MX" sz="1050" dirty="0" smtClean="0">
                <a:cs typeface="Arial" panose="020B0604020202020204" pitchFamily="34" charset="0"/>
              </a:rPr>
              <a:t>De los </a:t>
            </a:r>
            <a:r>
              <a:rPr lang="es-MX" sz="1050" b="1" dirty="0" smtClean="0">
                <a:cs typeface="Arial" panose="020B0604020202020204" pitchFamily="34" charset="0"/>
              </a:rPr>
              <a:t>158 </a:t>
            </a:r>
            <a:r>
              <a:rPr lang="es-MX" sz="1050" dirty="0" smtClean="0">
                <a:cs typeface="Arial" panose="020B0604020202020204" pitchFamily="34" charset="0"/>
              </a:rPr>
              <a:t>homicidios registrados en el estado durante el 2021,      69</a:t>
            </a:r>
            <a:r>
              <a:rPr lang="es-MX" sz="1050" b="1" dirty="0" smtClean="0">
                <a:cs typeface="Arial" panose="020B0604020202020204" pitchFamily="34" charset="0"/>
              </a:rPr>
              <a:t> </a:t>
            </a:r>
            <a:r>
              <a:rPr lang="es-MX" sz="1050" dirty="0" smtClean="0">
                <a:cs typeface="Arial" panose="020B0604020202020204" pitchFamily="34" charset="0"/>
              </a:rPr>
              <a:t>son de la delincuencia común y 89</a:t>
            </a:r>
            <a:r>
              <a:rPr lang="es-MX" sz="1050" b="1" dirty="0" smtClean="0">
                <a:cs typeface="Arial" panose="020B0604020202020204" pitchFamily="34" charset="0"/>
              </a:rPr>
              <a:t> </a:t>
            </a:r>
            <a:r>
              <a:rPr lang="es-MX" sz="1050" dirty="0" smtClean="0">
                <a:cs typeface="Arial" panose="020B0604020202020204" pitchFamily="34" charset="0"/>
              </a:rPr>
              <a:t>vinculados a la delincuencia organizada, se tiene conocimiento que opera una banda delictiva local y esporádicamente las Células del Cartel Jalisco Nueva Generación y Células del grupo delictivo Santa Rosa de Lima, con presencia en los estados de Jalisco y Guanajuato, respectivamente,  dedicadas al </a:t>
            </a:r>
            <a:r>
              <a:rPr lang="es-MX" altLang="es-MX" sz="1050" dirty="0" smtClean="0">
                <a:cs typeface="Arial" panose="020B0604020202020204" pitchFamily="34" charset="0"/>
              </a:rPr>
              <a:t>a las </a:t>
            </a:r>
            <a:r>
              <a:rPr lang="es-MX" sz="1050" dirty="0" smtClean="0">
                <a:cs typeface="Arial" panose="020B0604020202020204" pitchFamily="34" charset="0"/>
              </a:rPr>
              <a:t>actividades ilícitas, como el robo y venta de hidrocarburo y narcomenudeo.</a:t>
            </a:r>
            <a:endParaRPr lang="es-MX" sz="1050" dirty="0">
              <a:cs typeface="Arial" panose="020B0604020202020204" pitchFamily="34" charset="0"/>
            </a:endParaRPr>
          </a:p>
        </p:txBody>
      </p:sp>
      <p:sp>
        <p:nvSpPr>
          <p:cNvPr id="6" name="CuadroTexto 267"/>
          <p:cNvSpPr txBox="1"/>
          <p:nvPr/>
        </p:nvSpPr>
        <p:spPr>
          <a:xfrm>
            <a:off x="6061100" y="3717032"/>
            <a:ext cx="1593891" cy="27696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smtClean="0">
                <a:latin typeface="Arial" panose="020B0604020202020204" pitchFamily="34" charset="0"/>
              </a:rPr>
              <a:t>Conclusión</a:t>
            </a:r>
            <a:endParaRPr lang="es-MX" dirty="0"/>
          </a:p>
        </p:txBody>
      </p:sp>
      <p:sp>
        <p:nvSpPr>
          <p:cNvPr id="7" name="CuadroTexto 6"/>
          <p:cNvSpPr txBox="1"/>
          <p:nvPr/>
        </p:nvSpPr>
        <p:spPr>
          <a:xfrm>
            <a:off x="755576" y="1124744"/>
            <a:ext cx="3417372" cy="261610"/>
          </a:xfrm>
          <a:prstGeom prst="rect">
            <a:avLst/>
          </a:prstGeom>
          <a:noFill/>
        </p:spPr>
        <p:txBody>
          <a:bodyPr wrap="square" rtlCol="0">
            <a:spAutoFit/>
          </a:bodyPr>
          <a:lstStyle/>
          <a:p>
            <a:pPr algn="ctr"/>
            <a:r>
              <a:rPr lang="es-MX" sz="1100" b="1" dirty="0" smtClean="0"/>
              <a:t>Periodo Ene-Dic. 2021</a:t>
            </a:r>
            <a:endParaRPr lang="es-MX" sz="1100" b="1" dirty="0"/>
          </a:p>
        </p:txBody>
      </p:sp>
      <p:sp>
        <p:nvSpPr>
          <p:cNvPr id="8" name="1 CuadroTexto"/>
          <p:cNvSpPr txBox="1"/>
          <p:nvPr/>
        </p:nvSpPr>
        <p:spPr>
          <a:xfrm>
            <a:off x="323528" y="6351131"/>
            <a:ext cx="4323503" cy="246221"/>
          </a:xfrm>
          <a:prstGeom prst="rect">
            <a:avLst/>
          </a:prstGeom>
          <a:noFill/>
        </p:spPr>
        <p:txBody>
          <a:bodyPr wrap="square" rtlCol="0">
            <a:spAutoFit/>
          </a:bodyPr>
          <a:lstStyle/>
          <a:p>
            <a:r>
              <a:rPr lang="es-MX" sz="1000" dirty="0" smtClean="0"/>
              <a:t>*Fuente: </a:t>
            </a:r>
            <a:r>
              <a:rPr lang="es-MX" sz="1000" b="1" dirty="0" smtClean="0"/>
              <a:t>Secretariado Ejecutivo del Sistema Nacional de Seguridad</a:t>
            </a:r>
            <a:r>
              <a:rPr lang="es-MX" sz="1000" dirty="0" smtClean="0"/>
              <a:t>.</a:t>
            </a:r>
            <a:endParaRPr lang="es-MX" sz="1000" dirty="0"/>
          </a:p>
        </p:txBody>
      </p:sp>
      <p:graphicFrame>
        <p:nvGraphicFramePr>
          <p:cNvPr id="9" name="Gráfico 8"/>
          <p:cNvGraphicFramePr/>
          <p:nvPr>
            <p:extLst>
              <p:ext uri="{D42A27DB-BD31-4B8C-83A1-F6EECF244321}">
                <p14:modId xmlns:p14="http://schemas.microsoft.com/office/powerpoint/2010/main" val="4080494427"/>
              </p:ext>
            </p:extLst>
          </p:nvPr>
        </p:nvGraphicFramePr>
        <p:xfrm>
          <a:off x="293415" y="1485072"/>
          <a:ext cx="4449150" cy="4608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8057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2"/>
          <p:cNvSpPr txBox="1">
            <a:spLocks noChangeArrowheads="1"/>
          </p:cNvSpPr>
          <p:nvPr/>
        </p:nvSpPr>
        <p:spPr bwMode="auto">
          <a:xfrm>
            <a:off x="3023828" y="44624"/>
            <a:ext cx="49332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1600" b="1" dirty="0" smtClean="0">
                <a:solidFill>
                  <a:srgbClr val="000000"/>
                </a:solidFill>
                <a:latin typeface="Arial" panose="020B0604020202020204" pitchFamily="34" charset="0"/>
                <a:cs typeface="Arial" panose="020B0604020202020204" pitchFamily="34" charset="0"/>
              </a:rPr>
              <a:t>Estadística delictiva en el Edo. de Querétaro.</a:t>
            </a:r>
            <a:endParaRPr lang="es-MX" sz="1400" b="1" dirty="0">
              <a:solidFill>
                <a:srgbClr val="000000"/>
              </a:solidFill>
              <a:latin typeface="Arial" panose="020B0604020202020204" pitchFamily="34" charset="0"/>
              <a:cs typeface="Arial" panose="020B0604020202020204" pitchFamily="34" charset="0"/>
            </a:endParaRPr>
          </a:p>
        </p:txBody>
      </p:sp>
      <p:sp>
        <p:nvSpPr>
          <p:cNvPr id="3" name="CuadroTexto 267"/>
          <p:cNvSpPr txBox="1"/>
          <p:nvPr/>
        </p:nvSpPr>
        <p:spPr>
          <a:xfrm>
            <a:off x="6003866" y="908720"/>
            <a:ext cx="1593891" cy="27696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smtClean="0">
                <a:latin typeface="Arial" panose="020B0604020202020204" pitchFamily="34" charset="0"/>
              </a:rPr>
              <a:t>Interpretación</a:t>
            </a:r>
            <a:endParaRPr lang="es-MX" dirty="0"/>
          </a:p>
        </p:txBody>
      </p:sp>
      <p:sp>
        <p:nvSpPr>
          <p:cNvPr id="4" name="Text Box 3">
            <a:extLst>
              <a:ext uri="{FF2B5EF4-FFF2-40B4-BE49-F238E27FC236}">
                <a16:creationId xmlns:a16="http://schemas.microsoft.com/office/drawing/2014/main" xmlns="" id="{3D82F349-C341-4781-ADB8-883470266109}"/>
              </a:ext>
            </a:extLst>
          </p:cNvPr>
          <p:cNvSpPr txBox="1">
            <a:spLocks noChangeArrowheads="1"/>
          </p:cNvSpPr>
          <p:nvPr/>
        </p:nvSpPr>
        <p:spPr bwMode="auto">
          <a:xfrm>
            <a:off x="4719039" y="1485072"/>
            <a:ext cx="4278015" cy="1538883"/>
          </a:xfrm>
          <a:prstGeom prst="rect">
            <a:avLst/>
          </a:prstGeom>
          <a:noFill/>
          <a:ln w="9525">
            <a:noFill/>
            <a:miter lim="800000"/>
            <a:headEnd/>
            <a:tailEnd/>
          </a:ln>
        </p:spPr>
        <p:txBody>
          <a:bodyPr wrap="square">
            <a:spAutoFit/>
          </a:bodyPr>
          <a:lstStyle/>
          <a:p>
            <a:pPr marL="269875" lvl="0" indent="-269875" algn="just" eaLnBrk="1" hangingPunct="1">
              <a:spcAft>
                <a:spcPts val="1200"/>
              </a:spcAft>
              <a:buFont typeface="Wingdings" panose="05000000000000000000" pitchFamily="2" charset="2"/>
              <a:buChar char="q"/>
              <a:defRPr/>
            </a:pPr>
            <a:r>
              <a:rPr lang="es-MX" sz="1050" dirty="0" smtClean="0">
                <a:cs typeface="Arial" panose="020B0604020202020204" pitchFamily="34" charset="0"/>
              </a:rPr>
              <a:t>Durante el Periodo del </a:t>
            </a:r>
            <a:r>
              <a:rPr lang="es-MX" sz="1050" b="1" dirty="0" smtClean="0">
                <a:cs typeface="Arial" panose="020B0604020202020204" pitchFamily="34" charset="0"/>
              </a:rPr>
              <a:t>1 Ene. al </a:t>
            </a:r>
            <a:r>
              <a:rPr lang="es-MX" sz="1050" b="1" dirty="0" smtClean="0">
                <a:cs typeface="Arial" panose="020B0604020202020204" pitchFamily="34" charset="0"/>
              </a:rPr>
              <a:t>1 Mar. 2022,</a:t>
            </a:r>
            <a:r>
              <a:rPr lang="es-MX" sz="1050" dirty="0" smtClean="0">
                <a:cs typeface="Arial" panose="020B0604020202020204" pitchFamily="34" charset="0"/>
              </a:rPr>
              <a:t> </a:t>
            </a:r>
            <a:r>
              <a:rPr lang="es-MX" sz="1050" dirty="0" smtClean="0">
                <a:cs typeface="Arial" panose="020B0604020202020204" pitchFamily="34" charset="0"/>
              </a:rPr>
              <a:t>en el Estado de Querétaro, se </a:t>
            </a:r>
            <a:r>
              <a:rPr lang="es-MX" sz="1050" dirty="0">
                <a:cs typeface="Arial" panose="020B0604020202020204" pitchFamily="34" charset="0"/>
              </a:rPr>
              <a:t>han </a:t>
            </a:r>
            <a:r>
              <a:rPr lang="es-MX" sz="1050" dirty="0" smtClean="0">
                <a:cs typeface="Arial" panose="020B0604020202020204" pitchFamily="34" charset="0"/>
              </a:rPr>
              <a:t>registrado 5 diferentes ilícitos, siendo los más recurrentes el </a:t>
            </a:r>
            <a:r>
              <a:rPr lang="es-MX" sz="1050" b="1" dirty="0" smtClean="0">
                <a:cs typeface="Arial" panose="020B0604020202020204" pitchFamily="34" charset="0"/>
              </a:rPr>
              <a:t>robo de vehículo, robo a casa habitación, </a:t>
            </a:r>
            <a:r>
              <a:rPr lang="es-MX" sz="1050" b="1" dirty="0">
                <a:cs typeface="Arial" panose="020B0604020202020204" pitchFamily="34" charset="0"/>
              </a:rPr>
              <a:t>robo a negocio, narcomenudeo </a:t>
            </a:r>
            <a:r>
              <a:rPr lang="es-MX" sz="1050" b="1" dirty="0" smtClean="0">
                <a:cs typeface="Arial" panose="020B0604020202020204" pitchFamily="34" charset="0"/>
              </a:rPr>
              <a:t>y homicidios.</a:t>
            </a:r>
          </a:p>
          <a:p>
            <a:pPr marL="269875" lvl="0" indent="-269875" algn="just" eaLnBrk="1" hangingPunct="1">
              <a:spcAft>
                <a:spcPts val="1200"/>
              </a:spcAft>
              <a:buFont typeface="Wingdings" panose="05000000000000000000" pitchFamily="2" charset="2"/>
              <a:buChar char="q"/>
              <a:defRPr/>
            </a:pPr>
            <a:r>
              <a:rPr lang="es-MX" sz="1050" dirty="0" smtClean="0">
                <a:cs typeface="Arial" panose="020B0604020202020204" pitchFamily="34" charset="0"/>
              </a:rPr>
              <a:t>De estos delitos, los que más resaltan son el </a:t>
            </a:r>
            <a:r>
              <a:rPr lang="es-MX" sz="1050" b="1" dirty="0">
                <a:cs typeface="Arial" panose="020B0604020202020204" pitchFamily="34" charset="0"/>
              </a:rPr>
              <a:t>robo de </a:t>
            </a:r>
            <a:r>
              <a:rPr lang="es-MX" sz="1050" b="1" dirty="0" smtClean="0">
                <a:cs typeface="Arial" panose="020B0604020202020204" pitchFamily="34" charset="0"/>
              </a:rPr>
              <a:t>vehículo </a:t>
            </a:r>
            <a:r>
              <a:rPr lang="es-MX" sz="1050" dirty="0" smtClean="0">
                <a:cs typeface="Arial" panose="020B0604020202020204" pitchFamily="34" charset="0"/>
              </a:rPr>
              <a:t>con</a:t>
            </a:r>
            <a:r>
              <a:rPr lang="es-MX" sz="1050" b="1" dirty="0" smtClean="0">
                <a:cs typeface="Arial" panose="020B0604020202020204" pitchFamily="34" charset="0"/>
              </a:rPr>
              <a:t> </a:t>
            </a:r>
            <a:r>
              <a:rPr lang="es-MX" sz="1050" b="1" dirty="0" smtClean="0">
                <a:cs typeface="Arial" panose="020B0604020202020204" pitchFamily="34" charset="0"/>
              </a:rPr>
              <a:t>255, </a:t>
            </a:r>
            <a:r>
              <a:rPr lang="es-MX" sz="1050" b="1" dirty="0">
                <a:cs typeface="Arial" panose="020B0604020202020204" pitchFamily="34" charset="0"/>
              </a:rPr>
              <a:t>robo a casa </a:t>
            </a:r>
            <a:r>
              <a:rPr lang="es-MX" sz="1050" b="1" dirty="0" smtClean="0">
                <a:cs typeface="Arial" panose="020B0604020202020204" pitchFamily="34" charset="0"/>
              </a:rPr>
              <a:t>habitación </a:t>
            </a:r>
            <a:r>
              <a:rPr lang="es-MX" sz="1050" dirty="0" smtClean="0">
                <a:cs typeface="Arial" panose="020B0604020202020204" pitchFamily="34" charset="0"/>
              </a:rPr>
              <a:t>con </a:t>
            </a:r>
            <a:r>
              <a:rPr lang="es-MX" sz="1050" dirty="0" smtClean="0">
                <a:cs typeface="Arial" panose="020B0604020202020204" pitchFamily="34" charset="0"/>
              </a:rPr>
              <a:t>207</a:t>
            </a:r>
            <a:r>
              <a:rPr lang="es-MX" sz="1050" b="1" dirty="0" smtClean="0">
                <a:cs typeface="Arial" panose="020B0604020202020204" pitchFamily="34" charset="0"/>
              </a:rPr>
              <a:t>, </a:t>
            </a:r>
            <a:r>
              <a:rPr lang="es-MX" sz="1050" b="1" dirty="0" smtClean="0">
                <a:cs typeface="Arial" panose="020B0604020202020204" pitchFamily="34" charset="0"/>
              </a:rPr>
              <a:t>robo </a:t>
            </a:r>
            <a:r>
              <a:rPr lang="es-MX" sz="1050" b="1" dirty="0">
                <a:cs typeface="Arial" panose="020B0604020202020204" pitchFamily="34" charset="0"/>
              </a:rPr>
              <a:t>a </a:t>
            </a:r>
            <a:r>
              <a:rPr lang="es-MX" sz="1050" b="1" dirty="0" smtClean="0">
                <a:cs typeface="Arial" panose="020B0604020202020204" pitchFamily="34" charset="0"/>
              </a:rPr>
              <a:t>negocio </a:t>
            </a:r>
            <a:r>
              <a:rPr lang="es-MX" sz="1050" dirty="0" smtClean="0">
                <a:cs typeface="Arial" panose="020B0604020202020204" pitchFamily="34" charset="0"/>
              </a:rPr>
              <a:t>con </a:t>
            </a:r>
            <a:r>
              <a:rPr lang="es-MX" sz="1050" dirty="0" smtClean="0">
                <a:cs typeface="Arial" panose="020B0604020202020204" pitchFamily="34" charset="0"/>
              </a:rPr>
              <a:t>220</a:t>
            </a:r>
            <a:r>
              <a:rPr lang="es-MX" sz="1050" b="1" dirty="0" smtClean="0">
                <a:cs typeface="Arial" panose="020B0604020202020204" pitchFamily="34" charset="0"/>
              </a:rPr>
              <a:t> </a:t>
            </a:r>
            <a:r>
              <a:rPr lang="es-MX" sz="1050" dirty="0" smtClean="0">
                <a:cs typeface="Arial" panose="020B0604020202020204" pitchFamily="34" charset="0"/>
              </a:rPr>
              <a:t>y </a:t>
            </a:r>
            <a:r>
              <a:rPr lang="es-MX" sz="1050" b="1" dirty="0" smtClean="0">
                <a:cs typeface="Arial" panose="020B0604020202020204" pitchFamily="34" charset="0"/>
              </a:rPr>
              <a:t>robo a transeúnte </a:t>
            </a:r>
            <a:r>
              <a:rPr lang="es-MX" sz="1050" dirty="0" smtClean="0">
                <a:cs typeface="Arial" panose="020B0604020202020204" pitchFamily="34" charset="0"/>
              </a:rPr>
              <a:t>con</a:t>
            </a:r>
            <a:r>
              <a:rPr lang="es-MX" sz="1050" b="1" dirty="0" smtClean="0">
                <a:cs typeface="Arial" panose="020B0604020202020204" pitchFamily="34" charset="0"/>
              </a:rPr>
              <a:t> 111 </a:t>
            </a:r>
            <a:r>
              <a:rPr lang="es-MX" sz="1050" dirty="0" smtClean="0">
                <a:cs typeface="Arial" panose="020B0604020202020204" pitchFamily="34" charset="0"/>
              </a:rPr>
              <a:t>eventos, el delito de homicidio se han  registrado </a:t>
            </a:r>
            <a:r>
              <a:rPr lang="es-MX" sz="1050" b="1" dirty="0" smtClean="0">
                <a:cs typeface="Arial" panose="020B0604020202020204" pitchFamily="34" charset="0"/>
              </a:rPr>
              <a:t>116 </a:t>
            </a:r>
            <a:r>
              <a:rPr lang="es-MX" sz="1050" dirty="0" smtClean="0">
                <a:cs typeface="Arial" panose="020B0604020202020204" pitchFamily="34" charset="0"/>
              </a:rPr>
              <a:t>casos en el presente año.</a:t>
            </a:r>
            <a:endParaRPr lang="es-MX" sz="1050" dirty="0">
              <a:cs typeface="Arial" panose="020B0604020202020204" pitchFamily="34" charset="0"/>
            </a:endParaRPr>
          </a:p>
        </p:txBody>
      </p:sp>
      <p:sp>
        <p:nvSpPr>
          <p:cNvPr id="5" name="Text Box 3">
            <a:extLst>
              <a:ext uri="{FF2B5EF4-FFF2-40B4-BE49-F238E27FC236}">
                <a16:creationId xmlns:a16="http://schemas.microsoft.com/office/drawing/2014/main" xmlns="" id="{3D82F349-C341-4781-ADB8-883470266109}"/>
              </a:ext>
            </a:extLst>
          </p:cNvPr>
          <p:cNvSpPr txBox="1">
            <a:spLocks noChangeArrowheads="1"/>
          </p:cNvSpPr>
          <p:nvPr/>
        </p:nvSpPr>
        <p:spPr bwMode="auto">
          <a:xfrm>
            <a:off x="4661801" y="4210019"/>
            <a:ext cx="4392488" cy="2354491"/>
          </a:xfrm>
          <a:prstGeom prst="rect">
            <a:avLst/>
          </a:prstGeom>
          <a:noFill/>
          <a:ln w="9525">
            <a:noFill/>
            <a:miter lim="800000"/>
            <a:headEnd/>
            <a:tailEnd/>
          </a:ln>
        </p:spPr>
        <p:txBody>
          <a:bodyPr wrap="square">
            <a:spAutoFit/>
          </a:bodyPr>
          <a:lstStyle/>
          <a:p>
            <a:pPr marL="171450" lvl="0" indent="-171450" algn="just" eaLnBrk="1" hangingPunct="1">
              <a:spcAft>
                <a:spcPts val="0"/>
              </a:spcAft>
              <a:buFont typeface="Wingdings" panose="05000000000000000000" pitchFamily="2" charset="2"/>
              <a:buChar char="q"/>
              <a:defRPr/>
            </a:pPr>
            <a:r>
              <a:rPr lang="es-MX" sz="1050" dirty="0" smtClean="0">
                <a:cs typeface="Arial" panose="020B0604020202020204" pitchFamily="34" charset="0"/>
              </a:rPr>
              <a:t>Dentro de los ilícitos que más se cometen en la entidad son el</a:t>
            </a:r>
            <a:r>
              <a:rPr lang="es-MX" sz="1050" b="1" dirty="0" smtClean="0">
                <a:cs typeface="Arial" panose="020B0604020202020204" pitchFamily="34" charset="0"/>
              </a:rPr>
              <a:t> </a:t>
            </a:r>
            <a:r>
              <a:rPr lang="es-MX" sz="1050" b="1" dirty="0">
                <a:cs typeface="Arial" panose="020B0604020202020204" pitchFamily="34" charset="0"/>
              </a:rPr>
              <a:t>robo de vehículo </a:t>
            </a:r>
            <a:r>
              <a:rPr lang="es-MX" sz="1050" dirty="0">
                <a:cs typeface="Arial" panose="020B0604020202020204" pitchFamily="34" charset="0"/>
              </a:rPr>
              <a:t>con</a:t>
            </a:r>
            <a:r>
              <a:rPr lang="es-MX" sz="1050" b="1" dirty="0">
                <a:cs typeface="Arial" panose="020B0604020202020204" pitchFamily="34" charset="0"/>
              </a:rPr>
              <a:t> </a:t>
            </a:r>
            <a:r>
              <a:rPr lang="es-MX" sz="1050" b="1" dirty="0" smtClean="0">
                <a:cs typeface="Arial" panose="020B0604020202020204" pitchFamily="34" charset="0"/>
              </a:rPr>
              <a:t>255, </a:t>
            </a:r>
            <a:r>
              <a:rPr lang="es-MX" sz="1050" b="1" dirty="0">
                <a:cs typeface="Arial" panose="020B0604020202020204" pitchFamily="34" charset="0"/>
              </a:rPr>
              <a:t>robo a casa habitación </a:t>
            </a:r>
            <a:r>
              <a:rPr lang="es-MX" sz="1050" dirty="0">
                <a:cs typeface="Arial" panose="020B0604020202020204" pitchFamily="34" charset="0"/>
              </a:rPr>
              <a:t>con </a:t>
            </a:r>
            <a:r>
              <a:rPr lang="es-MX" sz="1050" b="1" dirty="0" smtClean="0">
                <a:cs typeface="Arial" panose="020B0604020202020204" pitchFamily="34" charset="0"/>
              </a:rPr>
              <a:t>207, </a:t>
            </a:r>
            <a:r>
              <a:rPr lang="es-MX" sz="1050" b="1" dirty="0">
                <a:cs typeface="Arial" panose="020B0604020202020204" pitchFamily="34" charset="0"/>
              </a:rPr>
              <a:t>robo a negocio </a:t>
            </a:r>
            <a:r>
              <a:rPr lang="es-MX" sz="1050" dirty="0">
                <a:cs typeface="Arial" panose="020B0604020202020204" pitchFamily="34" charset="0"/>
              </a:rPr>
              <a:t>con </a:t>
            </a:r>
            <a:r>
              <a:rPr lang="es-MX" sz="1050" b="1" dirty="0" smtClean="0">
                <a:cs typeface="Arial" panose="020B0604020202020204" pitchFamily="34" charset="0"/>
              </a:rPr>
              <a:t>220 </a:t>
            </a:r>
            <a:r>
              <a:rPr lang="es-MX" sz="1050" dirty="0">
                <a:cs typeface="Arial" panose="020B0604020202020204" pitchFamily="34" charset="0"/>
              </a:rPr>
              <a:t>y </a:t>
            </a:r>
            <a:r>
              <a:rPr lang="es-MX" sz="1050" dirty="0" smtClean="0">
                <a:cs typeface="Arial" panose="020B0604020202020204" pitchFamily="34" charset="0"/>
              </a:rPr>
              <a:t>robo a transeúnte con</a:t>
            </a:r>
            <a:r>
              <a:rPr lang="es-MX" sz="1050" b="1" dirty="0" smtClean="0">
                <a:cs typeface="Arial" panose="020B0604020202020204" pitchFamily="34" charset="0"/>
              </a:rPr>
              <a:t> 111 </a:t>
            </a:r>
            <a:r>
              <a:rPr lang="es-MX" sz="1050" dirty="0" smtClean="0">
                <a:cs typeface="Arial" panose="020B0604020202020204" pitchFamily="34" charset="0"/>
              </a:rPr>
              <a:t>eventos, los cuales son</a:t>
            </a:r>
            <a:r>
              <a:rPr lang="es-MX" sz="1050" b="1" dirty="0" smtClean="0">
                <a:cs typeface="Arial" panose="020B0604020202020204" pitchFamily="34" charset="0"/>
              </a:rPr>
              <a:t> </a:t>
            </a:r>
            <a:r>
              <a:rPr lang="es-MX" sz="1050" dirty="0" smtClean="0">
                <a:cs typeface="Arial" panose="020B0604020202020204" pitchFamily="34" charset="0"/>
              </a:rPr>
              <a:t>perpetrados por integrantes de pandillas con presencia en los diferentes municipios de la entidad.</a:t>
            </a:r>
          </a:p>
          <a:p>
            <a:pPr marL="171450" lvl="0" indent="-171450" algn="just" eaLnBrk="1" hangingPunct="1">
              <a:spcAft>
                <a:spcPts val="0"/>
              </a:spcAft>
              <a:buFont typeface="Wingdings" panose="05000000000000000000" pitchFamily="2" charset="2"/>
              <a:buChar char="q"/>
              <a:defRPr/>
            </a:pPr>
            <a:endParaRPr lang="es-MX" sz="1050" dirty="0" smtClean="0">
              <a:cs typeface="Arial" panose="020B0604020202020204" pitchFamily="34" charset="0"/>
            </a:endParaRPr>
          </a:p>
          <a:p>
            <a:pPr marL="171450" lvl="0" indent="-171450" algn="just" eaLnBrk="1" hangingPunct="1">
              <a:spcAft>
                <a:spcPts val="0"/>
              </a:spcAft>
              <a:buFont typeface="Wingdings" panose="05000000000000000000" pitchFamily="2" charset="2"/>
              <a:buChar char="q"/>
              <a:defRPr/>
            </a:pPr>
            <a:r>
              <a:rPr lang="es-MX" sz="1050" dirty="0" smtClean="0">
                <a:cs typeface="Arial" panose="020B0604020202020204" pitchFamily="34" charset="0"/>
              </a:rPr>
              <a:t>De los </a:t>
            </a:r>
            <a:r>
              <a:rPr lang="es-MX" sz="1050" b="1" dirty="0" smtClean="0">
                <a:cs typeface="Arial" panose="020B0604020202020204" pitchFamily="34" charset="0"/>
              </a:rPr>
              <a:t>16 </a:t>
            </a:r>
            <a:r>
              <a:rPr lang="es-MX" sz="1050" dirty="0" smtClean="0">
                <a:cs typeface="Arial" panose="020B0604020202020204" pitchFamily="34" charset="0"/>
              </a:rPr>
              <a:t>homicidios registrados en el estado durante el </a:t>
            </a:r>
            <a:r>
              <a:rPr lang="es-MX" sz="1050" dirty="0" smtClean="0">
                <a:cs typeface="Arial" panose="020B0604020202020204" pitchFamily="34" charset="0"/>
              </a:rPr>
              <a:t>2022,      14</a:t>
            </a:r>
            <a:r>
              <a:rPr lang="es-MX" sz="1050" b="1" dirty="0" smtClean="0">
                <a:cs typeface="Arial" panose="020B0604020202020204" pitchFamily="34" charset="0"/>
              </a:rPr>
              <a:t> </a:t>
            </a:r>
            <a:r>
              <a:rPr lang="es-MX" sz="1050" dirty="0" smtClean="0">
                <a:cs typeface="Arial" panose="020B0604020202020204" pitchFamily="34" charset="0"/>
              </a:rPr>
              <a:t>son de la delincuencia común y </a:t>
            </a:r>
            <a:r>
              <a:rPr lang="es-MX" sz="1050" dirty="0" smtClean="0">
                <a:cs typeface="Arial" panose="020B0604020202020204" pitchFamily="34" charset="0"/>
              </a:rPr>
              <a:t>2</a:t>
            </a:r>
            <a:r>
              <a:rPr lang="es-MX" sz="1050" b="1" dirty="0" smtClean="0">
                <a:cs typeface="Arial" panose="020B0604020202020204" pitchFamily="34" charset="0"/>
              </a:rPr>
              <a:t> </a:t>
            </a:r>
            <a:r>
              <a:rPr lang="es-MX" sz="1050" dirty="0" smtClean="0">
                <a:cs typeface="Arial" panose="020B0604020202020204" pitchFamily="34" charset="0"/>
              </a:rPr>
              <a:t>vinculados a la delincuencia organizada, se tiene conocimiento que opera una banda delictiva local y esporádicamente las Células del Cartel Jalisco Nueva Generación y Células del grupo delictivo Santa Rosa de Lima, con presencia en los estados de Jalisco y Guanajuato, respectivamente,  dedicadas al </a:t>
            </a:r>
            <a:r>
              <a:rPr lang="es-MX" altLang="es-MX" sz="1050" dirty="0" smtClean="0">
                <a:cs typeface="Arial" panose="020B0604020202020204" pitchFamily="34" charset="0"/>
              </a:rPr>
              <a:t>a las </a:t>
            </a:r>
            <a:r>
              <a:rPr lang="es-MX" sz="1050" dirty="0" smtClean="0">
                <a:cs typeface="Arial" panose="020B0604020202020204" pitchFamily="34" charset="0"/>
              </a:rPr>
              <a:t>actividades ilícitas, como el robo y venta de hidrocarburo y narcomenudeo.</a:t>
            </a:r>
            <a:endParaRPr lang="es-MX" sz="1050" dirty="0">
              <a:cs typeface="Arial" panose="020B0604020202020204" pitchFamily="34" charset="0"/>
            </a:endParaRPr>
          </a:p>
        </p:txBody>
      </p:sp>
      <p:sp>
        <p:nvSpPr>
          <p:cNvPr id="6" name="CuadroTexto 267"/>
          <p:cNvSpPr txBox="1"/>
          <p:nvPr/>
        </p:nvSpPr>
        <p:spPr>
          <a:xfrm>
            <a:off x="6061100" y="3717032"/>
            <a:ext cx="1593891" cy="27696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smtClean="0">
                <a:latin typeface="Arial" panose="020B0604020202020204" pitchFamily="34" charset="0"/>
              </a:rPr>
              <a:t>Conclusión</a:t>
            </a:r>
            <a:endParaRPr lang="es-MX" dirty="0"/>
          </a:p>
        </p:txBody>
      </p:sp>
      <p:sp>
        <p:nvSpPr>
          <p:cNvPr id="7" name="CuadroTexto 6"/>
          <p:cNvSpPr txBox="1"/>
          <p:nvPr/>
        </p:nvSpPr>
        <p:spPr>
          <a:xfrm>
            <a:off x="755576" y="1124744"/>
            <a:ext cx="3417372" cy="261610"/>
          </a:xfrm>
          <a:prstGeom prst="rect">
            <a:avLst/>
          </a:prstGeom>
          <a:noFill/>
        </p:spPr>
        <p:txBody>
          <a:bodyPr wrap="square" rtlCol="0">
            <a:spAutoFit/>
          </a:bodyPr>
          <a:lstStyle/>
          <a:p>
            <a:pPr algn="ctr"/>
            <a:r>
              <a:rPr lang="es-MX" sz="1100" b="1" dirty="0" smtClean="0"/>
              <a:t>Periodo Ene-Dic. 2021</a:t>
            </a:r>
            <a:endParaRPr lang="es-MX" sz="1100" b="1" dirty="0"/>
          </a:p>
        </p:txBody>
      </p:sp>
      <p:sp>
        <p:nvSpPr>
          <p:cNvPr id="8" name="1 CuadroTexto"/>
          <p:cNvSpPr txBox="1"/>
          <p:nvPr/>
        </p:nvSpPr>
        <p:spPr>
          <a:xfrm>
            <a:off x="323528" y="6351131"/>
            <a:ext cx="4323503" cy="246221"/>
          </a:xfrm>
          <a:prstGeom prst="rect">
            <a:avLst/>
          </a:prstGeom>
          <a:noFill/>
        </p:spPr>
        <p:txBody>
          <a:bodyPr wrap="square" rtlCol="0">
            <a:spAutoFit/>
          </a:bodyPr>
          <a:lstStyle/>
          <a:p>
            <a:r>
              <a:rPr lang="es-MX" sz="1000" dirty="0" smtClean="0"/>
              <a:t>*Fuente: </a:t>
            </a:r>
            <a:r>
              <a:rPr lang="es-MX" sz="1000" b="1" dirty="0" smtClean="0"/>
              <a:t>Secretariado Ejecutivo del Sistema Nacional de Seguridad</a:t>
            </a:r>
            <a:r>
              <a:rPr lang="es-MX" sz="1000" dirty="0" smtClean="0"/>
              <a:t>.</a:t>
            </a:r>
            <a:endParaRPr lang="es-MX" sz="1000" dirty="0"/>
          </a:p>
        </p:txBody>
      </p:sp>
      <p:graphicFrame>
        <p:nvGraphicFramePr>
          <p:cNvPr id="9" name="Gráfico 8"/>
          <p:cNvGraphicFramePr/>
          <p:nvPr>
            <p:extLst>
              <p:ext uri="{D42A27DB-BD31-4B8C-83A1-F6EECF244321}">
                <p14:modId xmlns:p14="http://schemas.microsoft.com/office/powerpoint/2010/main" val="3325211429"/>
              </p:ext>
            </p:extLst>
          </p:nvPr>
        </p:nvGraphicFramePr>
        <p:xfrm>
          <a:off x="293415" y="1485072"/>
          <a:ext cx="4449150" cy="4608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6975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 Rectángulo"/>
          <p:cNvSpPr>
            <a:spLocks noChangeArrowheads="1"/>
          </p:cNvSpPr>
          <p:nvPr/>
        </p:nvSpPr>
        <p:spPr bwMode="auto">
          <a:xfrm>
            <a:off x="781125" y="104867"/>
            <a:ext cx="8362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600" b="1" dirty="0">
                <a:solidFill>
                  <a:srgbClr val="000000"/>
                </a:solidFill>
                <a:latin typeface="Arial" panose="020B0604020202020204" pitchFamily="34" charset="0"/>
                <a:cs typeface="Arial" panose="020B0604020202020204" pitchFamily="34" charset="0"/>
              </a:rPr>
              <a:t>F</a:t>
            </a:r>
            <a:r>
              <a:rPr lang="es-MX" altLang="es-MX" sz="1600" b="1" dirty="0" smtClean="0">
                <a:solidFill>
                  <a:srgbClr val="000000"/>
                </a:solidFill>
                <a:latin typeface="Arial" panose="020B0604020202020204" pitchFamily="34" charset="0"/>
                <a:cs typeface="Arial" panose="020B0604020202020204" pitchFamily="34" charset="0"/>
              </a:rPr>
              <a:t>uncionarios del Municipio de Querétaro, Qro.</a:t>
            </a:r>
            <a:endParaRPr lang="es-MX" altLang="es-MX" sz="1600" b="1" dirty="0">
              <a:solidFill>
                <a:srgbClr val="000000"/>
              </a:solidFill>
              <a:latin typeface="Arial" panose="020B0604020202020204" pitchFamily="34" charset="0"/>
              <a:cs typeface="Arial" panose="020B0604020202020204" pitchFamily="34" charset="0"/>
            </a:endParaRPr>
          </a:p>
        </p:txBody>
      </p:sp>
      <p:sp>
        <p:nvSpPr>
          <p:cNvPr id="27" name="Rectangle 26"/>
          <p:cNvSpPr>
            <a:spLocks noChangeArrowheads="1"/>
          </p:cNvSpPr>
          <p:nvPr/>
        </p:nvSpPr>
        <p:spPr bwMode="auto">
          <a:xfrm>
            <a:off x="39765" y="4834426"/>
            <a:ext cx="2155971"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fontAlgn="auto">
              <a:spcBef>
                <a:spcPts val="0"/>
              </a:spcBef>
              <a:spcAft>
                <a:spcPts val="0"/>
              </a:spcAft>
              <a:defRPr/>
            </a:pPr>
            <a:r>
              <a:rPr lang="es-ES" sz="1200" b="1" kern="0" dirty="0" smtClean="0">
                <a:latin typeface="+mn-lt"/>
              </a:rPr>
              <a:t>Regidora.</a:t>
            </a:r>
          </a:p>
          <a:p>
            <a:pPr algn="ctr" fontAlgn="auto">
              <a:spcBef>
                <a:spcPts val="0"/>
              </a:spcBef>
              <a:spcAft>
                <a:spcPts val="0"/>
              </a:spcAft>
              <a:defRPr/>
            </a:pPr>
            <a:r>
              <a:rPr lang="es-MX" sz="1200" dirty="0">
                <a:latin typeface="+mn-lt"/>
                <a:cs typeface="Arial" panose="020B0604020202020204" pitchFamily="34" charset="0"/>
              </a:rPr>
              <a:t>Mtra. Adriana Fuentes Cortes. </a:t>
            </a:r>
          </a:p>
        </p:txBody>
      </p:sp>
      <p:sp>
        <p:nvSpPr>
          <p:cNvPr id="32" name="Rectangle 28"/>
          <p:cNvSpPr>
            <a:spLocks noChangeArrowheads="1"/>
          </p:cNvSpPr>
          <p:nvPr/>
        </p:nvSpPr>
        <p:spPr bwMode="auto">
          <a:xfrm>
            <a:off x="3059832" y="3356992"/>
            <a:ext cx="2998152"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fontAlgn="auto">
              <a:spcBef>
                <a:spcPts val="0"/>
              </a:spcBef>
              <a:spcAft>
                <a:spcPts val="0"/>
              </a:spcAft>
              <a:defRPr/>
            </a:pPr>
            <a:r>
              <a:rPr lang="es-MX" sz="1200" b="1" dirty="0" smtClean="0">
                <a:latin typeface="+mn-lt"/>
                <a:cs typeface="Arial" pitchFamily="34" charset="0"/>
              </a:rPr>
              <a:t>Sindica.</a:t>
            </a:r>
          </a:p>
          <a:p>
            <a:pPr algn="ctr"/>
            <a:r>
              <a:rPr lang="es-MX" sz="1200" dirty="0">
                <a:latin typeface="+mn-lt"/>
                <a:cs typeface="Arial" panose="020B0604020202020204" pitchFamily="34" charset="0"/>
              </a:rPr>
              <a:t>C. Juliana Rosario Hernández Quintanar.</a:t>
            </a:r>
          </a:p>
        </p:txBody>
      </p:sp>
      <p:sp>
        <p:nvSpPr>
          <p:cNvPr id="38" name="Rectangle 28"/>
          <p:cNvSpPr>
            <a:spLocks noChangeArrowheads="1"/>
          </p:cNvSpPr>
          <p:nvPr/>
        </p:nvSpPr>
        <p:spPr bwMode="auto">
          <a:xfrm>
            <a:off x="2322516" y="4840047"/>
            <a:ext cx="2321492"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fontAlgn="auto">
              <a:spcBef>
                <a:spcPts val="0"/>
              </a:spcBef>
              <a:spcAft>
                <a:spcPts val="0"/>
              </a:spcAft>
            </a:pPr>
            <a:r>
              <a:rPr lang="es-ES" sz="1200" b="1" kern="0" dirty="0" smtClean="0">
                <a:latin typeface="+mn-lt"/>
              </a:rPr>
              <a:t>Regidora.</a:t>
            </a:r>
            <a:endParaRPr lang="es-ES" sz="1200" b="1" kern="0" dirty="0">
              <a:latin typeface="+mn-lt"/>
            </a:endParaRPr>
          </a:p>
          <a:p>
            <a:pPr algn="ctr" fontAlgn="auto">
              <a:spcBef>
                <a:spcPts val="0"/>
              </a:spcBef>
              <a:spcAft>
                <a:spcPts val="0"/>
              </a:spcAft>
            </a:pPr>
            <a:r>
              <a:rPr lang="es-MX" sz="1200" kern="0" dirty="0">
                <a:latin typeface="+mn-lt"/>
                <a:cs typeface="Arial" pitchFamily="34" charset="0"/>
              </a:rPr>
              <a:t>Lic. Tania Palacios Kuri.</a:t>
            </a:r>
          </a:p>
        </p:txBody>
      </p:sp>
      <p:cxnSp>
        <p:nvCxnSpPr>
          <p:cNvPr id="40" name="Conector recto 39"/>
          <p:cNvCxnSpPr/>
          <p:nvPr/>
        </p:nvCxnSpPr>
        <p:spPr>
          <a:xfrm>
            <a:off x="-1016" y="2306200"/>
            <a:ext cx="9144000" cy="42680"/>
          </a:xfrm>
          <a:prstGeom prst="line">
            <a:avLst/>
          </a:prstGeom>
          <a:ln>
            <a:headEnd/>
            <a:tailEnd/>
          </a:ln>
        </p:spPr>
        <p:style>
          <a:lnRef idx="2">
            <a:schemeClr val="accent1"/>
          </a:lnRef>
          <a:fillRef idx="0">
            <a:schemeClr val="accent1"/>
          </a:fillRef>
          <a:effectRef idx="1">
            <a:schemeClr val="accent1"/>
          </a:effectRef>
          <a:fontRef idx="minor">
            <a:schemeClr val="tx1"/>
          </a:fontRef>
        </p:style>
      </p:cxnSp>
      <p:cxnSp>
        <p:nvCxnSpPr>
          <p:cNvPr id="41" name="Conector recto 40"/>
          <p:cNvCxnSpPr/>
          <p:nvPr/>
        </p:nvCxnSpPr>
        <p:spPr>
          <a:xfrm>
            <a:off x="-36512" y="3861048"/>
            <a:ext cx="9144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2" name="Picture 2"/>
          <p:cNvPicPr preferRelativeResize="0">
            <a:picLocks noChangeArrowheads="1"/>
          </p:cNvPicPr>
          <p:nvPr/>
        </p:nvPicPr>
        <p:blipFill>
          <a:blip r:embed="rId2" cstate="print"/>
          <a:srcRect l="1547" t="50566" r="89594" b="36883"/>
          <a:stretch>
            <a:fillRect/>
          </a:stretch>
        </p:blipFill>
        <p:spPr bwMode="auto">
          <a:xfrm>
            <a:off x="5103270" y="2412380"/>
            <a:ext cx="360000" cy="360000"/>
          </a:xfrm>
          <a:prstGeom prst="rect">
            <a:avLst/>
          </a:prstGeom>
          <a:noFill/>
          <a:ln w="9525">
            <a:noFill/>
            <a:miter lim="800000"/>
            <a:headEnd/>
            <a:tailEnd/>
          </a:ln>
        </p:spPr>
      </p:pic>
      <p:pic>
        <p:nvPicPr>
          <p:cNvPr id="53" name="Picture 2"/>
          <p:cNvPicPr preferRelativeResize="0">
            <a:picLocks noChangeArrowheads="1"/>
          </p:cNvPicPr>
          <p:nvPr/>
        </p:nvPicPr>
        <p:blipFill>
          <a:blip r:embed="rId2" cstate="print"/>
          <a:srcRect l="1547" t="50566" r="89594" b="36883"/>
          <a:stretch>
            <a:fillRect/>
          </a:stretch>
        </p:blipFill>
        <p:spPr bwMode="auto">
          <a:xfrm>
            <a:off x="1414216" y="3999783"/>
            <a:ext cx="360000" cy="360000"/>
          </a:xfrm>
          <a:prstGeom prst="rect">
            <a:avLst/>
          </a:prstGeom>
          <a:noFill/>
          <a:ln w="9525">
            <a:noFill/>
            <a:miter lim="800000"/>
            <a:headEnd/>
            <a:tailEnd/>
          </a:ln>
        </p:spPr>
      </p:pic>
      <p:pic>
        <p:nvPicPr>
          <p:cNvPr id="54" name="Picture 2"/>
          <p:cNvPicPr preferRelativeResize="0">
            <a:picLocks noChangeArrowheads="1"/>
          </p:cNvPicPr>
          <p:nvPr/>
        </p:nvPicPr>
        <p:blipFill>
          <a:blip r:embed="rId2" cstate="print"/>
          <a:srcRect l="1547" t="50566" r="89594" b="36883"/>
          <a:stretch>
            <a:fillRect/>
          </a:stretch>
        </p:blipFill>
        <p:spPr bwMode="auto">
          <a:xfrm>
            <a:off x="3735860" y="3988573"/>
            <a:ext cx="360000" cy="360000"/>
          </a:xfrm>
          <a:prstGeom prst="rect">
            <a:avLst/>
          </a:prstGeom>
          <a:noFill/>
          <a:ln w="9525">
            <a:noFill/>
            <a:miter lim="800000"/>
            <a:headEnd/>
            <a:tailEnd/>
          </a:ln>
        </p:spPr>
      </p:pic>
      <p:sp>
        <p:nvSpPr>
          <p:cNvPr id="59" name="Rectangle 28"/>
          <p:cNvSpPr>
            <a:spLocks noChangeArrowheads="1"/>
          </p:cNvSpPr>
          <p:nvPr/>
        </p:nvSpPr>
        <p:spPr bwMode="auto">
          <a:xfrm>
            <a:off x="4714288" y="4839543"/>
            <a:ext cx="2144344"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fontAlgn="auto">
              <a:spcBef>
                <a:spcPts val="0"/>
              </a:spcBef>
              <a:spcAft>
                <a:spcPts val="0"/>
              </a:spcAft>
            </a:pPr>
            <a:r>
              <a:rPr lang="es-ES" sz="1200" b="1" kern="0" dirty="0" smtClean="0">
                <a:latin typeface="+mn-lt"/>
                <a:cs typeface="Arial" pitchFamily="34" charset="0"/>
              </a:rPr>
              <a:t>Regidora.</a:t>
            </a:r>
            <a:endParaRPr lang="es-ES" sz="1200" b="1" kern="0" dirty="0">
              <a:latin typeface="+mn-lt"/>
              <a:cs typeface="Arial" pitchFamily="34" charset="0"/>
            </a:endParaRPr>
          </a:p>
          <a:p>
            <a:pPr algn="ctr" fontAlgn="auto">
              <a:spcBef>
                <a:spcPts val="0"/>
              </a:spcBef>
              <a:spcAft>
                <a:spcPts val="0"/>
              </a:spcAft>
            </a:pPr>
            <a:r>
              <a:rPr lang="es-MX" sz="1200" kern="0" dirty="0">
                <a:latin typeface="+mn-lt"/>
                <a:cs typeface="Arial" pitchFamily="34" charset="0"/>
              </a:rPr>
              <a:t>C. Fátima Yadira Montes Fraire.</a:t>
            </a:r>
          </a:p>
        </p:txBody>
      </p:sp>
      <p:pic>
        <p:nvPicPr>
          <p:cNvPr id="60" name="Picture 2"/>
          <p:cNvPicPr preferRelativeResize="0">
            <a:picLocks noChangeArrowheads="1"/>
          </p:cNvPicPr>
          <p:nvPr/>
        </p:nvPicPr>
        <p:blipFill>
          <a:blip r:embed="rId2" cstate="print"/>
          <a:srcRect l="1547" t="50566" r="89594" b="36883"/>
          <a:stretch>
            <a:fillRect/>
          </a:stretch>
        </p:blipFill>
        <p:spPr bwMode="auto">
          <a:xfrm>
            <a:off x="8259288" y="4015661"/>
            <a:ext cx="360000" cy="360000"/>
          </a:xfrm>
          <a:prstGeom prst="rect">
            <a:avLst/>
          </a:prstGeom>
          <a:noFill/>
          <a:ln w="9525">
            <a:noFill/>
            <a:miter lim="800000"/>
            <a:headEnd/>
            <a:tailEnd/>
          </a:ln>
        </p:spPr>
      </p:pic>
      <p:sp>
        <p:nvSpPr>
          <p:cNvPr id="68" name="Rectangle 28"/>
          <p:cNvSpPr>
            <a:spLocks noChangeArrowheads="1"/>
          </p:cNvSpPr>
          <p:nvPr/>
        </p:nvSpPr>
        <p:spPr bwMode="auto">
          <a:xfrm>
            <a:off x="6946536" y="4845061"/>
            <a:ext cx="2016936"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fontAlgn="auto">
              <a:spcBef>
                <a:spcPts val="0"/>
              </a:spcBef>
              <a:spcAft>
                <a:spcPts val="0"/>
              </a:spcAft>
            </a:pPr>
            <a:r>
              <a:rPr lang="es-ES" sz="1200" b="1" kern="0" dirty="0" smtClean="0">
                <a:latin typeface="+mn-lt"/>
                <a:cs typeface="Arial" pitchFamily="34" charset="0"/>
              </a:rPr>
              <a:t>Regidor</a:t>
            </a:r>
            <a:r>
              <a:rPr lang="es-ES" sz="1200" b="1" kern="0" dirty="0">
                <a:latin typeface="+mn-lt"/>
                <a:cs typeface="Arial" pitchFamily="34" charset="0"/>
              </a:rPr>
              <a:t>.</a:t>
            </a:r>
          </a:p>
          <a:p>
            <a:pPr algn="ctr" fontAlgn="auto">
              <a:spcBef>
                <a:spcPts val="0"/>
              </a:spcBef>
              <a:spcAft>
                <a:spcPts val="0"/>
              </a:spcAft>
            </a:pPr>
            <a:r>
              <a:rPr lang="es-MX" sz="1200" kern="0" dirty="0">
                <a:latin typeface="+mn-lt"/>
                <a:cs typeface="Arial" pitchFamily="34" charset="0"/>
              </a:rPr>
              <a:t>Lic. José Luis Aguilera rico.</a:t>
            </a:r>
          </a:p>
        </p:txBody>
      </p:sp>
      <p:sp>
        <p:nvSpPr>
          <p:cNvPr id="69" name="Rectangle 28"/>
          <p:cNvSpPr>
            <a:spLocks noChangeArrowheads="1"/>
          </p:cNvSpPr>
          <p:nvPr/>
        </p:nvSpPr>
        <p:spPr bwMode="auto">
          <a:xfrm>
            <a:off x="39765" y="6357426"/>
            <a:ext cx="2659470"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fontAlgn="auto">
              <a:spcBef>
                <a:spcPts val="0"/>
              </a:spcBef>
              <a:spcAft>
                <a:spcPts val="0"/>
              </a:spcAft>
            </a:pPr>
            <a:r>
              <a:rPr lang="es-ES" sz="1200" b="1" kern="0" dirty="0" smtClean="0">
                <a:latin typeface="+mn-lt"/>
              </a:rPr>
              <a:t>Regidora.</a:t>
            </a:r>
            <a:endParaRPr lang="es-ES" sz="1200" b="1" kern="0" dirty="0">
              <a:latin typeface="+mn-lt"/>
            </a:endParaRPr>
          </a:p>
          <a:p>
            <a:pPr algn="ctr" fontAlgn="auto">
              <a:spcBef>
                <a:spcPts val="0"/>
              </a:spcBef>
              <a:spcAft>
                <a:spcPts val="0"/>
              </a:spcAft>
            </a:pPr>
            <a:r>
              <a:rPr lang="pt-BR" sz="1200" kern="0" dirty="0" smtClean="0">
                <a:latin typeface="+mn-lt"/>
              </a:rPr>
              <a:t>Maria </a:t>
            </a:r>
            <a:r>
              <a:rPr lang="pt-BR" sz="1200" kern="0" dirty="0">
                <a:latin typeface="+mn-lt"/>
              </a:rPr>
              <a:t>Concepción Reséndiz Rodríguez.</a:t>
            </a:r>
          </a:p>
        </p:txBody>
      </p:sp>
      <p:sp>
        <p:nvSpPr>
          <p:cNvPr id="70" name="Rectangle 28"/>
          <p:cNvSpPr>
            <a:spLocks noChangeArrowheads="1"/>
          </p:cNvSpPr>
          <p:nvPr/>
        </p:nvSpPr>
        <p:spPr bwMode="auto">
          <a:xfrm>
            <a:off x="2813595" y="6366952"/>
            <a:ext cx="2405492"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fontAlgn="auto">
              <a:spcBef>
                <a:spcPts val="0"/>
              </a:spcBef>
              <a:spcAft>
                <a:spcPts val="0"/>
              </a:spcAft>
            </a:pPr>
            <a:r>
              <a:rPr lang="es-ES" sz="1200" b="1" kern="0" dirty="0" smtClean="0">
                <a:latin typeface="+mn-lt"/>
              </a:rPr>
              <a:t>Regidor</a:t>
            </a:r>
            <a:r>
              <a:rPr lang="es-ES" sz="1200" b="1" kern="0" dirty="0">
                <a:latin typeface="+mn-lt"/>
              </a:rPr>
              <a:t>.</a:t>
            </a:r>
          </a:p>
          <a:p>
            <a:pPr algn="ctr"/>
            <a:r>
              <a:rPr lang="es-MX" sz="1200" dirty="0">
                <a:latin typeface="+mn-lt"/>
                <a:cs typeface="Arial" panose="020B0604020202020204" pitchFamily="34" charset="0"/>
              </a:rPr>
              <a:t>Lic. Carlos Habacuc Ruiz </a:t>
            </a:r>
            <a:r>
              <a:rPr lang="es-MX" sz="1200" dirty="0" err="1" smtClean="0">
                <a:latin typeface="+mn-lt"/>
                <a:cs typeface="Arial" panose="020B0604020202020204" pitchFamily="34" charset="0"/>
              </a:rPr>
              <a:t>Uvalle</a:t>
            </a:r>
            <a:r>
              <a:rPr lang="es-MX" sz="1200" dirty="0" smtClean="0">
                <a:latin typeface="+mn-lt"/>
                <a:cs typeface="Arial" panose="020B0604020202020204" pitchFamily="34" charset="0"/>
              </a:rPr>
              <a:t>.</a:t>
            </a:r>
            <a:endParaRPr lang="es-MX" sz="1200" dirty="0">
              <a:latin typeface="+mn-lt"/>
              <a:cs typeface="Arial" panose="020B0604020202020204" pitchFamily="34" charset="0"/>
            </a:endParaRPr>
          </a:p>
        </p:txBody>
      </p:sp>
      <p:sp>
        <p:nvSpPr>
          <p:cNvPr id="73" name="Rectangle 28"/>
          <p:cNvSpPr>
            <a:spLocks noChangeArrowheads="1"/>
          </p:cNvSpPr>
          <p:nvPr/>
        </p:nvSpPr>
        <p:spPr bwMode="auto">
          <a:xfrm>
            <a:off x="5406831" y="6334143"/>
            <a:ext cx="2980577"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fontAlgn="auto">
              <a:spcBef>
                <a:spcPts val="0"/>
              </a:spcBef>
              <a:spcAft>
                <a:spcPts val="0"/>
              </a:spcAft>
            </a:pPr>
            <a:r>
              <a:rPr lang="es-ES" sz="1200" b="1" kern="0" dirty="0" smtClean="0">
                <a:latin typeface="+mn-lt"/>
              </a:rPr>
              <a:t>Regidor.</a:t>
            </a:r>
            <a:endParaRPr lang="es-ES" sz="1200" b="1" kern="0" dirty="0">
              <a:latin typeface="+mn-lt"/>
            </a:endParaRPr>
          </a:p>
          <a:p>
            <a:pPr algn="ctr"/>
            <a:r>
              <a:rPr lang="es-MX" sz="1200" dirty="0">
                <a:latin typeface="+mn-lt"/>
                <a:cs typeface="Arial" panose="020B0604020202020204" pitchFamily="34" charset="0"/>
              </a:rPr>
              <a:t>Mtro. Isaac Jiménez Herrera</a:t>
            </a:r>
          </a:p>
        </p:txBody>
      </p:sp>
      <p:pic>
        <p:nvPicPr>
          <p:cNvPr id="74" name="Picture 2"/>
          <p:cNvPicPr preferRelativeResize="0">
            <a:picLocks noChangeArrowheads="1"/>
          </p:cNvPicPr>
          <p:nvPr/>
        </p:nvPicPr>
        <p:blipFill>
          <a:blip r:embed="rId2" cstate="print"/>
          <a:srcRect l="1547" t="50566" r="89594" b="36883"/>
          <a:stretch>
            <a:fillRect/>
          </a:stretch>
        </p:blipFill>
        <p:spPr bwMode="auto">
          <a:xfrm>
            <a:off x="7091304" y="5373216"/>
            <a:ext cx="360000" cy="360000"/>
          </a:xfrm>
          <a:prstGeom prst="rect">
            <a:avLst/>
          </a:prstGeom>
          <a:noFill/>
          <a:ln w="9525">
            <a:noFill/>
            <a:miter lim="800000"/>
            <a:headEnd/>
            <a:tailEnd/>
          </a:ln>
        </p:spPr>
      </p:pic>
      <p:pic>
        <p:nvPicPr>
          <p:cNvPr id="78" name="Picture 2"/>
          <p:cNvPicPr preferRelativeResize="0">
            <a:picLocks noChangeArrowheads="1"/>
          </p:cNvPicPr>
          <p:nvPr/>
        </p:nvPicPr>
        <p:blipFill>
          <a:blip r:embed="rId2" cstate="print"/>
          <a:srcRect l="1547" t="50566" r="89594" b="36883"/>
          <a:stretch>
            <a:fillRect/>
          </a:stretch>
        </p:blipFill>
        <p:spPr bwMode="auto">
          <a:xfrm>
            <a:off x="1765843" y="5493777"/>
            <a:ext cx="360000" cy="360000"/>
          </a:xfrm>
          <a:prstGeom prst="rect">
            <a:avLst/>
          </a:prstGeom>
          <a:noFill/>
          <a:ln w="9525">
            <a:noFill/>
            <a:miter lim="800000"/>
            <a:headEnd/>
            <a:tailEnd/>
          </a:ln>
        </p:spPr>
      </p:pic>
      <p:pic>
        <p:nvPicPr>
          <p:cNvPr id="79" name="Picture 2"/>
          <p:cNvPicPr preferRelativeResize="0">
            <a:picLocks noChangeArrowheads="1"/>
          </p:cNvPicPr>
          <p:nvPr/>
        </p:nvPicPr>
        <p:blipFill>
          <a:blip r:embed="rId2" cstate="print"/>
          <a:srcRect l="1547" t="50566" r="89594" b="36883"/>
          <a:stretch>
            <a:fillRect/>
          </a:stretch>
        </p:blipFill>
        <p:spPr bwMode="auto">
          <a:xfrm>
            <a:off x="4360292" y="5517272"/>
            <a:ext cx="360000" cy="360000"/>
          </a:xfrm>
          <a:prstGeom prst="rect">
            <a:avLst/>
          </a:prstGeom>
          <a:noFill/>
          <a:ln w="9525">
            <a:noFill/>
            <a:miter lim="800000"/>
            <a:headEnd/>
            <a:tailEnd/>
          </a:ln>
        </p:spPr>
      </p:pic>
      <p:pic>
        <p:nvPicPr>
          <p:cNvPr id="34" name="Picture 2" descr="C:\Users\SPAA\Desktop\fotos candidatos\con formato\nava.jpg">
            <a:extLst>
              <a:ext uri="{FF2B5EF4-FFF2-40B4-BE49-F238E27FC236}">
                <a16:creationId xmlns:a16="http://schemas.microsoft.com/office/drawing/2014/main" xmlns="" id="{E240706D-DC6C-4300-9631-6B007CC99E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3608" y="924755"/>
            <a:ext cx="807230" cy="912697"/>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 name="Rectangle 24"/>
          <p:cNvSpPr>
            <a:spLocks noChangeArrowheads="1"/>
          </p:cNvSpPr>
          <p:nvPr/>
        </p:nvSpPr>
        <p:spPr bwMode="auto">
          <a:xfrm>
            <a:off x="3268838" y="1977484"/>
            <a:ext cx="2792752" cy="261610"/>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none" anchor="ctr">
            <a:spAutoFit/>
          </a:bodyPr>
          <a:lstStyle/>
          <a:p>
            <a:pPr algn="just"/>
            <a:r>
              <a:rPr lang="pt-BR" sz="1100" b="1" dirty="0" err="1">
                <a:latin typeface="Montserrat" panose="00000500000000000000" pitchFamily="2" charset="0"/>
                <a:cs typeface="Arial" panose="020B0604020202020204" pitchFamily="34" charset="0"/>
              </a:rPr>
              <a:t>Mtro</a:t>
            </a:r>
            <a:r>
              <a:rPr lang="pt-BR" sz="1100" b="1" dirty="0">
                <a:latin typeface="Montserrat" panose="00000500000000000000" pitchFamily="2" charset="0"/>
                <a:cs typeface="Arial" panose="020B0604020202020204" pitchFamily="34" charset="0"/>
              </a:rPr>
              <a:t>. Luís Bernardo Nava Guerrero.</a:t>
            </a:r>
            <a:endParaRPr lang="es-MX" sz="1100" b="1" dirty="0">
              <a:latin typeface="Montserrat" panose="00000500000000000000" pitchFamily="2" charset="0"/>
              <a:cs typeface="Arial" panose="020B0604020202020204" pitchFamily="34" charset="0"/>
            </a:endParaRPr>
          </a:p>
        </p:txBody>
      </p:sp>
      <p:sp>
        <p:nvSpPr>
          <p:cNvPr id="37" name="Rectangle 23"/>
          <p:cNvSpPr>
            <a:spLocks noChangeArrowheads="1"/>
          </p:cNvSpPr>
          <p:nvPr/>
        </p:nvSpPr>
        <p:spPr bwMode="auto">
          <a:xfrm>
            <a:off x="4082117" y="548680"/>
            <a:ext cx="1010212" cy="261610"/>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none" anchor="ctr">
            <a:spAutoFit/>
          </a:bodyPr>
          <a:lstStyle/>
          <a:p>
            <a:pPr algn="ctr" eaLnBrk="0" hangingPunct="0">
              <a:defRPr/>
            </a:pPr>
            <a:r>
              <a:rPr lang="es-MX" sz="1100" b="1" kern="0" dirty="0">
                <a:latin typeface="Montserrat" panose="00000500000000000000" pitchFamily="2" charset="0"/>
              </a:rPr>
              <a:t>Pdte. </a:t>
            </a:r>
            <a:r>
              <a:rPr lang="es-MX" sz="1100" b="1" kern="0" dirty="0" err="1">
                <a:latin typeface="Montserrat" panose="00000500000000000000" pitchFamily="2" charset="0"/>
              </a:rPr>
              <a:t>Mpal</a:t>
            </a:r>
            <a:r>
              <a:rPr lang="es-MX" sz="1100" b="1" kern="0" dirty="0">
                <a:latin typeface="Montserrat" panose="00000500000000000000" pitchFamily="2" charset="0"/>
              </a:rPr>
              <a:t>.</a:t>
            </a:r>
          </a:p>
        </p:txBody>
      </p:sp>
      <p:pic>
        <p:nvPicPr>
          <p:cNvPr id="39" name="Imagen 38">
            <a:extLst>
              <a:ext uri="{FF2B5EF4-FFF2-40B4-BE49-F238E27FC236}">
                <a16:creationId xmlns:a16="http://schemas.microsoft.com/office/drawing/2014/main" xmlns="" id="{BBBE8E3C-1B6C-4ADA-AAF0-5EC6C10DB1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9858" y="841598"/>
            <a:ext cx="360000" cy="360000"/>
          </a:xfrm>
          <a:prstGeom prst="rect">
            <a:avLst/>
          </a:prstGeom>
        </p:spPr>
      </p:pic>
      <p:pic>
        <p:nvPicPr>
          <p:cNvPr id="33" name="Imagen 32"/>
          <p:cNvPicPr>
            <a:picLocks noChangeAspect="1"/>
          </p:cNvPicPr>
          <p:nvPr/>
        </p:nvPicPr>
        <p:blipFill>
          <a:blip r:embed="rId5"/>
          <a:stretch>
            <a:fillRect/>
          </a:stretch>
        </p:blipFill>
        <p:spPr>
          <a:xfrm>
            <a:off x="4200424" y="2420888"/>
            <a:ext cx="875632" cy="872767"/>
          </a:xfrm>
          <a:prstGeom prst="rect">
            <a:avLst/>
          </a:prstGeom>
          <a:ln w="12700" cmpd="thinThick">
            <a:solidFill>
              <a:schemeClr val="tx1"/>
            </a:solidFill>
          </a:ln>
        </p:spPr>
      </p:pic>
      <p:pic>
        <p:nvPicPr>
          <p:cNvPr id="36" name="Imagen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651" y="4034827"/>
            <a:ext cx="730648" cy="738676"/>
          </a:xfrm>
          <a:prstGeom prst="rect">
            <a:avLst/>
          </a:prstGeom>
          <a:ln w="12700" cmpd="thinThick">
            <a:solidFill>
              <a:schemeClr val="tx1"/>
            </a:solidFill>
          </a:ln>
        </p:spPr>
      </p:pic>
      <p:pic>
        <p:nvPicPr>
          <p:cNvPr id="42" name="Imagen 41">
            <a:extLst>
              <a:ext uri="{FF2B5EF4-FFF2-40B4-BE49-F238E27FC236}">
                <a16:creationId xmlns="" xmlns:a16="http://schemas.microsoft.com/office/drawing/2014/main" id="{18412729-69B0-4869-9F3B-5C838C7B38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3595" y="4003982"/>
            <a:ext cx="819342" cy="793673"/>
          </a:xfrm>
          <a:prstGeom prst="rect">
            <a:avLst/>
          </a:prstGeom>
          <a:ln w="12700" cmpd="thinThick">
            <a:solidFill>
              <a:srgbClr val="323037"/>
            </a:solidFill>
          </a:ln>
        </p:spPr>
      </p:pic>
      <p:pic>
        <p:nvPicPr>
          <p:cNvPr id="43" name="Picture 2" descr="Puede ser una imagen de 1 person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739" r="7326"/>
          <a:stretch/>
        </p:blipFill>
        <p:spPr bwMode="auto">
          <a:xfrm>
            <a:off x="6022214" y="5423340"/>
            <a:ext cx="827794" cy="821480"/>
          </a:xfrm>
          <a:prstGeom prst="rect">
            <a:avLst/>
          </a:prstGeom>
          <a:noFill/>
          <a:ln w="12700" cmpd="thinThick">
            <a:solidFill>
              <a:schemeClr val="tx1"/>
            </a:solidFill>
          </a:ln>
          <a:extLst>
            <a:ext uri="{909E8E84-426E-40DD-AFC4-6F175D3DCCD1}">
              <a14:hiddenFill xmlns:a14="http://schemas.microsoft.com/office/drawing/2010/main">
                <a:solidFill>
                  <a:srgbClr val="FFFFFF"/>
                </a:solidFill>
              </a14:hiddenFill>
            </a:ext>
          </a:extLst>
        </p:spPr>
      </p:pic>
      <p:pic>
        <p:nvPicPr>
          <p:cNvPr id="44" name="Imagen 43"/>
          <p:cNvPicPr>
            <a:picLocks noChangeAspect="1"/>
          </p:cNvPicPr>
          <p:nvPr/>
        </p:nvPicPr>
        <p:blipFill>
          <a:blip r:embed="rId9"/>
          <a:stretch>
            <a:fillRect/>
          </a:stretch>
        </p:blipFill>
        <p:spPr>
          <a:xfrm>
            <a:off x="5210862" y="4016569"/>
            <a:ext cx="767548" cy="780582"/>
          </a:xfrm>
          <a:prstGeom prst="rect">
            <a:avLst/>
          </a:prstGeom>
          <a:ln w="12700" cmpd="thinThick">
            <a:solidFill>
              <a:srgbClr val="000000"/>
            </a:solidFill>
          </a:ln>
        </p:spPr>
      </p:pic>
      <p:pic>
        <p:nvPicPr>
          <p:cNvPr id="45" name="Picture 2"/>
          <p:cNvPicPr preferRelativeResize="0">
            <a:picLocks noChangeArrowheads="1"/>
          </p:cNvPicPr>
          <p:nvPr/>
        </p:nvPicPr>
        <p:blipFill>
          <a:blip r:embed="rId2" cstate="print"/>
          <a:srcRect l="1547" t="50566" r="89594" b="36883"/>
          <a:stretch>
            <a:fillRect/>
          </a:stretch>
        </p:blipFill>
        <p:spPr bwMode="auto">
          <a:xfrm>
            <a:off x="6076111" y="4019944"/>
            <a:ext cx="360000" cy="360000"/>
          </a:xfrm>
          <a:prstGeom prst="rect">
            <a:avLst/>
          </a:prstGeom>
          <a:noFill/>
          <a:ln w="9525">
            <a:noFill/>
            <a:miter lim="800000"/>
            <a:headEnd/>
            <a:tailEnd/>
          </a:ln>
        </p:spPr>
      </p:pic>
      <p:pic>
        <p:nvPicPr>
          <p:cNvPr id="46" name="Picture 2" descr="José Luis Aguilera Rico fue separado de su cargo como secretario del  Trabajo del Estado. - elinformanteqro | Lo que se ve no se calla"/>
          <p:cNvPicPr>
            <a:picLocks noChangeAspect="1" noChangeArrowheads="1"/>
          </p:cNvPicPr>
          <p:nvPr/>
        </p:nvPicPr>
        <p:blipFill rotWithShape="1">
          <a:blip r:embed="rId10">
            <a:extLst>
              <a:ext uri="{28A0092B-C50C-407E-A947-70E740481C1C}">
                <a14:useLocalDpi xmlns:a14="http://schemas.microsoft.com/office/drawing/2010/main" val="0"/>
              </a:ext>
            </a:extLst>
          </a:blip>
          <a:srcRect l="9238" r="27394"/>
          <a:stretch/>
        </p:blipFill>
        <p:spPr bwMode="auto">
          <a:xfrm>
            <a:off x="7413428" y="4049086"/>
            <a:ext cx="765874" cy="757089"/>
          </a:xfrm>
          <a:prstGeom prst="rect">
            <a:avLst/>
          </a:prstGeom>
          <a:noFill/>
          <a:ln w="12700" cmpd="thinThick">
            <a:solidFill>
              <a:srgbClr val="000000"/>
            </a:solidFill>
          </a:ln>
          <a:extLst>
            <a:ext uri="{909E8E84-426E-40DD-AFC4-6F175D3DCCD1}">
              <a14:hiddenFill xmlns:a14="http://schemas.microsoft.com/office/drawing/2010/main">
                <a:solidFill>
                  <a:srgbClr val="FFFFFF"/>
                </a:solidFill>
              </a14:hiddenFill>
            </a:ext>
          </a:extLst>
        </p:spPr>
      </p:pic>
      <p:pic>
        <p:nvPicPr>
          <p:cNvPr id="47" name="Picture 24" descr="Foto de $staff_nombre">
            <a:extLst>
              <a:ext uri="{FF2B5EF4-FFF2-40B4-BE49-F238E27FC236}">
                <a16:creationId xmlns="" xmlns:a16="http://schemas.microsoft.com/office/drawing/2014/main" id="{20C43F68-A208-4D5E-84C5-EB516F56001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1887" y="5529043"/>
            <a:ext cx="850030" cy="760680"/>
          </a:xfrm>
          <a:prstGeom prst="rect">
            <a:avLst/>
          </a:prstGeom>
          <a:noFill/>
          <a:ln w="12700" cmpd="thinThick">
            <a:solidFill>
              <a:schemeClr val="tx1"/>
            </a:solidFill>
          </a:ln>
          <a:extLst>
            <a:ext uri="{909E8E84-426E-40DD-AFC4-6F175D3DCCD1}">
              <a14:hiddenFill xmlns:a14="http://schemas.microsoft.com/office/drawing/2010/main">
                <a:solidFill>
                  <a:srgbClr val="FFFFFF"/>
                </a:solidFill>
              </a14:hiddenFill>
            </a:ext>
          </a:extLst>
        </p:spPr>
      </p:pic>
      <p:pic>
        <p:nvPicPr>
          <p:cNvPr id="48" name="Imagen 47"/>
          <p:cNvPicPr>
            <a:picLocks noChangeAspect="1"/>
          </p:cNvPicPr>
          <p:nvPr/>
        </p:nvPicPr>
        <p:blipFill>
          <a:blip r:embed="rId12"/>
          <a:stretch>
            <a:fillRect/>
          </a:stretch>
        </p:blipFill>
        <p:spPr>
          <a:xfrm>
            <a:off x="3451760" y="5548458"/>
            <a:ext cx="814660" cy="790700"/>
          </a:xfrm>
          <a:prstGeom prst="rect">
            <a:avLst/>
          </a:prstGeom>
          <a:ln w="12700" cmpd="thinThick">
            <a:solidFill>
              <a:srgbClr val="000000"/>
            </a:solidFill>
          </a:ln>
        </p:spPr>
      </p:pic>
    </p:spTree>
    <p:extLst>
      <p:ext uri="{BB962C8B-B14F-4D97-AF65-F5344CB8AC3E}">
        <p14:creationId xmlns:p14="http://schemas.microsoft.com/office/powerpoint/2010/main" val="971203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uadroTexto 32"/>
          <p:cNvSpPr txBox="1">
            <a:spLocks noChangeArrowheads="1"/>
          </p:cNvSpPr>
          <p:nvPr/>
        </p:nvSpPr>
        <p:spPr bwMode="auto">
          <a:xfrm>
            <a:off x="2988642" y="143791"/>
            <a:ext cx="5111750"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s-MX" altLang="es-MX" sz="1600" b="1" dirty="0"/>
              <a:t>Activismo </a:t>
            </a:r>
            <a:r>
              <a:rPr lang="es-MX" altLang="es-MX" sz="1600" b="1" dirty="0" smtClean="0"/>
              <a:t>social en el Mpio. de Querétaro.</a:t>
            </a:r>
            <a:endParaRPr lang="es-MX" altLang="es-MX" sz="1600" dirty="0">
              <a:latin typeface="Calibri" panose="020F0502020204030204" pitchFamily="34" charset="0"/>
            </a:endParaRPr>
          </a:p>
        </p:txBody>
      </p:sp>
      <p:grpSp>
        <p:nvGrpSpPr>
          <p:cNvPr id="7" name="Grupo 5"/>
          <p:cNvGrpSpPr>
            <a:grpSpLocks/>
          </p:cNvGrpSpPr>
          <p:nvPr/>
        </p:nvGrpSpPr>
        <p:grpSpPr bwMode="auto">
          <a:xfrm>
            <a:off x="3187572" y="5523265"/>
            <a:ext cx="471904" cy="410137"/>
            <a:chOff x="2417361" y="5011196"/>
            <a:chExt cx="404577" cy="477290"/>
          </a:xfrm>
        </p:grpSpPr>
        <p:sp>
          <p:nvSpPr>
            <p:cNvPr id="11301" name="Text Box 7"/>
            <p:cNvSpPr txBox="1">
              <a:spLocks noChangeArrowheads="1"/>
            </p:cNvSpPr>
            <p:nvPr/>
          </p:nvSpPr>
          <p:spPr bwMode="auto">
            <a:xfrm>
              <a:off x="2417361" y="5270861"/>
              <a:ext cx="404577" cy="217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s-MX" sz="800" b="1">
                  <a:solidFill>
                    <a:srgbClr val="000000"/>
                  </a:solidFill>
                </a:rPr>
                <a:t>Bajo</a:t>
              </a:r>
            </a:p>
          </p:txBody>
        </p:sp>
        <p:sp>
          <p:nvSpPr>
            <p:cNvPr id="11302" name="AutoShape 15"/>
            <p:cNvSpPr>
              <a:spLocks noChangeArrowheads="1"/>
            </p:cNvSpPr>
            <p:nvPr/>
          </p:nvSpPr>
          <p:spPr bwMode="auto">
            <a:xfrm>
              <a:off x="2426220" y="5011196"/>
              <a:ext cx="386859" cy="2220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9900"/>
            </a:solidFill>
            <a:ln w="9398">
              <a:solidFill>
                <a:schemeClr val="tx1"/>
              </a:solidFill>
              <a:miter lim="800000"/>
              <a:headEnd/>
              <a:tailEnd/>
            </a:ln>
          </p:spPr>
          <p:txBody>
            <a:bodyPr wrap="none" anchor="ctr"/>
            <a:lstStyle/>
            <a:p>
              <a:endParaRPr lang="es-MX"/>
            </a:p>
          </p:txBody>
        </p:sp>
      </p:grpSp>
      <p:grpSp>
        <p:nvGrpSpPr>
          <p:cNvPr id="8" name="Grupo 3"/>
          <p:cNvGrpSpPr>
            <a:grpSpLocks/>
          </p:cNvGrpSpPr>
          <p:nvPr/>
        </p:nvGrpSpPr>
        <p:grpSpPr bwMode="auto">
          <a:xfrm>
            <a:off x="1061978" y="5520222"/>
            <a:ext cx="529908" cy="412588"/>
            <a:chOff x="595028" y="5008341"/>
            <a:chExt cx="454305" cy="480143"/>
          </a:xfrm>
        </p:grpSpPr>
        <p:sp>
          <p:nvSpPr>
            <p:cNvPr id="11299" name="Text Box 5"/>
            <p:cNvSpPr txBox="1">
              <a:spLocks noChangeArrowheads="1"/>
            </p:cNvSpPr>
            <p:nvPr/>
          </p:nvSpPr>
          <p:spPr bwMode="auto">
            <a:xfrm>
              <a:off x="631952" y="5270900"/>
              <a:ext cx="380457" cy="21758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s-MX" sz="800" b="1">
                  <a:solidFill>
                    <a:srgbClr val="000000"/>
                  </a:solidFill>
                </a:rPr>
                <a:t>Alto</a:t>
              </a:r>
            </a:p>
          </p:txBody>
        </p:sp>
        <p:sp>
          <p:nvSpPr>
            <p:cNvPr id="11300" name="AutoShape 17"/>
            <p:cNvSpPr>
              <a:spLocks noChangeArrowheads="1"/>
            </p:cNvSpPr>
            <p:nvPr/>
          </p:nvSpPr>
          <p:spPr bwMode="auto">
            <a:xfrm>
              <a:off x="595028" y="5008341"/>
              <a:ext cx="454305" cy="2277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0000"/>
            </a:solidFill>
            <a:ln w="9360">
              <a:solidFill>
                <a:schemeClr val="tx1"/>
              </a:solidFill>
              <a:miter lim="800000"/>
              <a:headEnd/>
              <a:tailEnd/>
            </a:ln>
          </p:spPr>
          <p:txBody>
            <a:bodyPr wrap="none" lIns="91404" tIns="45702" rIns="91404" bIns="45702" anchor="ctr"/>
            <a:lstStyle/>
            <a:p>
              <a:endParaRPr lang="es-MX"/>
            </a:p>
          </p:txBody>
        </p:sp>
      </p:grpSp>
      <p:grpSp>
        <p:nvGrpSpPr>
          <p:cNvPr id="9" name="Grupo 4"/>
          <p:cNvGrpSpPr>
            <a:grpSpLocks/>
          </p:cNvGrpSpPr>
          <p:nvPr/>
        </p:nvGrpSpPr>
        <p:grpSpPr bwMode="auto">
          <a:xfrm>
            <a:off x="2110772" y="5529032"/>
            <a:ext cx="557913" cy="405491"/>
            <a:chOff x="1462981" y="5016603"/>
            <a:chExt cx="478315" cy="471884"/>
          </a:xfrm>
        </p:grpSpPr>
        <p:sp>
          <p:nvSpPr>
            <p:cNvPr id="11297" name="Text Box 6"/>
            <p:cNvSpPr txBox="1">
              <a:spLocks noChangeArrowheads="1"/>
            </p:cNvSpPr>
            <p:nvPr/>
          </p:nvSpPr>
          <p:spPr bwMode="auto">
            <a:xfrm>
              <a:off x="1462981" y="5270862"/>
              <a:ext cx="478315" cy="217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800" b="1">
                  <a:solidFill>
                    <a:srgbClr val="000000"/>
                  </a:solidFill>
                </a:rPr>
                <a:t>Medio</a:t>
              </a:r>
            </a:p>
          </p:txBody>
        </p:sp>
        <p:sp>
          <p:nvSpPr>
            <p:cNvPr id="11298" name="AutoShape 15"/>
            <p:cNvSpPr>
              <a:spLocks noChangeArrowheads="1"/>
            </p:cNvSpPr>
            <p:nvPr/>
          </p:nvSpPr>
          <p:spPr bwMode="auto">
            <a:xfrm>
              <a:off x="1490295" y="5016603"/>
              <a:ext cx="423686" cy="21121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FF00"/>
            </a:solidFill>
            <a:ln w="9398">
              <a:solidFill>
                <a:schemeClr val="tx1"/>
              </a:solidFill>
              <a:miter lim="800000"/>
              <a:headEnd/>
              <a:tailEnd/>
            </a:ln>
          </p:spPr>
          <p:txBody>
            <a:bodyPr rot="10800000" vert="eaVert" wrap="none" anchor="ctr"/>
            <a:lstStyle/>
            <a:p>
              <a:endParaRPr lang="es-MX"/>
            </a:p>
          </p:txBody>
        </p:sp>
      </p:grpSp>
      <p:sp>
        <p:nvSpPr>
          <p:cNvPr id="34" name="CuadroTexto 33"/>
          <p:cNvSpPr txBox="1"/>
          <p:nvPr/>
        </p:nvSpPr>
        <p:spPr>
          <a:xfrm>
            <a:off x="5899063" y="540446"/>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Interpretación</a:t>
            </a:r>
            <a:endParaRPr lang="es-MX" dirty="0"/>
          </a:p>
        </p:txBody>
      </p:sp>
      <p:sp>
        <p:nvSpPr>
          <p:cNvPr id="35" name="CuadroTexto 34"/>
          <p:cNvSpPr txBox="1"/>
          <p:nvPr/>
        </p:nvSpPr>
        <p:spPr>
          <a:xfrm>
            <a:off x="5899063" y="5292360"/>
            <a:ext cx="1593850" cy="27781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Conclusión</a:t>
            </a:r>
            <a:endParaRPr lang="es-MX" dirty="0"/>
          </a:p>
        </p:txBody>
      </p:sp>
      <p:sp>
        <p:nvSpPr>
          <p:cNvPr id="37" name="4 CuadroTexto"/>
          <p:cNvSpPr txBox="1"/>
          <p:nvPr/>
        </p:nvSpPr>
        <p:spPr>
          <a:xfrm>
            <a:off x="4353701" y="919189"/>
            <a:ext cx="4532174" cy="4371750"/>
          </a:xfrm>
          <a:prstGeom prst="rect">
            <a:avLst/>
          </a:prstGeom>
          <a:noFill/>
        </p:spPr>
        <p:txBody>
          <a:bodyPr wrap="square" lIns="115606" tIns="57805" rIns="115606" bIns="57805">
            <a:spAutoFit/>
          </a:bodyPr>
          <a:lstStyle/>
          <a:p>
            <a:pPr marL="182563" indent="-182563" algn="just">
              <a:buFont typeface="Wingdings" pitchFamily="2" charset="2"/>
              <a:buChar char="ü"/>
              <a:defRPr/>
            </a:pPr>
            <a:r>
              <a:rPr lang="es-ES" altLang="es-MX" sz="1050" dirty="0" smtClean="0">
                <a:cs typeface="Arial" pitchFamily="34" charset="0"/>
              </a:rPr>
              <a:t>El Mtro. </a:t>
            </a:r>
            <a:r>
              <a:rPr lang="es-ES" altLang="es-MX" sz="1050" b="1" dirty="0" smtClean="0">
                <a:cs typeface="Arial" pitchFamily="34" charset="0"/>
              </a:rPr>
              <a:t>Luis Bernardo Nava Guerrero</a:t>
            </a:r>
            <a:r>
              <a:rPr lang="es-ES" altLang="es-MX" sz="1050" dirty="0" smtClean="0">
                <a:cs typeface="Arial" pitchFamily="34" charset="0"/>
              </a:rPr>
              <a:t>, mantiene una buena relación con el Mtro.</a:t>
            </a:r>
            <a:r>
              <a:rPr lang="es-MX" altLang="es-MX" sz="1050" b="1" dirty="0" smtClean="0">
                <a:cs typeface="Arial" pitchFamily="34" charset="0"/>
              </a:rPr>
              <a:t> Alejandro Echeverría Cornejo, </a:t>
            </a:r>
            <a:r>
              <a:rPr lang="es-MX" sz="1050" dirty="0" smtClean="0"/>
              <a:t>Fiscal General y Mtro. </a:t>
            </a:r>
            <a:r>
              <a:rPr lang="es-MX" sz="1050" b="1" dirty="0"/>
              <a:t>Miguel Ángel Contreras </a:t>
            </a:r>
            <a:r>
              <a:rPr lang="es-MX" sz="1050" b="1" dirty="0" smtClean="0"/>
              <a:t>Álvarez, </a:t>
            </a:r>
            <a:r>
              <a:rPr lang="es-MX" sz="1050" dirty="0" smtClean="0"/>
              <a:t>Srio. de Sgd. Ciudadana del estado, para procurar la seguridad de la entidad. </a:t>
            </a:r>
            <a:endParaRPr lang="es-ES" altLang="es-MX" sz="1050" dirty="0" smtClean="0">
              <a:cs typeface="Arial" pitchFamily="34" charset="0"/>
            </a:endParaRPr>
          </a:p>
          <a:p>
            <a:pPr marL="182563" indent="-182563" algn="just">
              <a:defRPr/>
            </a:pPr>
            <a:endParaRPr lang="es-ES" altLang="es-MX" sz="900" dirty="0" smtClean="0">
              <a:cs typeface="Arial" pitchFamily="34" charset="0"/>
            </a:endParaRPr>
          </a:p>
          <a:p>
            <a:pPr marL="182563" indent="-182563" algn="just">
              <a:buFont typeface="Wingdings" pitchFamily="2" charset="2"/>
              <a:buChar char="ü"/>
              <a:defRPr/>
            </a:pPr>
            <a:r>
              <a:rPr lang="es-ES" altLang="es-MX" sz="1050" dirty="0">
                <a:cs typeface="Arial" pitchFamily="34" charset="0"/>
              </a:rPr>
              <a:t>L</a:t>
            </a:r>
            <a:r>
              <a:rPr lang="es-ES" altLang="es-MX" sz="1050" dirty="0" smtClean="0">
                <a:cs typeface="Arial" pitchFamily="34" charset="0"/>
              </a:rPr>
              <a:t>as </a:t>
            </a:r>
            <a:r>
              <a:rPr lang="es-ES" altLang="es-MX" sz="1050" b="1" dirty="0" smtClean="0">
                <a:cs typeface="Arial" pitchFamily="34" charset="0"/>
              </a:rPr>
              <a:t>7 </a:t>
            </a:r>
            <a:r>
              <a:rPr lang="es-ES" altLang="es-MX" sz="1050" dirty="0" smtClean="0">
                <a:cs typeface="Arial" pitchFamily="34" charset="0"/>
              </a:rPr>
              <a:t>organizaciones </a:t>
            </a:r>
            <a:r>
              <a:rPr lang="es-ES" altLang="es-MX" sz="1050" dirty="0">
                <a:cs typeface="Arial" pitchFamily="34" charset="0"/>
              </a:rPr>
              <a:t>sociales con mayor </a:t>
            </a:r>
            <a:r>
              <a:rPr lang="es-ES" altLang="es-MX" sz="1050" dirty="0" smtClean="0">
                <a:cs typeface="Arial" pitchFamily="34" charset="0"/>
              </a:rPr>
              <a:t>activismo (“</a:t>
            </a:r>
            <a:r>
              <a:rPr lang="es-ES" altLang="es-MX" sz="1050" b="1" dirty="0" smtClean="0">
                <a:cs typeface="Arial" pitchFamily="34" charset="0"/>
              </a:rPr>
              <a:t>AC</a:t>
            </a:r>
            <a:r>
              <a:rPr lang="es-ES" altLang="es-MX" sz="1050" dirty="0" smtClean="0">
                <a:cs typeface="Arial" pitchFamily="34" charset="0"/>
              </a:rPr>
              <a:t>”, “</a:t>
            </a:r>
            <a:r>
              <a:rPr lang="es-ES" altLang="es-MX" sz="1050" b="1" dirty="0" err="1" smtClean="0">
                <a:cs typeface="Arial" pitchFamily="34" charset="0"/>
              </a:rPr>
              <a:t>UCFCP</a:t>
            </a:r>
            <a:r>
              <a:rPr lang="es-ES" altLang="es-MX" sz="1050" dirty="0" smtClean="0">
                <a:cs typeface="Arial" pitchFamily="34" charset="0"/>
              </a:rPr>
              <a:t>”, “</a:t>
            </a:r>
            <a:r>
              <a:rPr lang="es-ES" altLang="es-MX" sz="1050" b="1" dirty="0" err="1" smtClean="0">
                <a:cs typeface="Arial" pitchFamily="34" charset="0"/>
              </a:rPr>
              <a:t>FEL</a:t>
            </a:r>
            <a:r>
              <a:rPr lang="es-ES" altLang="es-MX" sz="1050" dirty="0" smtClean="0">
                <a:cs typeface="Arial" pitchFamily="34" charset="0"/>
              </a:rPr>
              <a:t>”, “</a:t>
            </a:r>
            <a:r>
              <a:rPr lang="es-ES" altLang="es-MX" sz="1050" b="1" dirty="0" err="1" smtClean="0">
                <a:cs typeface="Arial" pitchFamily="34" charset="0"/>
              </a:rPr>
              <a:t>MDFV</a:t>
            </a:r>
            <a:r>
              <a:rPr lang="es-ES" altLang="es-MX" sz="1050" dirty="0" smtClean="0">
                <a:cs typeface="Arial" pitchFamily="34" charset="0"/>
              </a:rPr>
              <a:t>”, “</a:t>
            </a:r>
            <a:r>
              <a:rPr lang="es-ES" altLang="es-MX" sz="1050" b="1" dirty="0" err="1" smtClean="0">
                <a:cs typeface="Arial" pitchFamily="34" charset="0"/>
              </a:rPr>
              <a:t>MMBQ</a:t>
            </a:r>
            <a:r>
              <a:rPr lang="es-ES" altLang="es-MX" sz="1050" dirty="0">
                <a:cs typeface="Arial" pitchFamily="34" charset="0"/>
              </a:rPr>
              <a:t>”, “</a:t>
            </a:r>
            <a:r>
              <a:rPr lang="es-ES" altLang="es-MX" sz="1050" b="1" dirty="0" err="1">
                <a:cs typeface="Arial" pitchFamily="34" charset="0"/>
              </a:rPr>
              <a:t>UNT</a:t>
            </a:r>
            <a:r>
              <a:rPr lang="es-ES" altLang="es-MX" sz="1050" dirty="0" smtClean="0">
                <a:cs typeface="Arial" pitchFamily="34" charset="0"/>
              </a:rPr>
              <a:t>” y “</a:t>
            </a:r>
            <a:r>
              <a:rPr lang="es-ES" altLang="es-MX" sz="1050" b="1" dirty="0" err="1" smtClean="0">
                <a:cs typeface="Arial" pitchFamily="34" charset="0"/>
              </a:rPr>
              <a:t>FRENAAA</a:t>
            </a:r>
            <a:r>
              <a:rPr lang="es-ES" altLang="es-MX" sz="1050" dirty="0" smtClean="0">
                <a:cs typeface="Arial" pitchFamily="34" charset="0"/>
              </a:rPr>
              <a:t>”), mantienen un activismo pacífico en contra del gobierno, principalmente en el tema de la abrogación de la reforma educativa, aumento en el costo del transporte público, regularización de predios, servicios públicos para colonias irregulares.</a:t>
            </a:r>
          </a:p>
          <a:p>
            <a:pPr marL="182563" indent="-182563" algn="just">
              <a:buFont typeface="Wingdings" pitchFamily="2" charset="2"/>
              <a:buChar char="ü"/>
              <a:defRPr/>
            </a:pPr>
            <a:endParaRPr lang="es-ES" altLang="es-MX" sz="800" dirty="0" smtClean="0">
              <a:cs typeface="Arial" pitchFamily="34" charset="0"/>
            </a:endParaRPr>
          </a:p>
          <a:p>
            <a:pPr marL="182563" indent="-182563" algn="just">
              <a:buFont typeface="Wingdings" pitchFamily="2" charset="2"/>
              <a:buChar char="ü"/>
              <a:defRPr/>
            </a:pPr>
            <a:r>
              <a:rPr lang="es-ES" altLang="es-MX" sz="1050" dirty="0" smtClean="0">
                <a:cs typeface="Arial" pitchFamily="34" charset="0"/>
              </a:rPr>
              <a:t>El resto de las organizaciones que tienen presencia en el estado de Querétaro, se han manifestado masivamente únicamente en días emblemáticos o conmemorativos como el 1 Mayo (Día del Trabajo), 12 Octubre (Día de la Raza) y en fechas recientes elementos de la Policía Federal en rechazo a ser integrados a la Guardia Nacional. </a:t>
            </a:r>
          </a:p>
          <a:p>
            <a:pPr marL="182563" indent="-182563" algn="just">
              <a:buFont typeface="Wingdings" pitchFamily="2" charset="2"/>
              <a:buChar char="ü"/>
              <a:defRPr/>
            </a:pPr>
            <a:endParaRPr lang="es-ES" altLang="es-MX" sz="900" dirty="0">
              <a:cs typeface="Arial" pitchFamily="34" charset="0"/>
            </a:endParaRPr>
          </a:p>
          <a:p>
            <a:pPr marL="182563" indent="-182563" algn="just">
              <a:buFont typeface="Wingdings" pitchFamily="2" charset="2"/>
              <a:buChar char="ü"/>
              <a:defRPr/>
            </a:pPr>
            <a:r>
              <a:rPr lang="es-MX" sz="1050" dirty="0"/>
              <a:t>De los </a:t>
            </a:r>
            <a:r>
              <a:rPr lang="es-MX" sz="1050" dirty="0" smtClean="0"/>
              <a:t>5 </a:t>
            </a:r>
            <a:r>
              <a:rPr lang="es-MX" sz="1050" dirty="0"/>
              <a:t>periódicos de mayor circulación, </a:t>
            </a:r>
            <a:r>
              <a:rPr lang="es-MX" sz="1050" dirty="0" smtClean="0"/>
              <a:t>ninguno se ha caracterizado </a:t>
            </a:r>
            <a:r>
              <a:rPr lang="es-MX" sz="1050" dirty="0"/>
              <a:t>por acentuar los errores </a:t>
            </a:r>
            <a:r>
              <a:rPr lang="es-MX" sz="1050" dirty="0" smtClean="0"/>
              <a:t>del Gobierno Estatal </a:t>
            </a:r>
            <a:r>
              <a:rPr lang="es-MX" sz="1050" dirty="0"/>
              <a:t>en turno, </a:t>
            </a:r>
            <a:r>
              <a:rPr lang="es-MX" sz="1050" dirty="0" smtClean="0"/>
              <a:t>influyendo </a:t>
            </a:r>
            <a:r>
              <a:rPr lang="es-MX" sz="1050" dirty="0"/>
              <a:t>de manera positiva en las acciones que realiza </a:t>
            </a:r>
            <a:r>
              <a:rPr lang="es-MX" sz="1050" dirty="0" smtClean="0"/>
              <a:t>citada administración.</a:t>
            </a:r>
            <a:endParaRPr lang="es-ES" altLang="es-MX" sz="1050" dirty="0" smtClean="0">
              <a:cs typeface="Arial" pitchFamily="34" charset="0"/>
            </a:endParaRPr>
          </a:p>
          <a:p>
            <a:pPr marL="182563" indent="-182563" algn="just">
              <a:buFont typeface="Wingdings" pitchFamily="2" charset="2"/>
              <a:buChar char="ü"/>
              <a:defRPr/>
            </a:pPr>
            <a:endParaRPr lang="es-ES" altLang="es-MX" sz="900" dirty="0">
              <a:cs typeface="Arial" pitchFamily="34" charset="0"/>
            </a:endParaRPr>
          </a:p>
          <a:p>
            <a:pPr marL="182563" indent="-182563" algn="just">
              <a:buFont typeface="Wingdings" pitchFamily="2" charset="2"/>
              <a:buChar char="ü"/>
              <a:defRPr/>
            </a:pPr>
            <a:r>
              <a:rPr lang="es-ES" altLang="es-MX" sz="1050" dirty="0" smtClean="0">
                <a:cs typeface="Arial" pitchFamily="34" charset="0"/>
              </a:rPr>
              <a:t>La religión católica es la que predomina en la entidad, manteniéndose al margen de las problemáticas políticas y sociales por lo que no afecta al Gobierno Estatal.</a:t>
            </a:r>
            <a:endParaRPr lang="es-ES" altLang="es-MX" sz="1050" dirty="0">
              <a:cs typeface="Arial" pitchFamily="34" charset="0"/>
            </a:endParaRPr>
          </a:p>
        </p:txBody>
      </p:sp>
      <p:sp>
        <p:nvSpPr>
          <p:cNvPr id="38" name="4 CuadroTexto"/>
          <p:cNvSpPr txBox="1"/>
          <p:nvPr/>
        </p:nvSpPr>
        <p:spPr>
          <a:xfrm>
            <a:off x="4427488" y="5613466"/>
            <a:ext cx="4537000" cy="1086235"/>
          </a:xfrm>
          <a:prstGeom prst="rect">
            <a:avLst/>
          </a:prstGeom>
          <a:noFill/>
        </p:spPr>
        <p:txBody>
          <a:bodyPr wrap="square" lIns="115606" tIns="57805" rIns="115606" bIns="57805">
            <a:spAutoFit/>
          </a:bodyPr>
          <a:lstStyle/>
          <a:p>
            <a:pPr algn="just">
              <a:spcBef>
                <a:spcPts val="0"/>
              </a:spcBef>
              <a:spcAft>
                <a:spcPts val="0"/>
              </a:spcAft>
              <a:defRPr/>
            </a:pPr>
            <a:r>
              <a:rPr lang="es-MX" sz="1050" dirty="0" smtClean="0"/>
              <a:t>La relación que mantiene el Presidente Municipal de Querétaro con el Fiscal General y la Secretaría de Seguridad Ciudadana, refleja una buena coordinación entre los órganos de investigación y procuración de justicia, lo que permite administrar las diversas problemáticas sociales de la entidad, mediante la coordinación y el diálogo; por lo que proyecta una buena imagen ante la población.</a:t>
            </a:r>
          </a:p>
        </p:txBody>
      </p:sp>
      <p:sp>
        <p:nvSpPr>
          <p:cNvPr id="2" name="AutoShape 4" descr="Resultado de imagen para imagenes de organizaciones soci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imagenes de organizaciones socia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278" name="AutoShape 18"/>
          <p:cNvSpPr>
            <a:spLocks noChangeArrowheads="1"/>
          </p:cNvSpPr>
          <p:nvPr/>
        </p:nvSpPr>
        <p:spPr bwMode="auto">
          <a:xfrm rot="16200000">
            <a:off x="1986590" y="3657432"/>
            <a:ext cx="448640" cy="2635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9900"/>
          </a:solidFill>
          <a:ln w="9360">
            <a:solidFill>
              <a:schemeClr val="tx1"/>
            </a:solidFill>
            <a:miter lim="800000"/>
            <a:headEnd/>
            <a:tailEnd/>
          </a:ln>
        </p:spPr>
        <p:txBody>
          <a:bodyPr wrap="none" lIns="91404" tIns="45702" rIns="91404" bIns="45702" anchor="ctr"/>
          <a:lstStyle/>
          <a:p>
            <a:endParaRPr lang="es-MX"/>
          </a:p>
        </p:txBody>
      </p:sp>
      <p:sp>
        <p:nvSpPr>
          <p:cNvPr id="11282" name="Text Box 29"/>
          <p:cNvSpPr txBox="1">
            <a:spLocks noChangeArrowheads="1"/>
          </p:cNvSpPr>
          <p:nvPr/>
        </p:nvSpPr>
        <p:spPr bwMode="auto">
          <a:xfrm>
            <a:off x="1781417" y="4009066"/>
            <a:ext cx="914468" cy="2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smtClean="0">
                <a:solidFill>
                  <a:srgbClr val="000099"/>
                </a:solidFill>
              </a:rPr>
              <a:t>Religión</a:t>
            </a:r>
            <a:endParaRPr lang="es-MX" altLang="es-MX" sz="1000" b="1" dirty="0">
              <a:solidFill>
                <a:srgbClr val="000099"/>
              </a:solidFill>
            </a:endParaRPr>
          </a:p>
        </p:txBody>
      </p:sp>
      <p:sp>
        <p:nvSpPr>
          <p:cNvPr id="11283" name="Text Box 30"/>
          <p:cNvSpPr txBox="1">
            <a:spLocks noChangeArrowheads="1"/>
          </p:cNvSpPr>
          <p:nvPr/>
        </p:nvSpPr>
        <p:spPr bwMode="auto">
          <a:xfrm>
            <a:off x="556032" y="2195097"/>
            <a:ext cx="1033446" cy="2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smtClean="0">
                <a:solidFill>
                  <a:srgbClr val="000099"/>
                </a:solidFill>
              </a:rPr>
              <a:t>Mediático</a:t>
            </a:r>
            <a:endParaRPr lang="es-MX" altLang="es-MX" sz="1000" b="1" dirty="0">
              <a:solidFill>
                <a:srgbClr val="000099"/>
              </a:solidFill>
            </a:endParaRPr>
          </a:p>
        </p:txBody>
      </p:sp>
      <p:sp>
        <p:nvSpPr>
          <p:cNvPr id="11286" name="AutoShape 15"/>
          <p:cNvSpPr>
            <a:spLocks noChangeArrowheads="1"/>
          </p:cNvSpPr>
          <p:nvPr/>
        </p:nvSpPr>
        <p:spPr bwMode="auto">
          <a:xfrm rot="10800000">
            <a:off x="2618887" y="2868747"/>
            <a:ext cx="357078" cy="22845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FF00"/>
          </a:solidFill>
          <a:ln w="9398">
            <a:solidFill>
              <a:schemeClr val="tx1"/>
            </a:solidFill>
            <a:miter lim="800000"/>
            <a:headEnd/>
            <a:tailEnd/>
          </a:ln>
        </p:spPr>
        <p:txBody>
          <a:bodyPr rot="10800000" vert="eaVert" wrap="none" lIns="91404" tIns="45702" rIns="91404" bIns="45702" anchor="ctr"/>
          <a:lstStyle/>
          <a:p>
            <a:endParaRPr lang="es-MX"/>
          </a:p>
        </p:txBody>
      </p:sp>
      <p:sp>
        <p:nvSpPr>
          <p:cNvPr id="52" name="46 Rectángulo"/>
          <p:cNvSpPr/>
          <p:nvPr/>
        </p:nvSpPr>
        <p:spPr bwMode="auto">
          <a:xfrm>
            <a:off x="461010" y="933238"/>
            <a:ext cx="3882390" cy="4387114"/>
          </a:xfrm>
          <a:prstGeom prst="rect">
            <a:avLst/>
          </a:prstGeom>
          <a:noFill/>
          <a:ln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fontAlgn="auto">
              <a:spcBef>
                <a:spcPts val="0"/>
              </a:spcBef>
              <a:spcAft>
                <a:spcPts val="0"/>
              </a:spcAft>
              <a:defRPr/>
            </a:pPr>
            <a:endParaRPr lang="es-MX" sz="700">
              <a:solidFill>
                <a:prstClr val="white"/>
              </a:solidFill>
            </a:endParaRPr>
          </a:p>
        </p:txBody>
      </p:sp>
      <p:sp>
        <p:nvSpPr>
          <p:cNvPr id="11296" name="CuadroTexto 2"/>
          <p:cNvSpPr txBox="1">
            <a:spLocks noChangeArrowheads="1"/>
          </p:cNvSpPr>
          <p:nvPr/>
        </p:nvSpPr>
        <p:spPr bwMode="auto">
          <a:xfrm>
            <a:off x="556032" y="5303730"/>
            <a:ext cx="37599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MX" altLang="es-MX" sz="1100" b="1" dirty="0"/>
              <a:t>Nivel del activismo en contra del Gobernador.</a:t>
            </a:r>
          </a:p>
        </p:txBody>
      </p:sp>
      <p:pic>
        <p:nvPicPr>
          <p:cNvPr id="206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9362" y="4265656"/>
            <a:ext cx="568949" cy="225804"/>
          </a:xfrm>
          <a:prstGeom prst="rect">
            <a:avLst/>
          </a:prstGeom>
          <a:ln w="57150" cmpd="thinThick">
            <a:solidFill>
              <a:schemeClr val="bg1">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CuadroTexto 41"/>
          <p:cNvSpPr txBox="1"/>
          <p:nvPr/>
        </p:nvSpPr>
        <p:spPr>
          <a:xfrm>
            <a:off x="1544069" y="544414"/>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a:latin typeface="Arial" panose="020B0604020202020204" pitchFamily="34" charset="0"/>
              </a:rPr>
              <a:t>Grupos de Presión</a:t>
            </a:r>
            <a:endParaRPr lang="es-ES" sz="1200" dirty="0">
              <a:latin typeface="Arial" panose="020B0604020202020204" pitchFamily="34" charset="0"/>
            </a:endParaRPr>
          </a:p>
        </p:txBody>
      </p:sp>
      <p:sp>
        <p:nvSpPr>
          <p:cNvPr id="44" name="AutoShape 17"/>
          <p:cNvSpPr>
            <a:spLocks noChangeArrowheads="1"/>
          </p:cNvSpPr>
          <p:nvPr/>
        </p:nvSpPr>
        <p:spPr bwMode="auto">
          <a:xfrm rot="5400000">
            <a:off x="1995837" y="2220035"/>
            <a:ext cx="430147" cy="30455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B050"/>
          </a:solidFill>
          <a:ln w="9360">
            <a:solidFill>
              <a:schemeClr val="tx1"/>
            </a:solidFill>
            <a:miter lim="800000"/>
            <a:headEnd/>
            <a:tailEnd/>
          </a:ln>
        </p:spPr>
        <p:txBody>
          <a:bodyPr wrap="none" lIns="91404" tIns="45702" rIns="91404" bIns="45702" anchor="ctr"/>
          <a:lstStyle/>
          <a:p>
            <a:endParaRPr lang="es-MX"/>
          </a:p>
        </p:txBody>
      </p:sp>
      <p:sp>
        <p:nvSpPr>
          <p:cNvPr id="47" name="Text Box 30"/>
          <p:cNvSpPr txBox="1">
            <a:spLocks noChangeArrowheads="1"/>
          </p:cNvSpPr>
          <p:nvPr/>
        </p:nvSpPr>
        <p:spPr bwMode="auto">
          <a:xfrm>
            <a:off x="2820715" y="2155529"/>
            <a:ext cx="1255962" cy="35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ts val="1000"/>
              </a:lnSpc>
              <a:buClr>
                <a:srgbClr val="000099"/>
              </a:buClr>
            </a:pPr>
            <a:r>
              <a:rPr lang="es-MX" altLang="es-MX" sz="1000" b="1" dirty="0" smtClean="0">
                <a:solidFill>
                  <a:srgbClr val="000099"/>
                </a:solidFill>
              </a:rPr>
              <a:t>Organizaciones</a:t>
            </a:r>
            <a:r>
              <a:rPr lang="en-GB" altLang="es-MX" sz="1000" b="1" dirty="0" smtClean="0">
                <a:solidFill>
                  <a:srgbClr val="000099"/>
                </a:solidFill>
              </a:rPr>
              <a:t> </a:t>
            </a:r>
            <a:r>
              <a:rPr lang="es-MX" altLang="es-MX" sz="1000" b="1" dirty="0" smtClean="0">
                <a:solidFill>
                  <a:srgbClr val="000099"/>
                </a:solidFill>
              </a:rPr>
              <a:t>Sociales</a:t>
            </a:r>
            <a:r>
              <a:rPr lang="en-GB" altLang="es-MX" sz="1000" b="1" dirty="0" smtClean="0">
                <a:solidFill>
                  <a:srgbClr val="000099"/>
                </a:solidFill>
              </a:rPr>
              <a:t> </a:t>
            </a:r>
            <a:endParaRPr lang="en-GB" altLang="es-MX" sz="1000" b="1" dirty="0">
              <a:solidFill>
                <a:srgbClr val="000099"/>
              </a:solidFill>
            </a:endParaRPr>
          </a:p>
        </p:txBody>
      </p:sp>
      <p:sp>
        <p:nvSpPr>
          <p:cNvPr id="48" name="Text Box 30"/>
          <p:cNvSpPr txBox="1">
            <a:spLocks noChangeArrowheads="1"/>
          </p:cNvSpPr>
          <p:nvPr/>
        </p:nvSpPr>
        <p:spPr bwMode="auto">
          <a:xfrm>
            <a:off x="1632823" y="908579"/>
            <a:ext cx="1255962" cy="2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a:solidFill>
                  <a:srgbClr val="000099"/>
                </a:solidFill>
              </a:rPr>
              <a:t>Fiscal General</a:t>
            </a:r>
          </a:p>
        </p:txBody>
      </p:sp>
      <p:sp>
        <p:nvSpPr>
          <p:cNvPr id="53" name="AutoShape 17"/>
          <p:cNvSpPr>
            <a:spLocks noChangeArrowheads="1"/>
          </p:cNvSpPr>
          <p:nvPr/>
        </p:nvSpPr>
        <p:spPr bwMode="auto">
          <a:xfrm rot="10800000">
            <a:off x="1424734" y="1508514"/>
            <a:ext cx="333337" cy="3197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B050"/>
          </a:solidFill>
          <a:ln w="9360">
            <a:solidFill>
              <a:schemeClr val="tx1"/>
            </a:solidFill>
            <a:miter lim="800000"/>
            <a:headEnd/>
            <a:tailEnd/>
          </a:ln>
        </p:spPr>
        <p:txBody>
          <a:bodyPr wrap="none" lIns="91404" tIns="45702" rIns="91404" bIns="45702" anchor="ctr"/>
          <a:lstStyle/>
          <a:p>
            <a:endParaRPr lang="es-MX"/>
          </a:p>
        </p:txBody>
      </p:sp>
      <p:sp>
        <p:nvSpPr>
          <p:cNvPr id="40" name="Text Box 30"/>
          <p:cNvSpPr txBox="1">
            <a:spLocks noChangeArrowheads="1"/>
          </p:cNvSpPr>
          <p:nvPr/>
        </p:nvSpPr>
        <p:spPr bwMode="auto">
          <a:xfrm>
            <a:off x="206003" y="930350"/>
            <a:ext cx="162874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36000" tIns="36000" rIns="36000" bIns="3600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err="1" smtClean="0">
                <a:solidFill>
                  <a:srgbClr val="000099"/>
                </a:solidFill>
              </a:rPr>
              <a:t>Sria</a:t>
            </a:r>
            <a:r>
              <a:rPr lang="es-MX" altLang="es-MX" sz="1000" b="1" dirty="0" smtClean="0">
                <a:solidFill>
                  <a:srgbClr val="000099"/>
                </a:solidFill>
              </a:rPr>
              <a:t>. </a:t>
            </a:r>
            <a:r>
              <a:rPr lang="es-MX" altLang="es-MX" sz="1000" b="1" dirty="0" err="1" smtClean="0">
                <a:solidFill>
                  <a:srgbClr val="000099"/>
                </a:solidFill>
              </a:rPr>
              <a:t>Sgd</a:t>
            </a:r>
            <a:r>
              <a:rPr lang="es-MX" altLang="es-MX" sz="1000" b="1" dirty="0" smtClean="0">
                <a:solidFill>
                  <a:srgbClr val="000099"/>
                </a:solidFill>
              </a:rPr>
              <a:t>.  </a:t>
            </a:r>
            <a:r>
              <a:rPr lang="es-MX" altLang="es-MX" sz="1000" b="1" dirty="0" err="1" smtClean="0">
                <a:solidFill>
                  <a:srgbClr val="000099"/>
                </a:solidFill>
              </a:rPr>
              <a:t>Cdna</a:t>
            </a:r>
            <a:r>
              <a:rPr lang="es-MX" altLang="es-MX" sz="1000" b="1" dirty="0" smtClean="0">
                <a:solidFill>
                  <a:srgbClr val="000099"/>
                </a:solidFill>
              </a:rPr>
              <a:t>.</a:t>
            </a:r>
            <a:endParaRPr lang="es-MX" altLang="es-MX" sz="1000" b="1" dirty="0">
              <a:solidFill>
                <a:srgbClr val="000099"/>
              </a:solidFill>
            </a:endParaRPr>
          </a:p>
        </p:txBody>
      </p:sp>
      <p:sp>
        <p:nvSpPr>
          <p:cNvPr id="6" name="Rectángulo 5"/>
          <p:cNvSpPr/>
          <p:nvPr/>
        </p:nvSpPr>
        <p:spPr>
          <a:xfrm>
            <a:off x="2711698" y="1125763"/>
            <a:ext cx="1580902" cy="861774"/>
          </a:xfrm>
          <a:prstGeom prst="rect">
            <a:avLst/>
          </a:prstGeom>
        </p:spPr>
        <p:txBody>
          <a:bodyPr wrap="square" lIns="36000" tIns="36000" rIns="36000" bIns="36000">
            <a:spAutoFit/>
          </a:bodyPr>
          <a:lstStyle/>
          <a:p>
            <a:pPr algn="just"/>
            <a:r>
              <a:rPr lang="es-MX" sz="1000" dirty="0" smtClean="0"/>
              <a:t>El Fiscal </a:t>
            </a:r>
            <a:r>
              <a:rPr lang="es-MX" sz="1000" dirty="0"/>
              <a:t>General </a:t>
            </a:r>
            <a:r>
              <a:rPr lang="es-MX" sz="1000" dirty="0" smtClean="0"/>
              <a:t>y la </a:t>
            </a:r>
            <a:r>
              <a:rPr lang="es-MX" sz="1000" dirty="0" err="1" smtClean="0"/>
              <a:t>Sria</a:t>
            </a:r>
            <a:r>
              <a:rPr lang="es-MX" sz="1000" dirty="0" smtClean="0"/>
              <a:t>. de </a:t>
            </a:r>
            <a:r>
              <a:rPr lang="es-MX" sz="1000" dirty="0" err="1" smtClean="0"/>
              <a:t>Sgd</a:t>
            </a:r>
            <a:r>
              <a:rPr lang="es-MX" sz="1000" dirty="0" smtClean="0"/>
              <a:t>. Ciudadana, mantienen una relación institucional y autónoma en las decisiones políticas.</a:t>
            </a:r>
            <a:endParaRPr lang="es-MX" sz="1000" dirty="0"/>
          </a:p>
        </p:txBody>
      </p:sp>
      <p:sp>
        <p:nvSpPr>
          <p:cNvPr id="51" name="Rectangle 65"/>
          <p:cNvSpPr>
            <a:spLocks noChangeArrowheads="1"/>
          </p:cNvSpPr>
          <p:nvPr/>
        </p:nvSpPr>
        <p:spPr bwMode="auto">
          <a:xfrm>
            <a:off x="3010722" y="3020709"/>
            <a:ext cx="1210256" cy="107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2" rIns="91404" bIns="45702">
            <a:spAutoFit/>
          </a:bodyPr>
          <a:lstStyle>
            <a:lvl1pPr marL="177800" indent="-1778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80975" indent="-180975" algn="just" eaLnBrk="1" hangingPunct="1">
              <a:buFont typeface="+mj-lt"/>
              <a:buAutoNum type="arabicPeriod"/>
            </a:pPr>
            <a:r>
              <a:rPr lang="es-ES_tradnl" altLang="es-MX" sz="800" dirty="0" smtClean="0">
                <a:solidFill>
                  <a:prstClr val="black"/>
                </a:solidFill>
                <a:latin typeface="Arial" panose="020B0604020202020204" pitchFamily="34" charset="0"/>
              </a:rPr>
              <a:t>A.C.</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U.C.F.C.P</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F.E.L</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M.M.B.Q</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M.D.F.V</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U.N.T</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FRENAAA</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endParaRPr lang="es-MX" sz="800" dirty="0">
              <a:solidFill>
                <a:prstClr val="black"/>
              </a:solidFill>
              <a:latin typeface="Arial" panose="020B0604020202020204" pitchFamily="34" charset="0"/>
            </a:endParaRPr>
          </a:p>
        </p:txBody>
      </p:sp>
      <p:sp>
        <p:nvSpPr>
          <p:cNvPr id="54" name="50 Rectángulo"/>
          <p:cNvSpPr>
            <a:spLocks noChangeArrowheads="1"/>
          </p:cNvSpPr>
          <p:nvPr/>
        </p:nvSpPr>
        <p:spPr bwMode="auto">
          <a:xfrm>
            <a:off x="1363691" y="4489392"/>
            <a:ext cx="1572078" cy="830960"/>
          </a:xfrm>
          <a:prstGeom prst="rect">
            <a:avLst/>
          </a:prstGeom>
          <a:noFill/>
          <a:ln w="9525">
            <a:noFill/>
            <a:miter lim="800000"/>
            <a:headEnd/>
            <a:tailEnd/>
          </a:ln>
        </p:spPr>
        <p:txBody>
          <a:bodyPr wrap="square" lIns="91404" tIns="45702" rIns="91404" bIns="45702">
            <a:spAutoFit/>
          </a:bodyPr>
          <a:lstStyle/>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Católica</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Testigos </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De Jehová </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Mormones </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Evangélicos</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Cristianos</a:t>
            </a:r>
          </a:p>
        </p:txBody>
      </p:sp>
      <p:sp>
        <p:nvSpPr>
          <p:cNvPr id="55" name="103 CuadroTexto"/>
          <p:cNvSpPr txBox="1">
            <a:spLocks noChangeArrowheads="1"/>
          </p:cNvSpPr>
          <p:nvPr/>
        </p:nvSpPr>
        <p:spPr bwMode="auto">
          <a:xfrm>
            <a:off x="2541976" y="4502818"/>
            <a:ext cx="653365"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MX" sz="800" b="1" dirty="0" smtClean="0">
                <a:solidFill>
                  <a:prstClr val="black"/>
                </a:solidFill>
                <a:latin typeface="Arial" panose="020B0604020202020204" pitchFamily="34" charset="0"/>
              </a:rPr>
              <a:t>92.5.%</a:t>
            </a:r>
            <a:endParaRPr lang="es-MX" altLang="es-MX" sz="800" b="1" dirty="0">
              <a:solidFill>
                <a:prstClr val="black"/>
              </a:solidFill>
              <a:latin typeface="Arial" panose="020B0604020202020204" pitchFamily="34" charset="0"/>
            </a:endParaRPr>
          </a:p>
        </p:txBody>
      </p:sp>
      <p:sp>
        <p:nvSpPr>
          <p:cNvPr id="57" name="108 CuadroTexto"/>
          <p:cNvSpPr txBox="1">
            <a:spLocks noChangeArrowheads="1"/>
          </p:cNvSpPr>
          <p:nvPr/>
        </p:nvSpPr>
        <p:spPr bwMode="auto">
          <a:xfrm>
            <a:off x="2630543" y="4885414"/>
            <a:ext cx="653365"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MX" sz="800" b="1" dirty="0" smtClean="0">
                <a:solidFill>
                  <a:prstClr val="black"/>
                </a:solidFill>
                <a:latin typeface="Arial" panose="020B0604020202020204" pitchFamily="34" charset="0"/>
              </a:rPr>
              <a:t>7.5%</a:t>
            </a:r>
            <a:endParaRPr lang="es-MX" altLang="es-MX" sz="800" b="1" dirty="0">
              <a:solidFill>
                <a:prstClr val="black"/>
              </a:solidFill>
              <a:latin typeface="Arial" panose="020B0604020202020204" pitchFamily="34" charset="0"/>
            </a:endParaRPr>
          </a:p>
        </p:txBody>
      </p:sp>
      <p:cxnSp>
        <p:nvCxnSpPr>
          <p:cNvPr id="61" name="Conector recto de flecha 60"/>
          <p:cNvCxnSpPr>
            <a:endCxn id="55" idx="1"/>
          </p:cNvCxnSpPr>
          <p:nvPr/>
        </p:nvCxnSpPr>
        <p:spPr bwMode="auto">
          <a:xfrm flipV="1">
            <a:off x="2281952" y="4610522"/>
            <a:ext cx="260024" cy="587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Cerrar llave 68"/>
          <p:cNvSpPr/>
          <p:nvPr/>
        </p:nvSpPr>
        <p:spPr bwMode="auto">
          <a:xfrm>
            <a:off x="2478311" y="4721379"/>
            <a:ext cx="159287" cy="54356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MX" sz="700">
              <a:solidFill>
                <a:prstClr val="black"/>
              </a:solidFill>
            </a:endParaRPr>
          </a:p>
        </p:txBody>
      </p:sp>
      <p:sp>
        <p:nvSpPr>
          <p:cNvPr id="49" name="AutoShape 17"/>
          <p:cNvSpPr>
            <a:spLocks noChangeArrowheads="1"/>
          </p:cNvSpPr>
          <p:nvPr/>
        </p:nvSpPr>
        <p:spPr bwMode="auto">
          <a:xfrm rot="19581232">
            <a:off x="1442898" y="3254752"/>
            <a:ext cx="340639" cy="25634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FF00"/>
          </a:solidFill>
          <a:ln w="9360">
            <a:solidFill>
              <a:schemeClr val="tx1"/>
            </a:solidFill>
            <a:miter lim="800000"/>
            <a:headEnd/>
            <a:tailEnd/>
          </a:ln>
        </p:spPr>
        <p:txBody>
          <a:bodyPr wrap="none" lIns="91404" tIns="45702" rIns="91404" bIns="45702" anchor="ctr"/>
          <a:lstStyle/>
          <a:p>
            <a:endParaRPr lang="es-MX"/>
          </a:p>
        </p:txBody>
      </p:sp>
      <p:pic>
        <p:nvPicPr>
          <p:cNvPr id="76" name="Picture 3" descr="F:\INFORMACION\periódicos.jpg"/>
          <p:cNvPicPr>
            <a:picLocks noChangeAspect="1" noChangeArrowheads="1"/>
          </p:cNvPicPr>
          <p:nvPr/>
        </p:nvPicPr>
        <p:blipFill>
          <a:blip r:embed="rId3" cstate="print"/>
          <a:srcRect/>
          <a:stretch>
            <a:fillRect/>
          </a:stretch>
        </p:blipFill>
        <p:spPr bwMode="auto">
          <a:xfrm>
            <a:off x="727075" y="2441854"/>
            <a:ext cx="655439" cy="439094"/>
          </a:xfrm>
          <a:prstGeom prst="roundRect">
            <a:avLst/>
          </a:prstGeom>
          <a:ln>
            <a:solidFill>
              <a:schemeClr val="tx1"/>
            </a:solidFill>
          </a:ln>
        </p:spPr>
      </p:pic>
      <p:sp>
        <p:nvSpPr>
          <p:cNvPr id="58" name="Rectangle 64"/>
          <p:cNvSpPr>
            <a:spLocks noChangeArrowheads="1"/>
          </p:cNvSpPr>
          <p:nvPr/>
        </p:nvSpPr>
        <p:spPr bwMode="auto">
          <a:xfrm>
            <a:off x="463652" y="2962405"/>
            <a:ext cx="1293666" cy="10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88900" indent="-88900">
              <a:tabLst>
                <a:tab pos="88900" algn="l"/>
              </a:tabLst>
              <a:defRPr>
                <a:solidFill>
                  <a:schemeClr val="tx1"/>
                </a:solidFill>
                <a:latin typeface="Calibri" panose="020F0502020204030204" pitchFamily="34" charset="0"/>
                <a:cs typeface="Arial" panose="020B0604020202020204" pitchFamily="34" charset="0"/>
              </a:defRPr>
            </a:lvl1pPr>
            <a:lvl2pPr marL="742950" indent="-285750">
              <a:tabLst>
                <a:tab pos="88900" algn="l"/>
              </a:tabLst>
              <a:defRPr>
                <a:solidFill>
                  <a:schemeClr val="tx1"/>
                </a:solidFill>
                <a:latin typeface="Calibri" panose="020F0502020204030204" pitchFamily="34" charset="0"/>
                <a:cs typeface="Arial" panose="020B0604020202020204" pitchFamily="34" charset="0"/>
              </a:defRPr>
            </a:lvl2pPr>
            <a:lvl3pPr marL="1143000" indent="-228600">
              <a:tabLst>
                <a:tab pos="88900" algn="l"/>
              </a:tabLst>
              <a:defRPr>
                <a:solidFill>
                  <a:schemeClr val="tx1"/>
                </a:solidFill>
                <a:latin typeface="Calibri" panose="020F0502020204030204" pitchFamily="34" charset="0"/>
                <a:cs typeface="Arial" panose="020B0604020202020204" pitchFamily="34" charset="0"/>
              </a:defRPr>
            </a:lvl3pPr>
            <a:lvl4pPr marL="1600200" indent="-228600">
              <a:tabLst>
                <a:tab pos="88900" algn="l"/>
              </a:tabLst>
              <a:defRPr>
                <a:solidFill>
                  <a:schemeClr val="tx1"/>
                </a:solidFill>
                <a:latin typeface="Calibri" panose="020F0502020204030204" pitchFamily="34" charset="0"/>
                <a:cs typeface="Arial" panose="020B0604020202020204" pitchFamily="34" charset="0"/>
              </a:defRPr>
            </a:lvl4pPr>
            <a:lvl5pPr marL="2057400" indent="-228600">
              <a:tabLst>
                <a:tab pos="889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9pPr>
          </a:lstStyle>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Noticias. </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Diario de Querétaro.</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AM Querétaro.</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El universal Querétaro.</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Plaza de Armas.</a:t>
            </a:r>
          </a:p>
          <a:p>
            <a:pPr marL="228600" indent="-228600" eaLnBrk="1" hangingPunct="1">
              <a:buFont typeface="+mj-lt"/>
              <a:buAutoNum type="arabicPeriod"/>
            </a:pPr>
            <a:endParaRPr lang="es-MX" altLang="es-MX" sz="800" dirty="0" smtClean="0">
              <a:solidFill>
                <a:prstClr val="black"/>
              </a:solidFill>
              <a:latin typeface="Arial" panose="020B0604020202020204" pitchFamily="34" charset="0"/>
            </a:endParaRPr>
          </a:p>
          <a:p>
            <a:pPr marL="228600" indent="-228600" eaLnBrk="1" hangingPunct="1">
              <a:buFont typeface="+mj-lt"/>
              <a:buAutoNum type="arabicPeriod"/>
            </a:pPr>
            <a:endParaRPr lang="es-MX" altLang="es-MX" sz="800" dirty="0">
              <a:solidFill>
                <a:prstClr val="black"/>
              </a:solidFill>
              <a:latin typeface="Arial" panose="020B0604020202020204" pitchFamily="34" charset="0"/>
            </a:endParaRPr>
          </a:p>
        </p:txBody>
      </p:sp>
      <p:sp>
        <p:nvSpPr>
          <p:cNvPr id="4" name="Rectángulo 3"/>
          <p:cNvSpPr/>
          <p:nvPr/>
        </p:nvSpPr>
        <p:spPr>
          <a:xfrm>
            <a:off x="255976" y="5943045"/>
            <a:ext cx="4171512" cy="954107"/>
          </a:xfrm>
          <a:prstGeom prst="rect">
            <a:avLst/>
          </a:prstGeom>
        </p:spPr>
        <p:txBody>
          <a:bodyPr wrap="square">
            <a:spAutoFit/>
          </a:bodyPr>
          <a:lstStyle/>
          <a:p>
            <a:r>
              <a:rPr lang="es-ES" altLang="es-MX" sz="800" b="1" dirty="0" smtClean="0">
                <a:cs typeface="Arial" pitchFamily="34" charset="0"/>
              </a:rPr>
              <a:t>AC</a:t>
            </a:r>
            <a:r>
              <a:rPr lang="es-ES" altLang="es-MX" sz="800" dirty="0" smtClean="0">
                <a:cs typeface="Arial" pitchFamily="34" charset="0"/>
              </a:rPr>
              <a:t>: Antorcha Campesina.</a:t>
            </a:r>
          </a:p>
          <a:p>
            <a:r>
              <a:rPr lang="es-ES" altLang="es-MX" sz="800" b="1" dirty="0" err="1" smtClean="0">
                <a:cs typeface="Arial" pitchFamily="34" charset="0"/>
              </a:rPr>
              <a:t>UCFCP</a:t>
            </a:r>
            <a:r>
              <a:rPr lang="es-ES" altLang="es-MX" sz="800" b="1" dirty="0" smtClean="0">
                <a:cs typeface="Arial" pitchFamily="34" charset="0"/>
              </a:rPr>
              <a:t>: </a:t>
            </a:r>
            <a:r>
              <a:rPr lang="es-ES" altLang="es-MX" sz="800" dirty="0" smtClean="0">
                <a:cs typeface="Arial" pitchFamily="34" charset="0"/>
              </a:rPr>
              <a:t>Unidad Cívica Felipe Carrillo Puerto.</a:t>
            </a:r>
          </a:p>
          <a:p>
            <a:r>
              <a:rPr lang="es-ES" sz="800" b="1" dirty="0" err="1" smtClean="0">
                <a:cs typeface="Arial" pitchFamily="34" charset="0"/>
              </a:rPr>
              <a:t>FEL</a:t>
            </a:r>
            <a:r>
              <a:rPr lang="es-ES" sz="800" b="1" dirty="0" smtClean="0">
                <a:cs typeface="Arial" pitchFamily="34" charset="0"/>
              </a:rPr>
              <a:t>: </a:t>
            </a:r>
            <a:r>
              <a:rPr lang="es-ES" sz="800" dirty="0" smtClean="0">
                <a:cs typeface="Arial" pitchFamily="34" charset="0"/>
              </a:rPr>
              <a:t>Frente Estatal de Lucha.</a:t>
            </a:r>
          </a:p>
          <a:p>
            <a:r>
              <a:rPr lang="es-ES" sz="800" b="1" dirty="0" err="1" smtClean="0">
                <a:cs typeface="Arial" pitchFamily="34" charset="0"/>
              </a:rPr>
              <a:t>MMBQ</a:t>
            </a:r>
            <a:r>
              <a:rPr lang="es-ES" sz="800" b="1" dirty="0" smtClean="0">
                <a:cs typeface="Arial" pitchFamily="34" charset="0"/>
              </a:rPr>
              <a:t>: </a:t>
            </a:r>
            <a:r>
              <a:rPr lang="es-ES" sz="800" dirty="0" smtClean="0">
                <a:cs typeface="Arial" pitchFamily="34" charset="0"/>
              </a:rPr>
              <a:t>Movimiento Magisterial.</a:t>
            </a:r>
          </a:p>
          <a:p>
            <a:r>
              <a:rPr lang="es-ES" sz="800" b="1" dirty="0" err="1" smtClean="0">
                <a:cs typeface="Arial" pitchFamily="34" charset="0"/>
              </a:rPr>
              <a:t>MDFV</a:t>
            </a:r>
            <a:r>
              <a:rPr lang="es-ES" sz="800" b="1" dirty="0" smtClean="0">
                <a:cs typeface="Arial" pitchFamily="34" charset="0"/>
              </a:rPr>
              <a:t>: Movimiento Democrático Francisco Villa.</a:t>
            </a:r>
          </a:p>
          <a:p>
            <a:r>
              <a:rPr lang="es-ES" sz="800" b="1" dirty="0" err="1" smtClean="0">
                <a:cs typeface="Arial" pitchFamily="34" charset="0"/>
              </a:rPr>
              <a:t>UNT</a:t>
            </a:r>
            <a:r>
              <a:rPr lang="es-ES" sz="800" b="1" dirty="0" smtClean="0">
                <a:cs typeface="Arial" pitchFamily="34" charset="0"/>
              </a:rPr>
              <a:t>: Unión Nacional de Trabajadores.   </a:t>
            </a:r>
          </a:p>
          <a:p>
            <a:endParaRPr lang="es-MX" sz="800" dirty="0"/>
          </a:p>
        </p:txBody>
      </p:sp>
      <p:pic>
        <p:nvPicPr>
          <p:cNvPr id="98" name="Imagen 97"/>
          <p:cNvPicPr>
            <a:picLocks noChangeAspect="1"/>
          </p:cNvPicPr>
          <p:nvPr/>
        </p:nvPicPr>
        <p:blipFill rotWithShape="1">
          <a:blip r:embed="rId4" cstate="print">
            <a:extLst>
              <a:ext uri="{28A0092B-C50C-407E-A947-70E740481C1C}">
                <a14:useLocalDpi xmlns:a14="http://schemas.microsoft.com/office/drawing/2010/main" val="0"/>
              </a:ext>
            </a:extLst>
          </a:blip>
          <a:srcRect l="35173" r="26724"/>
          <a:stretch/>
        </p:blipFill>
        <p:spPr>
          <a:xfrm>
            <a:off x="1867557" y="1206852"/>
            <a:ext cx="756909" cy="900520"/>
          </a:xfrm>
          <a:prstGeom prst="rect">
            <a:avLst/>
          </a:prstGeom>
          <a:ln w="9525">
            <a:solidFill>
              <a:srgbClr val="000000"/>
            </a:solidFill>
          </a:ln>
        </p:spPr>
      </p:pic>
      <p:pic>
        <p:nvPicPr>
          <p:cNvPr id="99" name="Picture 2" descr="http://cdn.mimorelia.com/archivosnoticias/antorcha-campesina-logo201206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4591" y="2560827"/>
            <a:ext cx="607033" cy="45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49" descr="G:\nava.jpg"/>
          <p:cNvPicPr>
            <a:picLocks noChangeAspect="1" noChangeArrowheads="1"/>
          </p:cNvPicPr>
          <p:nvPr/>
        </p:nvPicPr>
        <p:blipFill>
          <a:blip r:embed="rId6" cstate="print"/>
          <a:srcRect/>
          <a:stretch>
            <a:fillRect/>
          </a:stretch>
        </p:blipFill>
        <p:spPr bwMode="auto">
          <a:xfrm>
            <a:off x="1808369" y="2635410"/>
            <a:ext cx="800216" cy="793590"/>
          </a:xfrm>
          <a:prstGeom prst="rect">
            <a:avLst/>
          </a:prstGeom>
          <a:ln w="28575" cap="sq" cmpd="thickThin">
            <a:solidFill>
              <a:srgbClr val="000000"/>
            </a:solidFill>
            <a:prstDash val="solid"/>
            <a:miter lim="800000"/>
          </a:ln>
          <a:effectLst>
            <a:innerShdw blurRad="76200">
              <a:srgbClr val="000000"/>
            </a:innerShdw>
          </a:effectLst>
        </p:spPr>
      </p:pic>
      <p:pic>
        <p:nvPicPr>
          <p:cNvPr id="56" name="Picture 2" descr="Miguel Ángel Contreras Álvarez es designado secretario de Seguridad del  estado de Querétaro | Querétaro">
            <a:extLst>
              <a:ext uri="{FF2B5EF4-FFF2-40B4-BE49-F238E27FC236}">
                <a16:creationId xmlns="" xmlns:a16="http://schemas.microsoft.com/office/drawing/2014/main" id="{BE6FAFF9-D743-40E0-A589-5725759233D0}"/>
              </a:ext>
            </a:extLst>
          </p:cNvPr>
          <p:cNvPicPr preferRelativeResize="0">
            <a:picLocks noChangeArrowheads="1"/>
          </p:cNvPicPr>
          <p:nvPr/>
        </p:nvPicPr>
        <p:blipFill rotWithShape="1">
          <a:blip r:embed="rId7">
            <a:extLst>
              <a:ext uri="{28A0092B-C50C-407E-A947-70E740481C1C}">
                <a14:useLocalDpi xmlns:a14="http://schemas.microsoft.com/office/drawing/2010/main" val="0"/>
              </a:ext>
            </a:extLst>
          </a:blip>
          <a:srcRect l="43939" t="2612" r="17213" b="37487"/>
          <a:stretch/>
        </p:blipFill>
        <p:spPr bwMode="auto">
          <a:xfrm>
            <a:off x="604272" y="1188489"/>
            <a:ext cx="757188" cy="80066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77785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32"/>
          <p:cNvSpPr txBox="1">
            <a:spLocks noChangeArrowheads="1"/>
          </p:cNvSpPr>
          <p:nvPr/>
        </p:nvSpPr>
        <p:spPr bwMode="auto">
          <a:xfrm>
            <a:off x="683567" y="94323"/>
            <a:ext cx="8398788" cy="3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1700"/>
              </a:lnSpc>
            </a:pPr>
            <a:r>
              <a:rPr lang="es-MX" b="1" dirty="0"/>
              <a:t>Mapeo </a:t>
            </a:r>
            <a:r>
              <a:rPr lang="es-MX" b="1" dirty="0" smtClean="0"/>
              <a:t>de las áreas </a:t>
            </a:r>
            <a:r>
              <a:rPr lang="es-MX" b="1" dirty="0"/>
              <a:t>de </a:t>
            </a:r>
            <a:r>
              <a:rPr lang="es-MX" b="1" dirty="0" smtClean="0"/>
              <a:t>influencia social en </a:t>
            </a:r>
            <a:r>
              <a:rPr lang="es-MX" b="1" dirty="0"/>
              <a:t>el Mpio. de </a:t>
            </a:r>
            <a:r>
              <a:rPr lang="es-MX" b="1" dirty="0" smtClean="0"/>
              <a:t>Querétaro, Qro. </a:t>
            </a:r>
            <a:endParaRPr lang="es-MX" sz="1600" b="1" dirty="0"/>
          </a:p>
        </p:txBody>
      </p:sp>
      <p:sp>
        <p:nvSpPr>
          <p:cNvPr id="16391" name="Freeform 13"/>
          <p:cNvSpPr>
            <a:spLocks/>
          </p:cNvSpPr>
          <p:nvPr/>
        </p:nvSpPr>
        <p:spPr bwMode="auto">
          <a:xfrm>
            <a:off x="8550861" y="5304346"/>
            <a:ext cx="12700" cy="20638"/>
          </a:xfrm>
          <a:custGeom>
            <a:avLst/>
            <a:gdLst>
              <a:gd name="T0" fmla="*/ 9525 w 8"/>
              <a:gd name="T1" fmla="*/ 20638 h 13"/>
              <a:gd name="T2" fmla="*/ 3175 w 8"/>
              <a:gd name="T3" fmla="*/ 14288 h 13"/>
              <a:gd name="T4" fmla="*/ 0 w 8"/>
              <a:gd name="T5" fmla="*/ 12700 h 13"/>
              <a:gd name="T6" fmla="*/ 0 w 8"/>
              <a:gd name="T7" fmla="*/ 6350 h 13"/>
              <a:gd name="T8" fmla="*/ 3175 w 8"/>
              <a:gd name="T9" fmla="*/ 3175 h 13"/>
              <a:gd name="T10" fmla="*/ 6350 w 8"/>
              <a:gd name="T11" fmla="*/ 0 h 13"/>
              <a:gd name="T12" fmla="*/ 9525 w 8"/>
              <a:gd name="T13" fmla="*/ 6350 h 13"/>
              <a:gd name="T14" fmla="*/ 12700 w 8"/>
              <a:gd name="T15" fmla="*/ 9525 h 13"/>
              <a:gd name="T16" fmla="*/ 12700 w 8"/>
              <a:gd name="T17" fmla="*/ 14288 h 13"/>
              <a:gd name="T18" fmla="*/ 9525 w 8"/>
              <a:gd name="T19" fmla="*/ 20638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3"/>
              <a:gd name="T32" fmla="*/ 8 w 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3">
                <a:moveTo>
                  <a:pt x="6" y="13"/>
                </a:moveTo>
                <a:lnTo>
                  <a:pt x="2" y="9"/>
                </a:lnTo>
                <a:lnTo>
                  <a:pt x="0" y="8"/>
                </a:lnTo>
                <a:lnTo>
                  <a:pt x="0" y="4"/>
                </a:lnTo>
                <a:lnTo>
                  <a:pt x="2" y="2"/>
                </a:lnTo>
                <a:lnTo>
                  <a:pt x="4" y="0"/>
                </a:lnTo>
                <a:lnTo>
                  <a:pt x="6" y="4"/>
                </a:lnTo>
                <a:lnTo>
                  <a:pt x="8" y="6"/>
                </a:lnTo>
                <a:lnTo>
                  <a:pt x="8" y="9"/>
                </a:lnTo>
                <a:lnTo>
                  <a:pt x="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solidFill>
                <a:prstClr val="black"/>
              </a:solidFill>
            </a:endParaRPr>
          </a:p>
        </p:txBody>
      </p:sp>
      <p:sp>
        <p:nvSpPr>
          <p:cNvPr id="16392" name="Freeform 15"/>
          <p:cNvSpPr>
            <a:spLocks/>
          </p:cNvSpPr>
          <p:nvPr/>
        </p:nvSpPr>
        <p:spPr bwMode="auto">
          <a:xfrm>
            <a:off x="8546099" y="5324984"/>
            <a:ext cx="14287" cy="12700"/>
          </a:xfrm>
          <a:custGeom>
            <a:avLst/>
            <a:gdLst>
              <a:gd name="T0" fmla="*/ 14288 w 9"/>
              <a:gd name="T1" fmla="*/ 3175 h 8"/>
              <a:gd name="T2" fmla="*/ 7938 w 9"/>
              <a:gd name="T3" fmla="*/ 3175 h 8"/>
              <a:gd name="T4" fmla="*/ 0 w 9"/>
              <a:gd name="T5" fmla="*/ 0 h 8"/>
              <a:gd name="T6" fmla="*/ 0 w 9"/>
              <a:gd name="T7" fmla="*/ 6350 h 8"/>
              <a:gd name="T8" fmla="*/ 7938 w 9"/>
              <a:gd name="T9" fmla="*/ 12700 h 8"/>
              <a:gd name="T10" fmla="*/ 14288 w 9"/>
              <a:gd name="T11" fmla="*/ 3175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9" y="2"/>
                </a:moveTo>
                <a:lnTo>
                  <a:pt x="5" y="2"/>
                </a:lnTo>
                <a:lnTo>
                  <a:pt x="0" y="0"/>
                </a:lnTo>
                <a:lnTo>
                  <a:pt x="0" y="4"/>
                </a:lnTo>
                <a:lnTo>
                  <a:pt x="5" y="8"/>
                </a:lnTo>
                <a:lnTo>
                  <a:pt x="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solidFill>
                <a:prstClr val="black"/>
              </a:solidFill>
            </a:endParaRPr>
          </a:p>
        </p:txBody>
      </p:sp>
      <p:sp>
        <p:nvSpPr>
          <p:cNvPr id="16393" name="Freeform 17"/>
          <p:cNvSpPr>
            <a:spLocks/>
          </p:cNvSpPr>
          <p:nvPr/>
        </p:nvSpPr>
        <p:spPr bwMode="auto">
          <a:xfrm>
            <a:off x="8514349" y="5321809"/>
            <a:ext cx="22225" cy="15875"/>
          </a:xfrm>
          <a:custGeom>
            <a:avLst/>
            <a:gdLst>
              <a:gd name="T0" fmla="*/ 19050 w 14"/>
              <a:gd name="T1" fmla="*/ 15875 h 10"/>
              <a:gd name="T2" fmla="*/ 12700 w 14"/>
              <a:gd name="T3" fmla="*/ 15875 h 10"/>
              <a:gd name="T4" fmla="*/ 9525 w 14"/>
              <a:gd name="T5" fmla="*/ 9525 h 10"/>
              <a:gd name="T6" fmla="*/ 3175 w 14"/>
              <a:gd name="T7" fmla="*/ 9525 h 10"/>
              <a:gd name="T8" fmla="*/ 0 w 14"/>
              <a:gd name="T9" fmla="*/ 6350 h 10"/>
              <a:gd name="T10" fmla="*/ 0 w 14"/>
              <a:gd name="T11" fmla="*/ 0 h 10"/>
              <a:gd name="T12" fmla="*/ 3175 w 14"/>
              <a:gd name="T13" fmla="*/ 0 h 10"/>
              <a:gd name="T14" fmla="*/ 12700 w 14"/>
              <a:gd name="T15" fmla="*/ 0 h 10"/>
              <a:gd name="T16" fmla="*/ 19050 w 14"/>
              <a:gd name="T17" fmla="*/ 0 h 10"/>
              <a:gd name="T18" fmla="*/ 22225 w 14"/>
              <a:gd name="T19" fmla="*/ 3175 h 10"/>
              <a:gd name="T20" fmla="*/ 22225 w 14"/>
              <a:gd name="T21" fmla="*/ 9525 h 10"/>
              <a:gd name="T22" fmla="*/ 19050 w 14"/>
              <a:gd name="T23" fmla="*/ 15875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0"/>
              <a:gd name="T38" fmla="*/ 14 w 1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0">
                <a:moveTo>
                  <a:pt x="12" y="10"/>
                </a:moveTo>
                <a:lnTo>
                  <a:pt x="8" y="10"/>
                </a:lnTo>
                <a:lnTo>
                  <a:pt x="6" y="6"/>
                </a:lnTo>
                <a:lnTo>
                  <a:pt x="2" y="6"/>
                </a:lnTo>
                <a:lnTo>
                  <a:pt x="0" y="4"/>
                </a:lnTo>
                <a:lnTo>
                  <a:pt x="0" y="0"/>
                </a:lnTo>
                <a:lnTo>
                  <a:pt x="2" y="0"/>
                </a:lnTo>
                <a:lnTo>
                  <a:pt x="8" y="0"/>
                </a:lnTo>
                <a:lnTo>
                  <a:pt x="12" y="0"/>
                </a:lnTo>
                <a:lnTo>
                  <a:pt x="14" y="2"/>
                </a:lnTo>
                <a:lnTo>
                  <a:pt x="14" y="6"/>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solidFill>
                <a:prstClr val="black"/>
              </a:solidFill>
            </a:endParaRPr>
          </a:p>
        </p:txBody>
      </p:sp>
      <p:sp>
        <p:nvSpPr>
          <p:cNvPr id="22" name="CuadroTexto 184"/>
          <p:cNvSpPr txBox="1"/>
          <p:nvPr/>
        </p:nvSpPr>
        <p:spPr>
          <a:xfrm>
            <a:off x="6656224" y="620688"/>
            <a:ext cx="1448992" cy="276963"/>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a:latin typeface="Arial" panose="020B0604020202020204" pitchFamily="34" charset="0"/>
              </a:rPr>
              <a:t>Interpretación</a:t>
            </a:r>
            <a:endParaRPr lang="es-MX" dirty="0"/>
          </a:p>
        </p:txBody>
      </p:sp>
      <p:sp>
        <p:nvSpPr>
          <p:cNvPr id="23" name="CuadroTexto 184"/>
          <p:cNvSpPr txBox="1"/>
          <p:nvPr/>
        </p:nvSpPr>
        <p:spPr>
          <a:xfrm>
            <a:off x="6656224" y="3068960"/>
            <a:ext cx="1448992" cy="276963"/>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a:latin typeface="Arial" panose="020B0604020202020204" pitchFamily="34" charset="0"/>
              </a:rPr>
              <a:t>Conclusión</a:t>
            </a:r>
            <a:endParaRPr lang="es-MX" dirty="0"/>
          </a:p>
        </p:txBody>
      </p:sp>
      <p:sp>
        <p:nvSpPr>
          <p:cNvPr id="24" name="Rectángulo 2"/>
          <p:cNvSpPr>
            <a:spLocks noChangeArrowheads="1"/>
          </p:cNvSpPr>
          <p:nvPr/>
        </p:nvSpPr>
        <p:spPr bwMode="auto">
          <a:xfrm>
            <a:off x="5891956" y="3400136"/>
            <a:ext cx="3147269" cy="298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71450" indent="-171450" algn="just" eaLnBrk="1" hangingPunct="1">
              <a:lnSpc>
                <a:spcPct val="150000"/>
              </a:lnSpc>
              <a:spcBef>
                <a:spcPct val="0"/>
              </a:spcBef>
              <a:spcAft>
                <a:spcPts val="0"/>
              </a:spcAft>
              <a:buFont typeface="Wingdings" panose="05000000000000000000" pitchFamily="2" charset="2"/>
              <a:buChar char="q"/>
            </a:pPr>
            <a:r>
              <a:rPr lang="es-MX" altLang="es-MX" sz="1050" dirty="0" smtClean="0">
                <a:latin typeface="Arial" panose="020B0604020202020204" pitchFamily="34" charset="0"/>
                <a:cs typeface="Arial" panose="020B0604020202020204" pitchFamily="34" charset="0"/>
              </a:rPr>
              <a:t>Las colonias con mayor </a:t>
            </a:r>
            <a:r>
              <a:rPr lang="es-MX" altLang="es-MX" sz="1050" dirty="0">
                <a:latin typeface="Arial" panose="020B0604020202020204" pitchFamily="34" charset="0"/>
                <a:cs typeface="Arial" panose="020B0604020202020204" pitchFamily="34" charset="0"/>
              </a:rPr>
              <a:t>activismo social en la entidad </a:t>
            </a:r>
            <a:r>
              <a:rPr lang="es-MX" altLang="es-MX" sz="1050" b="1" dirty="0" smtClean="0">
                <a:latin typeface="Arial" panose="020B0604020202020204" pitchFamily="34" charset="0"/>
                <a:cs typeface="Arial" panose="020B0604020202020204" pitchFamily="34" charset="0"/>
              </a:rPr>
              <a:t>son Centro</a:t>
            </a:r>
            <a:r>
              <a:rPr lang="es-MX" altLang="es-MX" sz="1050" b="1" dirty="0">
                <a:latin typeface="Arial" panose="020B0604020202020204" pitchFamily="34" charset="0"/>
                <a:cs typeface="Arial" panose="020B0604020202020204" pitchFamily="34" charset="0"/>
              </a:rPr>
              <a:t>, San Francisquito y Centro Sur</a:t>
            </a:r>
            <a:r>
              <a:rPr lang="es-MX" altLang="es-MX" sz="1050" b="1" dirty="0" smtClean="0">
                <a:latin typeface="Arial" panose="020B0604020202020204" pitchFamily="34" charset="0"/>
                <a:cs typeface="Arial" panose="020B0604020202020204" pitchFamily="34" charset="0"/>
              </a:rPr>
              <a:t>.</a:t>
            </a:r>
            <a:endParaRPr lang="es-MX" altLang="es-MX" sz="1050" b="1" dirty="0">
              <a:latin typeface="Arial" panose="020B0604020202020204" pitchFamily="34" charset="0"/>
              <a:cs typeface="Arial" panose="020B0604020202020204" pitchFamily="34" charset="0"/>
            </a:endParaRPr>
          </a:p>
          <a:p>
            <a:pPr marL="171450" indent="-171450" algn="just" eaLnBrk="1" hangingPunct="1">
              <a:lnSpc>
                <a:spcPct val="150000"/>
              </a:lnSpc>
              <a:spcBef>
                <a:spcPct val="0"/>
              </a:spcBef>
              <a:spcAft>
                <a:spcPts val="0"/>
              </a:spcAft>
              <a:buFont typeface="Wingdings" panose="05000000000000000000" pitchFamily="2" charset="2"/>
              <a:buChar char="q"/>
            </a:pPr>
            <a:r>
              <a:rPr lang="es-MX" altLang="es-MX" sz="1050" dirty="0" smtClean="0">
                <a:latin typeface="Arial" panose="020B0604020202020204" pitchFamily="34" charset="0"/>
                <a:cs typeface="Arial" panose="020B0604020202020204" pitchFamily="34" charset="0"/>
              </a:rPr>
              <a:t>Estas manifestaciones facilitan </a:t>
            </a:r>
            <a:r>
              <a:rPr lang="es-MX" altLang="es-MX" sz="1050" dirty="0">
                <a:latin typeface="Arial" panose="020B0604020202020204" pitchFamily="34" charset="0"/>
                <a:cs typeface="Arial" panose="020B0604020202020204" pitchFamily="34" charset="0"/>
              </a:rPr>
              <a:t>el poder de convocatoria de las </a:t>
            </a:r>
            <a:r>
              <a:rPr lang="es-MX" altLang="es-MX" sz="1050" dirty="0" smtClean="0">
                <a:latin typeface="Arial" panose="020B0604020202020204" pitchFamily="34" charset="0"/>
                <a:cs typeface="Arial" panose="020B0604020202020204" pitchFamily="34" charset="0"/>
              </a:rPr>
              <a:t>diversas organizaciones sociales, generando un mayor impacto mediático.</a:t>
            </a:r>
          </a:p>
          <a:p>
            <a:pPr marL="171450" indent="-171450" algn="just" eaLnBrk="1" hangingPunct="1">
              <a:lnSpc>
                <a:spcPct val="150000"/>
              </a:lnSpc>
              <a:spcBef>
                <a:spcPct val="0"/>
              </a:spcBef>
              <a:spcAft>
                <a:spcPts val="0"/>
              </a:spcAft>
              <a:buFont typeface="Wingdings" panose="05000000000000000000" pitchFamily="2" charset="2"/>
              <a:buChar char="q"/>
            </a:pPr>
            <a:r>
              <a:rPr lang="es-MX" altLang="es-MX" sz="1050" dirty="0" smtClean="0">
                <a:latin typeface="Arial" panose="020B0604020202020204" pitchFamily="34" charset="0"/>
                <a:cs typeface="Arial" panose="020B0604020202020204" pitchFamily="34" charset="0"/>
              </a:rPr>
              <a:t>La </a:t>
            </a:r>
            <a:r>
              <a:rPr lang="es-MX" altLang="es-MX" sz="1050" b="1" dirty="0" smtClean="0">
                <a:latin typeface="Arial" panose="020B0604020202020204" pitchFamily="34" charset="0"/>
                <a:cs typeface="Arial" panose="020B0604020202020204" pitchFamily="34" charset="0"/>
              </a:rPr>
              <a:t>Colonia centro</a:t>
            </a:r>
            <a:r>
              <a:rPr lang="es-MX" altLang="es-MX" sz="1050" dirty="0" smtClean="0">
                <a:latin typeface="Arial" panose="020B0604020202020204" pitchFamily="34" charset="0"/>
                <a:cs typeface="Arial" panose="020B0604020202020204" pitchFamily="34" charset="0"/>
              </a:rPr>
              <a:t> ha sido sede de manifestaciones y marchas de las organizaciones sociales de con presencia Querétaro</a:t>
            </a:r>
            <a:r>
              <a:rPr lang="es-MX" sz="1050" dirty="0">
                <a:cs typeface="Arial" panose="020B0604020202020204" pitchFamily="34" charset="0"/>
              </a:rPr>
              <a:t> en virtud de que es sede de la dependencia de Gobierno estatal</a:t>
            </a:r>
            <a:r>
              <a:rPr lang="es-MX" altLang="es-MX" sz="1050" dirty="0" smtClean="0">
                <a:latin typeface="Arial" panose="020B0604020202020204" pitchFamily="34" charset="0"/>
                <a:cs typeface="Arial" panose="020B0604020202020204" pitchFamily="34" charset="0"/>
              </a:rPr>
              <a:t>. </a:t>
            </a:r>
            <a:endParaRPr lang="es-MX" altLang="es-MX" sz="1050" b="1" dirty="0">
              <a:latin typeface="Arial" panose="020B0604020202020204" pitchFamily="34" charset="0"/>
              <a:cs typeface="Arial" panose="020B0604020202020204" pitchFamily="34" charset="0"/>
            </a:endParaRPr>
          </a:p>
        </p:txBody>
      </p:sp>
      <p:sp>
        <p:nvSpPr>
          <p:cNvPr id="25" name="CuadroTexto 32"/>
          <p:cNvSpPr txBox="1">
            <a:spLocks noChangeArrowheads="1"/>
          </p:cNvSpPr>
          <p:nvPr/>
        </p:nvSpPr>
        <p:spPr bwMode="auto">
          <a:xfrm>
            <a:off x="5891958" y="953011"/>
            <a:ext cx="3147268" cy="201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eaLnBrk="1" fontAlgn="auto" hangingPunct="1">
              <a:lnSpc>
                <a:spcPct val="150000"/>
              </a:lnSpc>
              <a:spcBef>
                <a:spcPct val="0"/>
              </a:spcBef>
              <a:spcAft>
                <a:spcPts val="0"/>
              </a:spcAft>
              <a:buFont typeface="Wingdings" panose="05000000000000000000" pitchFamily="2" charset="2"/>
              <a:buChar char="q"/>
              <a:defRPr/>
            </a:pPr>
            <a:r>
              <a:rPr lang="es-MX" altLang="es-MX" sz="1050" dirty="0">
                <a:latin typeface="Arial" panose="020B0604020202020204" pitchFamily="34" charset="0"/>
                <a:cs typeface="Arial" panose="020B0604020202020204" pitchFamily="34" charset="0"/>
              </a:rPr>
              <a:t>Durante el </a:t>
            </a:r>
            <a:r>
              <a:rPr lang="es-MX" altLang="es-MX" sz="1050" dirty="0" smtClean="0">
                <a:latin typeface="Arial" panose="020B0604020202020204" pitchFamily="34" charset="0"/>
                <a:cs typeface="Arial" panose="020B0604020202020204" pitchFamily="34" charset="0"/>
              </a:rPr>
              <a:t>periodo del </a:t>
            </a:r>
            <a:r>
              <a:rPr lang="es-MX" altLang="es-MX" sz="1050" b="1" dirty="0" smtClean="0">
                <a:latin typeface="Arial" panose="020B0604020202020204" pitchFamily="34" charset="0"/>
                <a:cs typeface="Arial" panose="020B0604020202020204" pitchFamily="34" charset="0"/>
              </a:rPr>
              <a:t>1/o. Ene. al </a:t>
            </a:r>
            <a:r>
              <a:rPr lang="es-MX" altLang="es-MX" sz="1050" b="1" dirty="0" smtClean="0">
                <a:latin typeface="Arial" panose="020B0604020202020204" pitchFamily="34" charset="0"/>
                <a:cs typeface="Arial" panose="020B0604020202020204" pitchFamily="34" charset="0"/>
              </a:rPr>
              <a:t>1/o Mar.  </a:t>
            </a:r>
            <a:r>
              <a:rPr lang="es-MX" altLang="es-MX" sz="1050" b="1" dirty="0" smtClean="0">
                <a:latin typeface="Arial" panose="020B0604020202020204" pitchFamily="34" charset="0"/>
                <a:cs typeface="Arial" panose="020B0604020202020204" pitchFamily="34" charset="0"/>
              </a:rPr>
              <a:t>2022,</a:t>
            </a:r>
            <a:r>
              <a:rPr lang="es-MX" altLang="es-MX" sz="1050" dirty="0" smtClean="0">
                <a:latin typeface="Arial" panose="020B0604020202020204" pitchFamily="34" charset="0"/>
                <a:cs typeface="Arial" panose="020B0604020202020204" pitchFamily="34" charset="0"/>
              </a:rPr>
              <a:t> en el municipio se </a:t>
            </a:r>
            <a:r>
              <a:rPr lang="es-MX" altLang="es-MX" sz="1050" dirty="0" smtClean="0">
                <a:latin typeface="Arial" panose="020B0604020202020204" pitchFamily="34" charset="0"/>
                <a:cs typeface="Arial" panose="020B0604020202020204" pitchFamily="34" charset="0"/>
              </a:rPr>
              <a:t>ha registrado                         1 movilización social.</a:t>
            </a:r>
            <a:endParaRPr lang="es-MX" altLang="es-MX" sz="1050" dirty="0" smtClean="0">
              <a:latin typeface="Arial" panose="020B0604020202020204" pitchFamily="34" charset="0"/>
              <a:cs typeface="Arial" panose="020B0604020202020204" pitchFamily="34" charset="0"/>
            </a:endParaRPr>
          </a:p>
          <a:p>
            <a:pPr algn="just" eaLnBrk="1" fontAlgn="auto" hangingPunct="1">
              <a:lnSpc>
                <a:spcPct val="150000"/>
              </a:lnSpc>
              <a:spcBef>
                <a:spcPct val="0"/>
              </a:spcBef>
              <a:spcAft>
                <a:spcPts val="0"/>
              </a:spcAft>
              <a:buNone/>
              <a:defRPr/>
            </a:pPr>
            <a:endParaRPr lang="es-MX" altLang="es-MX" sz="1050" dirty="0">
              <a:latin typeface="Arial" panose="020B0604020202020204" pitchFamily="34" charset="0"/>
              <a:cs typeface="Arial" panose="020B0604020202020204" pitchFamily="34" charset="0"/>
            </a:endParaRPr>
          </a:p>
          <a:p>
            <a:pPr marL="171450" indent="-171450" algn="just" eaLnBrk="1" fontAlgn="auto" hangingPunct="1">
              <a:lnSpc>
                <a:spcPct val="150000"/>
              </a:lnSpc>
              <a:spcBef>
                <a:spcPct val="0"/>
              </a:spcBef>
              <a:spcAft>
                <a:spcPts val="0"/>
              </a:spcAft>
              <a:buFont typeface="Wingdings" panose="05000000000000000000" pitchFamily="2" charset="2"/>
              <a:buChar char="q"/>
              <a:defRPr/>
            </a:pPr>
            <a:r>
              <a:rPr lang="es-MX" altLang="es-MX" sz="1050" dirty="0" smtClean="0">
                <a:latin typeface="Arial" panose="020B0604020202020204" pitchFamily="34" charset="0"/>
                <a:cs typeface="Arial" panose="020B0604020202020204" pitchFamily="34" charset="0"/>
              </a:rPr>
              <a:t>Las colonias con más activismo social son: Centro, San Francisquito y Centro Sur.</a:t>
            </a:r>
          </a:p>
          <a:p>
            <a:pPr marL="171450" indent="-171450" algn="just" eaLnBrk="1" fontAlgn="auto" hangingPunct="1">
              <a:lnSpc>
                <a:spcPct val="150000"/>
              </a:lnSpc>
              <a:spcBef>
                <a:spcPct val="0"/>
              </a:spcBef>
              <a:spcAft>
                <a:spcPts val="0"/>
              </a:spcAft>
              <a:buFont typeface="Wingdings" panose="05000000000000000000" pitchFamily="2" charset="2"/>
              <a:buChar char="q"/>
              <a:defRPr/>
            </a:pPr>
            <a:r>
              <a:rPr lang="es-MX" altLang="es-MX" sz="1050" dirty="0" smtClean="0">
                <a:latin typeface="Arial" panose="020B0604020202020204" pitchFamily="34" charset="0"/>
                <a:cs typeface="Arial" panose="020B0604020202020204" pitchFamily="34" charset="0"/>
              </a:rPr>
              <a:t>Las colonias con menos activismo social son: </a:t>
            </a:r>
            <a:r>
              <a:rPr lang="es-MX" sz="1050" dirty="0" smtClean="0">
                <a:latin typeface="Arial" panose="020B0604020202020204" pitchFamily="34" charset="0"/>
                <a:cs typeface="Arial" panose="020B0604020202020204" pitchFamily="34" charset="0"/>
              </a:rPr>
              <a:t>Col</a:t>
            </a:r>
            <a:r>
              <a:rPr lang="es-MX" sz="1050" dirty="0">
                <a:latin typeface="Arial" panose="020B0604020202020204" pitchFamily="34" charset="0"/>
                <a:cs typeface="Arial" panose="020B0604020202020204" pitchFamily="34" charset="0"/>
              </a:rPr>
              <a:t>. Ex-</a:t>
            </a:r>
            <a:r>
              <a:rPr lang="es-MX" sz="1050" dirty="0" err="1">
                <a:latin typeface="Arial" panose="020B0604020202020204" pitchFamily="34" charset="0"/>
                <a:cs typeface="Arial" panose="020B0604020202020204" pitchFamily="34" charset="0"/>
              </a:rPr>
              <a:t>Hda</a:t>
            </a:r>
            <a:r>
              <a:rPr lang="es-MX" sz="1050" dirty="0">
                <a:latin typeface="Arial" panose="020B0604020202020204" pitchFamily="34" charset="0"/>
                <a:cs typeface="Arial" panose="020B0604020202020204" pitchFamily="34" charset="0"/>
              </a:rPr>
              <a:t>. Santa </a:t>
            </a:r>
            <a:r>
              <a:rPr lang="es-MX" sz="1050" dirty="0" smtClean="0">
                <a:latin typeface="Arial" panose="020B0604020202020204" pitchFamily="34" charset="0"/>
                <a:cs typeface="Arial" panose="020B0604020202020204" pitchFamily="34" charset="0"/>
              </a:rPr>
              <a:t>Ana y Vista Azul. </a:t>
            </a:r>
            <a:endParaRPr lang="es-MX" altLang="es-MX" sz="1050" dirty="0">
              <a:latin typeface="Arial" panose="020B0604020202020204" pitchFamily="34" charset="0"/>
              <a:cs typeface="Arial" panose="020B0604020202020204" pitchFamily="34" charset="0"/>
            </a:endParaRPr>
          </a:p>
        </p:txBody>
      </p:sp>
      <p:pic>
        <p:nvPicPr>
          <p:cNvPr id="48" name="Imagen 51">
            <a:extLst>
              <a:ext uri="{FF2B5EF4-FFF2-40B4-BE49-F238E27FC236}">
                <a16:creationId xmlns:a16="http://schemas.microsoft.com/office/drawing/2014/main" xmlns="" id="{5FAB54E5-9C8B-4440-862E-9AEEA42CC732}"/>
              </a:ext>
            </a:extLst>
          </p:cNvPr>
          <p:cNvPicPr>
            <a:picLocks noChangeAspect="1"/>
          </p:cNvPicPr>
          <p:nvPr/>
        </p:nvPicPr>
        <p:blipFill rotWithShape="1">
          <a:blip r:embed="rId2" cstate="print"/>
          <a:srcRect l="42282" t="23187" r="16376" b="19064"/>
          <a:stretch/>
        </p:blipFill>
        <p:spPr>
          <a:xfrm>
            <a:off x="145015" y="1268760"/>
            <a:ext cx="5507105" cy="4654574"/>
          </a:xfrm>
          <a:prstGeom prst="rect">
            <a:avLst/>
          </a:prstGeom>
          <a:solidFill>
            <a:srgbClr val="FF0000"/>
          </a:solidFill>
        </p:spPr>
      </p:pic>
      <p:sp>
        <p:nvSpPr>
          <p:cNvPr id="88" name="19 CuadroTexto"/>
          <p:cNvSpPr txBox="1"/>
          <p:nvPr/>
        </p:nvSpPr>
        <p:spPr>
          <a:xfrm>
            <a:off x="4735066" y="4184638"/>
            <a:ext cx="901185" cy="252474"/>
          </a:xfrm>
          <a:prstGeom prst="rect">
            <a:avLst/>
          </a:prstGeom>
          <a:solidFill>
            <a:srgbClr val="FFFF00"/>
          </a:solidFill>
          <a:ln>
            <a:solidFill>
              <a:schemeClr val="tx1"/>
            </a:solidFill>
          </a:ln>
        </p:spPr>
        <p:txBody>
          <a:bodyPr wrap="square" lIns="0" tIns="0" rIns="0" bIns="0" rtlCol="0" anchor="ctr">
            <a:noAutofit/>
          </a:bodyPr>
          <a:lstStyle/>
          <a:p>
            <a:pPr algn="ctr"/>
            <a:r>
              <a:rPr lang="es-MX" sz="800" dirty="0" smtClean="0"/>
              <a:t>Col. San Francisquito</a:t>
            </a:r>
            <a:endParaRPr lang="es-ES" sz="800" dirty="0"/>
          </a:p>
        </p:txBody>
      </p:sp>
      <p:cxnSp>
        <p:nvCxnSpPr>
          <p:cNvPr id="89" name="Conector recto de flecha 60"/>
          <p:cNvCxnSpPr>
            <a:stCxn id="88" idx="1"/>
          </p:cNvCxnSpPr>
          <p:nvPr/>
        </p:nvCxnSpPr>
        <p:spPr>
          <a:xfrm flipH="1" flipV="1">
            <a:off x="3707880" y="4185096"/>
            <a:ext cx="1027186" cy="1257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ector recto de flecha 60"/>
          <p:cNvCxnSpPr>
            <a:stCxn id="21" idx="3"/>
          </p:cNvCxnSpPr>
          <p:nvPr/>
        </p:nvCxnSpPr>
        <p:spPr>
          <a:xfrm>
            <a:off x="1331640" y="3734811"/>
            <a:ext cx="1944216" cy="338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19 CuadroTexto"/>
          <p:cNvSpPr txBox="1"/>
          <p:nvPr/>
        </p:nvSpPr>
        <p:spPr>
          <a:xfrm>
            <a:off x="4644008" y="4845074"/>
            <a:ext cx="901185" cy="252474"/>
          </a:xfrm>
          <a:prstGeom prst="rect">
            <a:avLst/>
          </a:prstGeom>
          <a:solidFill>
            <a:srgbClr val="FFFF00"/>
          </a:solidFill>
          <a:ln>
            <a:solidFill>
              <a:schemeClr val="tx1"/>
            </a:solidFill>
          </a:ln>
        </p:spPr>
        <p:txBody>
          <a:bodyPr wrap="square" lIns="0" tIns="0" rIns="0" bIns="0" rtlCol="0" anchor="ctr">
            <a:noAutofit/>
          </a:bodyPr>
          <a:lstStyle/>
          <a:p>
            <a:pPr algn="ctr"/>
            <a:r>
              <a:rPr lang="es-MX" sz="800" dirty="0" smtClean="0"/>
              <a:t>Col. Centro Sur </a:t>
            </a:r>
            <a:endParaRPr lang="es-ES" sz="800" dirty="0"/>
          </a:p>
        </p:txBody>
      </p:sp>
      <p:cxnSp>
        <p:nvCxnSpPr>
          <p:cNvPr id="151" name="Conector recto de flecha 60"/>
          <p:cNvCxnSpPr>
            <a:stCxn id="150" idx="1"/>
          </p:cNvCxnSpPr>
          <p:nvPr/>
        </p:nvCxnSpPr>
        <p:spPr>
          <a:xfrm flipH="1" flipV="1">
            <a:off x="4251189" y="4782185"/>
            <a:ext cx="392819" cy="189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19 CuadroTexto"/>
          <p:cNvSpPr txBox="1"/>
          <p:nvPr/>
        </p:nvSpPr>
        <p:spPr>
          <a:xfrm>
            <a:off x="150937" y="2528454"/>
            <a:ext cx="901185" cy="252474"/>
          </a:xfrm>
          <a:prstGeom prst="rect">
            <a:avLst/>
          </a:prstGeom>
          <a:solidFill>
            <a:srgbClr val="FFFF00"/>
          </a:solidFill>
          <a:ln>
            <a:solidFill>
              <a:schemeClr val="tx1"/>
            </a:solidFill>
          </a:ln>
        </p:spPr>
        <p:txBody>
          <a:bodyPr wrap="square" lIns="0" tIns="0" rIns="0" bIns="0" rtlCol="0" anchor="ctr">
            <a:noAutofit/>
          </a:bodyPr>
          <a:lstStyle/>
          <a:p>
            <a:pPr algn="ctr"/>
            <a:r>
              <a:rPr lang="es-MX" sz="800" dirty="0"/>
              <a:t>C</a:t>
            </a:r>
            <a:r>
              <a:rPr lang="es-MX" sz="800" dirty="0" smtClean="0"/>
              <a:t>ol. Ex-</a:t>
            </a:r>
            <a:r>
              <a:rPr lang="es-MX" sz="800" dirty="0" err="1" smtClean="0"/>
              <a:t>Hda</a:t>
            </a:r>
            <a:r>
              <a:rPr lang="es-MX" sz="800" dirty="0" smtClean="0"/>
              <a:t>. Santa Ana</a:t>
            </a:r>
            <a:endParaRPr lang="es-ES" sz="800" dirty="0"/>
          </a:p>
        </p:txBody>
      </p:sp>
      <p:cxnSp>
        <p:nvCxnSpPr>
          <p:cNvPr id="153" name="Conector recto de flecha 60"/>
          <p:cNvCxnSpPr>
            <a:stCxn id="152" idx="3"/>
          </p:cNvCxnSpPr>
          <p:nvPr/>
        </p:nvCxnSpPr>
        <p:spPr>
          <a:xfrm>
            <a:off x="1052122" y="2654691"/>
            <a:ext cx="573766" cy="14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19 CuadroTexto"/>
          <p:cNvSpPr txBox="1"/>
          <p:nvPr/>
        </p:nvSpPr>
        <p:spPr>
          <a:xfrm>
            <a:off x="4644008" y="5211447"/>
            <a:ext cx="901185" cy="252474"/>
          </a:xfrm>
          <a:prstGeom prst="rect">
            <a:avLst/>
          </a:prstGeom>
          <a:solidFill>
            <a:srgbClr val="FFFF00"/>
          </a:solidFill>
          <a:ln>
            <a:solidFill>
              <a:schemeClr val="tx1"/>
            </a:solidFill>
          </a:ln>
        </p:spPr>
        <p:txBody>
          <a:bodyPr wrap="square" lIns="0" tIns="0" rIns="0" bIns="0" rtlCol="0" anchor="ctr">
            <a:noAutofit/>
          </a:bodyPr>
          <a:lstStyle/>
          <a:p>
            <a:pPr algn="ctr"/>
            <a:r>
              <a:rPr lang="es-ES" sz="800" dirty="0" smtClean="0"/>
              <a:t>Col. Vista Azul</a:t>
            </a:r>
            <a:endParaRPr lang="es-ES" sz="800" dirty="0"/>
          </a:p>
        </p:txBody>
      </p:sp>
      <p:cxnSp>
        <p:nvCxnSpPr>
          <p:cNvPr id="155" name="Conector recto de flecha 60"/>
          <p:cNvCxnSpPr/>
          <p:nvPr/>
        </p:nvCxnSpPr>
        <p:spPr>
          <a:xfrm flipH="1" flipV="1">
            <a:off x="3901821" y="5122013"/>
            <a:ext cx="795146" cy="126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19 CuadroTexto"/>
          <p:cNvSpPr txBox="1"/>
          <p:nvPr/>
        </p:nvSpPr>
        <p:spPr>
          <a:xfrm>
            <a:off x="430455" y="3608574"/>
            <a:ext cx="901185" cy="252474"/>
          </a:xfrm>
          <a:prstGeom prst="rect">
            <a:avLst/>
          </a:prstGeom>
          <a:solidFill>
            <a:srgbClr val="FFFF00"/>
          </a:solidFill>
          <a:ln>
            <a:solidFill>
              <a:schemeClr val="tx1"/>
            </a:solidFill>
          </a:ln>
        </p:spPr>
        <p:txBody>
          <a:bodyPr wrap="square" lIns="0" tIns="0" rIns="0" bIns="0" rtlCol="0" anchor="ctr">
            <a:noAutofit/>
          </a:bodyPr>
          <a:lstStyle/>
          <a:p>
            <a:pPr algn="ctr"/>
            <a:r>
              <a:rPr lang="es-MX" sz="800" dirty="0" smtClean="0"/>
              <a:t>Col. Centro</a:t>
            </a:r>
            <a:endParaRPr lang="es-ES" sz="800" dirty="0"/>
          </a:p>
        </p:txBody>
      </p:sp>
    </p:spTree>
    <p:extLst>
      <p:ext uri="{BB962C8B-B14F-4D97-AF65-F5344CB8AC3E}">
        <p14:creationId xmlns:p14="http://schemas.microsoft.com/office/powerpoint/2010/main" val="97821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CuadroTexto 32"/>
          <p:cNvSpPr txBox="1">
            <a:spLocks noChangeArrowheads="1"/>
          </p:cNvSpPr>
          <p:nvPr/>
        </p:nvSpPr>
        <p:spPr bwMode="auto">
          <a:xfrm>
            <a:off x="2592388" y="166688"/>
            <a:ext cx="51117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s-MX" altLang="es-MX" sz="1600" b="1" smtClean="0"/>
              <a:t>Introducción.</a:t>
            </a:r>
            <a:endParaRPr lang="es-MX" altLang="es-MX" sz="1600">
              <a:latin typeface="Calibri" panose="020F0502020204030204" pitchFamily="34" charset="0"/>
            </a:endParaRPr>
          </a:p>
        </p:txBody>
      </p:sp>
      <p:sp>
        <p:nvSpPr>
          <p:cNvPr id="774" name="CuadroTexto 85"/>
          <p:cNvSpPr txBox="1">
            <a:spLocks noChangeArrowheads="1"/>
          </p:cNvSpPr>
          <p:nvPr/>
        </p:nvSpPr>
        <p:spPr bwMode="auto">
          <a:xfrm>
            <a:off x="389509" y="2750452"/>
            <a:ext cx="157401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71450" indent="-171450" algn="just">
              <a:buFont typeface="Wingdings" panose="05000000000000000000" pitchFamily="2" charset="2"/>
              <a:buChar char="Ø"/>
            </a:pPr>
            <a:r>
              <a:rPr lang="es-MX" altLang="es-MX" sz="900" b="1" dirty="0"/>
              <a:t>Información </a:t>
            </a:r>
            <a:r>
              <a:rPr lang="es-MX" altLang="es-MX" sz="900" b="1" dirty="0" smtClean="0"/>
              <a:t>General del estado de Querétaro.</a:t>
            </a:r>
          </a:p>
          <a:p>
            <a:pPr marL="171450" indent="-171450" algn="just">
              <a:buFont typeface="Wingdings" panose="05000000000000000000" pitchFamily="2" charset="2"/>
              <a:buChar char="Ø"/>
            </a:pPr>
            <a:endParaRPr lang="es-MX" altLang="es-MX" sz="900" b="1" dirty="0"/>
          </a:p>
          <a:p>
            <a:pPr marL="171450" indent="-171450" algn="just">
              <a:buFont typeface="Wingdings" panose="05000000000000000000" pitchFamily="2" charset="2"/>
              <a:buChar char="Ø"/>
            </a:pPr>
            <a:endParaRPr lang="es-MX" altLang="es-MX" sz="900" b="1" dirty="0" smtClean="0"/>
          </a:p>
          <a:p>
            <a:pPr algn="just"/>
            <a:endParaRPr lang="es-MX" altLang="es-MX" sz="900" b="1" dirty="0"/>
          </a:p>
          <a:p>
            <a:pPr algn="ctr"/>
            <a:endParaRPr lang="es-MX" altLang="es-MX" sz="900" b="1" dirty="0" smtClean="0"/>
          </a:p>
          <a:p>
            <a:pPr marL="171450" indent="-171450">
              <a:buFont typeface="Wingdings" panose="05000000000000000000" pitchFamily="2" charset="2"/>
              <a:buChar char="Ø"/>
            </a:pPr>
            <a:r>
              <a:rPr lang="es-MX" altLang="es-MX" sz="900" b="1" dirty="0" smtClean="0"/>
              <a:t>Activismo Político.</a:t>
            </a:r>
          </a:p>
          <a:p>
            <a:endParaRPr lang="es-MX" altLang="es-MX" sz="900" b="1" dirty="0" smtClean="0"/>
          </a:p>
          <a:p>
            <a:endParaRPr lang="es-MX" altLang="es-MX" sz="900" b="1" dirty="0"/>
          </a:p>
          <a:p>
            <a:endParaRPr lang="es-MX" altLang="es-MX" sz="900" b="1" dirty="0" smtClean="0"/>
          </a:p>
          <a:p>
            <a:endParaRPr lang="es-MX" altLang="es-MX" sz="900" b="1" dirty="0"/>
          </a:p>
          <a:p>
            <a:endParaRPr lang="es-MX" altLang="es-MX" sz="900" b="1" dirty="0" smtClean="0"/>
          </a:p>
          <a:p>
            <a:pPr marL="171450" indent="-171450">
              <a:buFont typeface="Wingdings" panose="05000000000000000000" pitchFamily="2" charset="2"/>
              <a:buChar char="Ø"/>
            </a:pPr>
            <a:r>
              <a:rPr lang="es-MX" altLang="es-MX" sz="900" b="1" dirty="0" smtClean="0"/>
              <a:t>Activismo </a:t>
            </a:r>
            <a:r>
              <a:rPr lang="es-MX" altLang="es-MX" sz="900" b="1" dirty="0"/>
              <a:t>Social</a:t>
            </a:r>
            <a:r>
              <a:rPr lang="es-MX" altLang="es-MX" sz="900" b="1" dirty="0" smtClean="0"/>
              <a:t>.</a:t>
            </a:r>
          </a:p>
          <a:p>
            <a:pPr marL="171450" indent="-171450">
              <a:buFont typeface="Wingdings" panose="05000000000000000000" pitchFamily="2" charset="2"/>
              <a:buChar char="Ø"/>
            </a:pPr>
            <a:endParaRPr lang="es-MX" altLang="es-MX" sz="900" b="1" dirty="0" smtClean="0"/>
          </a:p>
          <a:p>
            <a:pPr marL="171450" indent="-171450">
              <a:buFont typeface="Wingdings" panose="05000000000000000000" pitchFamily="2" charset="2"/>
              <a:buChar char="Ø"/>
            </a:pPr>
            <a:endParaRPr lang="es-MX" altLang="es-MX" sz="900" b="1" dirty="0"/>
          </a:p>
          <a:p>
            <a:pPr marL="171450" indent="-171450">
              <a:buFont typeface="Wingdings" panose="05000000000000000000" pitchFamily="2" charset="2"/>
              <a:buChar char="Ø"/>
            </a:pPr>
            <a:endParaRPr lang="es-MX" altLang="es-MX" sz="900" b="1" dirty="0" smtClean="0"/>
          </a:p>
          <a:p>
            <a:pPr marL="171450" indent="-171450">
              <a:buFont typeface="Wingdings" panose="05000000000000000000" pitchFamily="2" charset="2"/>
              <a:buChar char="Ø"/>
            </a:pPr>
            <a:endParaRPr lang="es-MX" altLang="es-MX" sz="900" b="1" dirty="0"/>
          </a:p>
          <a:p>
            <a:pPr marL="171450" indent="-171450">
              <a:buFont typeface="Wingdings" panose="05000000000000000000" pitchFamily="2" charset="2"/>
              <a:buChar char="Ø"/>
            </a:pPr>
            <a:endParaRPr lang="es-MX" altLang="es-MX" sz="900" b="1" dirty="0" smtClean="0"/>
          </a:p>
          <a:p>
            <a:pPr marL="171450" indent="-171450">
              <a:buFont typeface="Wingdings" panose="05000000000000000000" pitchFamily="2" charset="2"/>
              <a:buChar char="Ø"/>
            </a:pPr>
            <a:r>
              <a:rPr lang="es-MX" altLang="es-MX" sz="900" b="1" dirty="0"/>
              <a:t>Activismo Delictivo</a:t>
            </a:r>
            <a:r>
              <a:rPr lang="es-MX" altLang="es-MX" sz="900" b="1" dirty="0" smtClean="0"/>
              <a:t>.</a:t>
            </a:r>
          </a:p>
          <a:p>
            <a:pPr marL="171450" indent="-171450">
              <a:buFont typeface="Wingdings" panose="05000000000000000000" pitchFamily="2" charset="2"/>
              <a:buChar char="Ø"/>
            </a:pPr>
            <a:endParaRPr lang="es-MX" altLang="es-MX" sz="900" b="1" dirty="0" smtClean="0"/>
          </a:p>
          <a:p>
            <a:pPr marL="171450" indent="-171450">
              <a:buFont typeface="Wingdings" panose="05000000000000000000" pitchFamily="2" charset="2"/>
              <a:buChar char="Ø"/>
            </a:pPr>
            <a:endParaRPr lang="es-MX" altLang="es-MX" sz="900" b="1" dirty="0" smtClean="0"/>
          </a:p>
          <a:p>
            <a:pPr marL="171450" indent="-171450">
              <a:buFont typeface="Wingdings" panose="05000000000000000000" pitchFamily="2" charset="2"/>
              <a:buChar char="Ø"/>
            </a:pPr>
            <a:endParaRPr lang="es-MX" altLang="es-MX" sz="900" b="1" dirty="0"/>
          </a:p>
          <a:p>
            <a:pPr marL="171450" indent="-171450">
              <a:buFont typeface="Wingdings" panose="05000000000000000000" pitchFamily="2" charset="2"/>
              <a:buChar char="Ø"/>
            </a:pPr>
            <a:endParaRPr lang="es-MX" altLang="es-MX" sz="900" b="1" dirty="0" smtClean="0"/>
          </a:p>
          <a:p>
            <a:pPr marL="171450" indent="-171450">
              <a:buFont typeface="Wingdings" panose="05000000000000000000" pitchFamily="2" charset="2"/>
              <a:buChar char="Ø"/>
            </a:pPr>
            <a:endParaRPr lang="es-MX" altLang="es-MX" sz="900" b="1" dirty="0"/>
          </a:p>
          <a:p>
            <a:pPr marL="171450" indent="-171450">
              <a:buFont typeface="Wingdings" panose="05000000000000000000" pitchFamily="2" charset="2"/>
              <a:buChar char="Ø"/>
            </a:pPr>
            <a:r>
              <a:rPr lang="es-MX" altLang="es-MX" sz="900" b="1" dirty="0" smtClean="0"/>
              <a:t>Líneas de Acción.</a:t>
            </a:r>
          </a:p>
        </p:txBody>
      </p:sp>
      <p:sp>
        <p:nvSpPr>
          <p:cNvPr id="46" name="CuadroTexto 3"/>
          <p:cNvSpPr txBox="1"/>
          <p:nvPr/>
        </p:nvSpPr>
        <p:spPr>
          <a:xfrm>
            <a:off x="4968991" y="620688"/>
            <a:ext cx="4012963" cy="738664"/>
          </a:xfrm>
          <a:prstGeom prst="rect">
            <a:avLst/>
          </a:prstGeom>
          <a:noFill/>
        </p:spPr>
        <p:txBody>
          <a:bodyPr wrap="square">
            <a:spAutoFit/>
          </a:bodyPr>
          <a:lstStyle/>
          <a:p>
            <a:pPr algn="just" eaLnBrk="0" hangingPunct="0">
              <a:spcBef>
                <a:spcPts val="600"/>
              </a:spcBef>
              <a:defRPr/>
            </a:pPr>
            <a:r>
              <a:rPr lang="es-MX" sz="1050" dirty="0"/>
              <a:t>El </a:t>
            </a:r>
            <a:r>
              <a:rPr lang="es-MX" sz="1050" b="1" dirty="0" smtClean="0"/>
              <a:t>Lic</a:t>
            </a:r>
            <a:r>
              <a:rPr lang="es-MX" sz="1050" dirty="0" smtClean="0"/>
              <a:t>. </a:t>
            </a:r>
            <a:r>
              <a:rPr lang="es-MX" sz="1050" b="1" dirty="0" smtClean="0"/>
              <a:t>Mauricio Kuri González</a:t>
            </a:r>
            <a:r>
              <a:rPr lang="es-MX" sz="1050" dirty="0" smtClean="0"/>
              <a:t>, Gobernador </a:t>
            </a:r>
            <a:r>
              <a:rPr lang="es-MX" sz="1050" dirty="0"/>
              <a:t>del </a:t>
            </a:r>
            <a:r>
              <a:rPr lang="es-MX" sz="1050" dirty="0" smtClean="0"/>
              <a:t>Estado </a:t>
            </a:r>
            <a:r>
              <a:rPr lang="es-MX" sz="1050" dirty="0"/>
              <a:t>de </a:t>
            </a:r>
            <a:r>
              <a:rPr lang="es-MX" sz="1050" dirty="0" smtClean="0"/>
              <a:t>Querétaro (</a:t>
            </a:r>
            <a:r>
              <a:rPr lang="es-MX" sz="1050" b="1" dirty="0" smtClean="0"/>
              <a:t>PAN</a:t>
            </a:r>
            <a:r>
              <a:rPr lang="es-MX" sz="1050" dirty="0" smtClean="0"/>
              <a:t>), será </a:t>
            </a:r>
            <a:r>
              <a:rPr lang="es-MX" sz="1050" dirty="0"/>
              <a:t>quien reciba y acompañe al C. Presidente de la República durante su estancia en esta entidad federativa</a:t>
            </a:r>
            <a:r>
              <a:rPr lang="es-MX" sz="1050" dirty="0" smtClean="0"/>
              <a:t>.</a:t>
            </a:r>
            <a:endParaRPr lang="es-MX" sz="1050" dirty="0"/>
          </a:p>
        </p:txBody>
      </p:sp>
      <p:sp>
        <p:nvSpPr>
          <p:cNvPr id="48" name="CuadroTexto 47"/>
          <p:cNvSpPr txBox="1"/>
          <p:nvPr/>
        </p:nvSpPr>
        <p:spPr>
          <a:xfrm>
            <a:off x="2720185" y="3621916"/>
            <a:ext cx="926290" cy="369332"/>
          </a:xfrm>
          <a:prstGeom prst="rect">
            <a:avLst/>
          </a:prstGeom>
          <a:noFill/>
        </p:spPr>
        <p:txBody>
          <a:bodyPr wrap="square" rtlCol="0">
            <a:spAutoFit/>
          </a:bodyPr>
          <a:lstStyle/>
          <a:p>
            <a:pPr algn="ctr"/>
            <a:r>
              <a:rPr lang="es-MX" sz="900" b="1" dirty="0" smtClean="0"/>
              <a:t>Gobernador del Estado.</a:t>
            </a:r>
            <a:endParaRPr lang="es-MX" sz="900" b="1" dirty="0"/>
          </a:p>
        </p:txBody>
      </p:sp>
      <p:pic>
        <p:nvPicPr>
          <p:cNvPr id="27" name="304 Imagen" descr="Resultado de imagen para logo gobierno de queretar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7001" y="2559140"/>
            <a:ext cx="936104" cy="538738"/>
          </a:xfrm>
          <a:prstGeom prst="rect">
            <a:avLst/>
          </a:prstGeom>
          <a:noFill/>
          <a:ln w="19050">
            <a:solidFill>
              <a:schemeClr val="tx1"/>
            </a:solidFill>
          </a:ln>
        </p:spPr>
      </p:pic>
      <p:pic>
        <p:nvPicPr>
          <p:cNvPr id="30"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487" y="3276142"/>
            <a:ext cx="368907" cy="368907"/>
          </a:xfrm>
          <a:prstGeom prst="rect">
            <a:avLst/>
          </a:prstGeom>
        </p:spPr>
      </p:pic>
      <p:pic>
        <p:nvPicPr>
          <p:cNvPr id="4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5338" y="4086792"/>
            <a:ext cx="1280518" cy="854376"/>
          </a:xfrm>
          <a:prstGeom prst="rect">
            <a:avLst/>
          </a:prstGeom>
          <a:noFill/>
          <a:ln w="19050">
            <a:noFill/>
            <a:miter lim="800000"/>
            <a:headEnd/>
            <a:tailEnd/>
          </a:ln>
          <a:effectLst>
            <a:outerShdw dist="35921" dir="2700000" algn="ctr" rotWithShape="0">
              <a:schemeClr val="bg2"/>
            </a:outerShdw>
            <a:softEdge rad="76200"/>
          </a:effectLst>
          <a:extLst>
            <a:ext uri="{909E8E84-426E-40DD-AFC4-6F175D3DCCD1}">
              <a14:hiddenFill xmlns:a14="http://schemas.microsoft.com/office/drawing/2010/main">
                <a:solidFill>
                  <a:schemeClr val="accent1"/>
                </a:solidFill>
              </a14:hiddenFill>
            </a:ext>
          </a:extLst>
        </p:spPr>
      </p:pic>
      <p:pic>
        <p:nvPicPr>
          <p:cNvPr id="32" name="Imagen 3">
            <a:extLst/>
          </p:cNvPr>
          <p:cNvPicPr>
            <a:picLocks noChangeAspect="1"/>
          </p:cNvPicPr>
          <p:nvPr/>
        </p:nvPicPr>
        <p:blipFill rotWithShape="1">
          <a:blip r:embed="rId5" cstate="print"/>
          <a:srcRect l="34114" t="38235" r="29261" b="35846"/>
          <a:stretch/>
        </p:blipFill>
        <p:spPr>
          <a:xfrm>
            <a:off x="2046226" y="5930082"/>
            <a:ext cx="1197789" cy="66499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33" name="Imagen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6226" y="5014301"/>
            <a:ext cx="1196791" cy="696718"/>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6226" y="4110043"/>
            <a:ext cx="1196791" cy="787606"/>
          </a:xfrm>
          <a:prstGeom prst="rect">
            <a:avLst/>
          </a:prstGeom>
        </p:spPr>
      </p:pic>
      <p:pic>
        <p:nvPicPr>
          <p:cNvPr id="8" name="Imagen 7"/>
          <p:cNvPicPr>
            <a:picLocks noChangeAspect="1"/>
          </p:cNvPicPr>
          <p:nvPr/>
        </p:nvPicPr>
        <p:blipFill rotWithShape="1">
          <a:blip r:embed="rId8">
            <a:extLst>
              <a:ext uri="{28A0092B-C50C-407E-A947-70E740481C1C}">
                <a14:useLocalDpi xmlns:a14="http://schemas.microsoft.com/office/drawing/2010/main" val="0"/>
              </a:ext>
            </a:extLst>
          </a:blip>
          <a:srcRect l="2941" t="4851" r="2941" b="4851"/>
          <a:stretch/>
        </p:blipFill>
        <p:spPr>
          <a:xfrm>
            <a:off x="3779912" y="2348880"/>
            <a:ext cx="4815392" cy="3960440"/>
          </a:xfrm>
          <a:prstGeom prst="rect">
            <a:avLst/>
          </a:prstGeom>
        </p:spPr>
      </p:pic>
      <p:cxnSp>
        <p:nvCxnSpPr>
          <p:cNvPr id="61" name="Conector recto de flecha 60"/>
          <p:cNvCxnSpPr/>
          <p:nvPr/>
        </p:nvCxnSpPr>
        <p:spPr>
          <a:xfrm flipV="1">
            <a:off x="4279180" y="4724071"/>
            <a:ext cx="540501" cy="598623"/>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a:stCxn id="35" idx="1"/>
          </p:cNvCxnSpPr>
          <p:nvPr/>
        </p:nvCxnSpPr>
        <p:spPr>
          <a:xfrm flipH="1">
            <a:off x="6011899" y="4750405"/>
            <a:ext cx="1184198" cy="587296"/>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CuadroTexto 63"/>
          <p:cNvSpPr txBox="1"/>
          <p:nvPr/>
        </p:nvSpPr>
        <p:spPr>
          <a:xfrm>
            <a:off x="6190084" y="5589240"/>
            <a:ext cx="1470522" cy="226591"/>
          </a:xfrm>
          <a:prstGeom prst="rect">
            <a:avLst/>
          </a:prstGeom>
          <a:solidFill>
            <a:srgbClr val="FFFF00"/>
          </a:solidFill>
          <a:ln>
            <a:solidFill>
              <a:schemeClr val="tx1"/>
            </a:solidFill>
          </a:ln>
        </p:spPr>
        <p:txBody>
          <a:bodyPr wrap="none" lIns="36000" tIns="36000" rIns="36000" bIns="36000" rtlCol="0">
            <a:spAutoFit/>
          </a:bodyPr>
          <a:lstStyle/>
          <a:p>
            <a:pPr algn="ctr"/>
            <a:r>
              <a:rPr lang="es-MX" sz="1000" b="1" dirty="0" smtClean="0">
                <a:latin typeface="Arial" panose="020B0604020202020204" pitchFamily="34" charset="0"/>
                <a:cs typeface="Arial" panose="020B0604020202020204" pitchFamily="34" charset="0"/>
              </a:rPr>
              <a:t>San Juan del Rio, Qro.</a:t>
            </a:r>
            <a:endParaRPr lang="es-MX" sz="1000" b="1" dirty="0">
              <a:latin typeface="Arial" panose="020B0604020202020204" pitchFamily="34" charset="0"/>
              <a:cs typeface="Arial" panose="020B0604020202020204" pitchFamily="34" charset="0"/>
            </a:endParaRPr>
          </a:p>
        </p:txBody>
      </p:sp>
      <p:pic>
        <p:nvPicPr>
          <p:cNvPr id="34"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652" y="4098664"/>
            <a:ext cx="259736" cy="259736"/>
          </a:xfrm>
          <a:prstGeom prst="rect">
            <a:avLst/>
          </a:prstGeom>
        </p:spPr>
      </p:pic>
      <p:sp>
        <p:nvSpPr>
          <p:cNvPr id="35" name="Rectángulo 34"/>
          <p:cNvSpPr/>
          <p:nvPr/>
        </p:nvSpPr>
        <p:spPr>
          <a:xfrm>
            <a:off x="7196097" y="4581128"/>
            <a:ext cx="1234632" cy="338554"/>
          </a:xfrm>
          <a:prstGeom prst="rect">
            <a:avLst/>
          </a:prstGeom>
          <a:ln w="9525">
            <a:solidFill>
              <a:schemeClr val="tx1"/>
            </a:solidFill>
          </a:ln>
        </p:spPr>
        <p:txBody>
          <a:bodyPr wrap="none">
            <a:spAutoFit/>
          </a:bodyPr>
          <a:lstStyle/>
          <a:p>
            <a:pPr algn="ctr"/>
            <a:r>
              <a:rPr lang="es-MX" sz="800" b="1" dirty="0">
                <a:cs typeface="Arial" panose="020B0604020202020204" pitchFamily="34" charset="0"/>
              </a:rPr>
              <a:t>Mtro. Roberto Carlos </a:t>
            </a:r>
            <a:endParaRPr lang="es-MX" sz="800" b="1" dirty="0" smtClean="0">
              <a:cs typeface="Arial" panose="020B0604020202020204" pitchFamily="34" charset="0"/>
            </a:endParaRPr>
          </a:p>
          <a:p>
            <a:pPr algn="ctr"/>
            <a:r>
              <a:rPr lang="es-MX" sz="800" b="1" dirty="0" smtClean="0">
                <a:cs typeface="Arial" panose="020B0604020202020204" pitchFamily="34" charset="0"/>
              </a:rPr>
              <a:t>Cabrera Valencia</a:t>
            </a:r>
            <a:r>
              <a:rPr lang="es-MX" sz="800" b="1" dirty="0">
                <a:cs typeface="Arial" panose="020B0604020202020204" pitchFamily="34" charset="0"/>
              </a:rPr>
              <a:t>..</a:t>
            </a:r>
          </a:p>
        </p:txBody>
      </p:sp>
      <p:pic>
        <p:nvPicPr>
          <p:cNvPr id="37" name="Picture 10" descr="Resultado de imagen para luis bernardo nava biografia"/>
          <p:cNvPicPr>
            <a:picLocks noChangeAspect="1" noChangeArrowheads="1"/>
          </p:cNvPicPr>
          <p:nvPr/>
        </p:nvPicPr>
        <p:blipFill>
          <a:blip r:embed="rId9" cstate="print">
            <a:extLst>
              <a:ext uri="{28A0092B-C50C-407E-A947-70E740481C1C}">
                <a14:useLocalDpi xmlns:a14="http://schemas.microsoft.com/office/drawing/2010/main" val="0"/>
              </a:ext>
            </a:extLst>
          </a:blip>
          <a:srcRect l="32195" t="13953" r="35611" b="17503"/>
          <a:stretch>
            <a:fillRect/>
          </a:stretch>
        </p:blipFill>
        <p:spPr bwMode="auto">
          <a:xfrm>
            <a:off x="3738428" y="4858801"/>
            <a:ext cx="367451" cy="3819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 name="CuadroTexto 37"/>
          <p:cNvSpPr txBox="1"/>
          <p:nvPr/>
        </p:nvSpPr>
        <p:spPr>
          <a:xfrm>
            <a:off x="3807895" y="4077072"/>
            <a:ext cx="1052137" cy="226591"/>
          </a:xfrm>
          <a:prstGeom prst="rect">
            <a:avLst/>
          </a:prstGeom>
          <a:solidFill>
            <a:srgbClr val="FFFF00"/>
          </a:solidFill>
          <a:ln>
            <a:solidFill>
              <a:schemeClr val="tx1"/>
            </a:solidFill>
          </a:ln>
        </p:spPr>
        <p:txBody>
          <a:bodyPr wrap="none" lIns="36000" tIns="36000" rIns="36000" bIns="36000" rtlCol="0">
            <a:spAutoFit/>
          </a:bodyPr>
          <a:lstStyle/>
          <a:p>
            <a:pPr algn="ctr"/>
            <a:r>
              <a:rPr lang="es-MX" sz="1000" b="1" dirty="0" smtClean="0">
                <a:latin typeface="Arial" panose="020B0604020202020204" pitchFamily="34" charset="0"/>
                <a:cs typeface="Arial" panose="020B0604020202020204" pitchFamily="34" charset="0"/>
              </a:rPr>
              <a:t>Querétaro, Qro.</a:t>
            </a:r>
            <a:endParaRPr lang="es-MX" sz="1000" b="1" dirty="0">
              <a:latin typeface="Arial" panose="020B0604020202020204" pitchFamily="34" charset="0"/>
              <a:cs typeface="Arial" panose="020B0604020202020204" pitchFamily="34" charset="0"/>
            </a:endParaRPr>
          </a:p>
        </p:txBody>
      </p:sp>
      <p:sp>
        <p:nvSpPr>
          <p:cNvPr id="40" name="Rectángulo 39"/>
          <p:cNvSpPr/>
          <p:nvPr/>
        </p:nvSpPr>
        <p:spPr>
          <a:xfrm>
            <a:off x="3555248" y="5322694"/>
            <a:ext cx="1088760" cy="338554"/>
          </a:xfrm>
          <a:prstGeom prst="rect">
            <a:avLst/>
          </a:prstGeom>
          <a:ln w="9525">
            <a:solidFill>
              <a:schemeClr val="tx1"/>
            </a:solidFill>
          </a:ln>
        </p:spPr>
        <p:txBody>
          <a:bodyPr wrap="none">
            <a:spAutoFit/>
          </a:bodyPr>
          <a:lstStyle/>
          <a:p>
            <a:pPr algn="ctr"/>
            <a:r>
              <a:rPr lang="es-MX" sz="800" b="1" dirty="0" smtClean="0">
                <a:cs typeface="Arial" panose="020B0604020202020204" pitchFamily="34" charset="0"/>
              </a:rPr>
              <a:t>Lic. Luis Bernardo</a:t>
            </a:r>
          </a:p>
          <a:p>
            <a:pPr algn="ctr"/>
            <a:r>
              <a:rPr lang="es-MX" sz="800" b="1" dirty="0" smtClean="0">
                <a:cs typeface="Arial" panose="020B0604020202020204" pitchFamily="34" charset="0"/>
              </a:rPr>
              <a:t> Nava Guerrero.</a:t>
            </a:r>
            <a:endParaRPr lang="es-MX" sz="800" b="1" dirty="0">
              <a:cs typeface="Arial" panose="020B0604020202020204" pitchFamily="34" charset="0"/>
            </a:endParaRPr>
          </a:p>
        </p:txBody>
      </p:sp>
      <p:pic>
        <p:nvPicPr>
          <p:cNvPr id="4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312" y="4866263"/>
            <a:ext cx="259736" cy="259736"/>
          </a:xfrm>
          <a:prstGeom prst="rect">
            <a:avLst/>
          </a:prstGeom>
        </p:spPr>
      </p:pic>
      <p:sp>
        <p:nvSpPr>
          <p:cNvPr id="25" name="CuadroTexto 1"/>
          <p:cNvSpPr txBox="1"/>
          <p:nvPr/>
        </p:nvSpPr>
        <p:spPr>
          <a:xfrm>
            <a:off x="127462" y="629514"/>
            <a:ext cx="4472130" cy="1592744"/>
          </a:xfrm>
          <a:prstGeom prst="rect">
            <a:avLst/>
          </a:prstGeom>
          <a:noFill/>
        </p:spPr>
        <p:txBody>
          <a:bodyPr wrap="square">
            <a:spAutoFit/>
          </a:bodyPr>
          <a:lstStyle/>
          <a:p>
            <a:pPr marL="171450" indent="-171450" algn="just" eaLnBrk="0" hangingPunct="0">
              <a:lnSpc>
                <a:spcPts val="1100"/>
              </a:lnSpc>
              <a:spcBef>
                <a:spcPts val="600"/>
              </a:spcBef>
              <a:buFont typeface="Wingdings" panose="05000000000000000000" pitchFamily="2" charset="2"/>
              <a:buChar char="§"/>
              <a:defRPr/>
            </a:pPr>
            <a:r>
              <a:rPr lang="es-MX" sz="1050" dirty="0" smtClean="0"/>
              <a:t>El </a:t>
            </a:r>
            <a:r>
              <a:rPr lang="es-MX" sz="1050" b="1" dirty="0" smtClean="0"/>
              <a:t>30</a:t>
            </a:r>
            <a:r>
              <a:rPr lang="es-MX" sz="1050" dirty="0" smtClean="0"/>
              <a:t> Dic. 2022, el </a:t>
            </a:r>
            <a:r>
              <a:rPr lang="es-MX" sz="1050" dirty="0"/>
              <a:t>Presidente de la República, </a:t>
            </a:r>
            <a:r>
              <a:rPr lang="es-MX" sz="1050" dirty="0" smtClean="0"/>
              <a:t>visitara Mpios. de Querétaro y San Juan del Río, Qro., en donde realizará las siguientes actividades:</a:t>
            </a:r>
          </a:p>
          <a:p>
            <a:pPr marL="171450" indent="-171450" algn="just">
              <a:lnSpc>
                <a:spcPts val="1100"/>
              </a:lnSpc>
              <a:spcBef>
                <a:spcPts val="600"/>
              </a:spcBef>
              <a:buFont typeface="Wingdings" panose="05000000000000000000" pitchFamily="2" charset="2"/>
              <a:buChar char="§"/>
              <a:defRPr/>
            </a:pPr>
            <a:r>
              <a:rPr lang="es-MX" sz="1050" b="1" dirty="0" smtClean="0">
                <a:cs typeface="Arial" panose="020B0604020202020204" pitchFamily="34" charset="0"/>
              </a:rPr>
              <a:t>1100 1300 Hs., </a:t>
            </a:r>
            <a:r>
              <a:rPr lang="es-MX" sz="1050" dirty="0" smtClean="0">
                <a:cs typeface="Arial" panose="020B0604020202020204" pitchFamily="34" charset="0"/>
              </a:rPr>
              <a:t>evento en el Hospital del Instituto Mexicano del Seguro Social (IMSS)..</a:t>
            </a:r>
          </a:p>
          <a:p>
            <a:pPr marL="171450" indent="-171450" algn="just">
              <a:lnSpc>
                <a:spcPts val="1100"/>
              </a:lnSpc>
              <a:spcBef>
                <a:spcPts val="600"/>
              </a:spcBef>
              <a:buFont typeface="Wingdings" panose="05000000000000000000" pitchFamily="2" charset="2"/>
              <a:buChar char="§"/>
              <a:defRPr/>
            </a:pPr>
            <a:r>
              <a:rPr lang="es-MX" sz="1050" b="1" dirty="0" smtClean="0">
                <a:cs typeface="Arial" panose="020B0604020202020204" pitchFamily="34" charset="0"/>
              </a:rPr>
              <a:t>1500 a 1600 Hs.,</a:t>
            </a:r>
            <a:r>
              <a:rPr lang="es-MX" sz="1050" dirty="0" smtClean="0">
                <a:cs typeface="Arial" panose="020B0604020202020204" pitchFamily="34" charset="0"/>
              </a:rPr>
              <a:t> evento en el Hospital General de San Juan del Río, Qro.  </a:t>
            </a:r>
          </a:p>
          <a:p>
            <a:pPr algn="just">
              <a:lnSpc>
                <a:spcPts val="1100"/>
              </a:lnSpc>
              <a:spcBef>
                <a:spcPts val="600"/>
              </a:spcBef>
              <a:defRPr/>
            </a:pPr>
            <a:r>
              <a:rPr lang="es-MX" sz="1050" dirty="0" smtClean="0">
                <a:cs typeface="Arial" panose="020B0604020202020204" pitchFamily="34" charset="0"/>
              </a:rPr>
              <a:t>Por tal </a:t>
            </a:r>
            <a:r>
              <a:rPr lang="es-MX" sz="1050" dirty="0" smtClean="0"/>
              <a:t>motivo </a:t>
            </a:r>
            <a:r>
              <a:rPr lang="es-MX" sz="1050" dirty="0"/>
              <a:t>se ha elaborado el </a:t>
            </a:r>
            <a:r>
              <a:rPr lang="es-MX" sz="1050" dirty="0" smtClean="0"/>
              <a:t>panorama, el cual se encuentra </a:t>
            </a:r>
            <a:r>
              <a:rPr lang="es-MX" sz="1050" dirty="0"/>
              <a:t>estructurado de la siguiente manera:</a:t>
            </a:r>
            <a:endParaRPr lang="es-ES" sz="1050" dirty="0"/>
          </a:p>
        </p:txBody>
      </p:sp>
      <p:pic>
        <p:nvPicPr>
          <p:cNvPr id="26" name="Picture 2" descr="Senador Mauricio Kuri González con Licencia">
            <a:extLst>
              <a:ext uri="{FF2B5EF4-FFF2-40B4-BE49-F238E27FC236}">
                <a16:creationId xmlns="" xmlns:a16="http://schemas.microsoft.com/office/drawing/2014/main" id="{5148888C-17A1-4FB3-8A10-BDCE558D365A}"/>
              </a:ext>
            </a:extLst>
          </p:cNvPr>
          <p:cNvPicPr preferRelativeResize="0">
            <a:picLocks noChangeArrowheads="1"/>
          </p:cNvPicPr>
          <p:nvPr/>
        </p:nvPicPr>
        <p:blipFill rotWithShape="1">
          <a:blip r:embed="rId10" cstate="print">
            <a:extLst>
              <a:ext uri="{28A0092B-C50C-407E-A947-70E740481C1C}">
                <a14:useLocalDpi xmlns:a14="http://schemas.microsoft.com/office/drawing/2010/main" val="0"/>
              </a:ext>
            </a:extLst>
          </a:blip>
          <a:srcRect l="7766" t="5427" r="8234" b="19500"/>
          <a:stretch/>
        </p:blipFill>
        <p:spPr bwMode="auto">
          <a:xfrm>
            <a:off x="2144834" y="3262693"/>
            <a:ext cx="661911" cy="684177"/>
          </a:xfrm>
          <a:prstGeom prst="rect">
            <a:avLst/>
          </a:prstGeom>
          <a:ln w="12700">
            <a:solidFill>
              <a:srgbClr val="000000"/>
            </a:solidFill>
          </a:ln>
        </p:spPr>
      </p:pic>
      <p:pic>
        <p:nvPicPr>
          <p:cNvPr id="28" name="Picture 10" descr="carlos_cabrera_valencia">
            <a:extLst>
              <a:ext uri="{FF2B5EF4-FFF2-40B4-BE49-F238E27FC236}">
                <a16:creationId xmlns="" xmlns:a16="http://schemas.microsoft.com/office/drawing/2014/main" id="{0C092E01-029C-4263-80A8-0F240A51E9EC}"/>
              </a:ext>
            </a:extLst>
          </p:cNvPr>
          <p:cNvPicPr>
            <a:picLocks noChangeAspect="1" noChangeArrowheads="1"/>
          </p:cNvPicPr>
          <p:nvPr/>
        </p:nvPicPr>
        <p:blipFill>
          <a:blip r:embed="rId11"/>
          <a:srcRect l="40475" t="4750" r="31612" b="28072"/>
          <a:stretch>
            <a:fillRect/>
          </a:stretch>
        </p:blipFill>
        <p:spPr bwMode="auto">
          <a:xfrm>
            <a:off x="7580167" y="4020949"/>
            <a:ext cx="480060" cy="5257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96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2"/>
          <p:cNvSpPr txBox="1">
            <a:spLocks noChangeArrowheads="1"/>
          </p:cNvSpPr>
          <p:nvPr/>
        </p:nvSpPr>
        <p:spPr bwMode="auto">
          <a:xfrm>
            <a:off x="0" y="4609628"/>
            <a:ext cx="4716016" cy="333425"/>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260"/>
              </a:lnSpc>
              <a:spcBef>
                <a:spcPts val="600"/>
              </a:spcBef>
              <a:spcAft>
                <a:spcPts val="0"/>
              </a:spcAft>
              <a:buFont typeface="Wingdings" panose="05000000000000000000" pitchFamily="2" charset="2"/>
              <a:buChar char="q"/>
              <a:defRPr/>
            </a:pPr>
            <a:r>
              <a:rPr lang="es-MX" altLang="es-MX" sz="1050" dirty="0" smtClean="0">
                <a:latin typeface="Arial" panose="020B0604020202020204" pitchFamily="34" charset="0"/>
                <a:cs typeface="Arial" panose="020B0604020202020204" pitchFamily="34" charset="0"/>
              </a:rPr>
              <a:t>Del </a:t>
            </a:r>
            <a:r>
              <a:rPr lang="es-MX" altLang="es-MX" sz="1050" b="1" dirty="0" smtClean="0">
                <a:latin typeface="Arial" panose="020B0604020202020204" pitchFamily="34" charset="0"/>
                <a:cs typeface="Arial" panose="020B0604020202020204" pitchFamily="34" charset="0"/>
              </a:rPr>
              <a:t>1/o. Ene. al </a:t>
            </a:r>
            <a:r>
              <a:rPr lang="es-MX" altLang="es-MX" sz="1050" b="1" dirty="0" smtClean="0">
                <a:latin typeface="Arial" panose="020B0604020202020204" pitchFamily="34" charset="0"/>
                <a:cs typeface="Arial" panose="020B0604020202020204" pitchFamily="34" charset="0"/>
              </a:rPr>
              <a:t>1/o. Mar. </a:t>
            </a:r>
            <a:r>
              <a:rPr lang="es-MX" altLang="es-MX" sz="1050" b="1" dirty="0" smtClean="0">
                <a:latin typeface="Arial" panose="020B0604020202020204" pitchFamily="34" charset="0"/>
                <a:cs typeface="Arial" panose="020B0604020202020204" pitchFamily="34" charset="0"/>
              </a:rPr>
              <a:t>2022,</a:t>
            </a:r>
            <a:r>
              <a:rPr lang="es-MX" altLang="es-MX" sz="1050" dirty="0" smtClean="0">
                <a:latin typeface="Arial" panose="020B0604020202020204" pitchFamily="34" charset="0"/>
                <a:cs typeface="Arial" panose="020B0604020202020204" pitchFamily="34" charset="0"/>
              </a:rPr>
              <a:t> en el  municipio de Querétaro, Qro., se ha  registrado </a:t>
            </a:r>
            <a:r>
              <a:rPr lang="es-MX" altLang="es-MX" sz="1050" dirty="0" smtClean="0">
                <a:latin typeface="Arial" panose="020B0604020202020204" pitchFamily="34" charset="0"/>
                <a:cs typeface="Arial" panose="020B0604020202020204" pitchFamily="34" charset="0"/>
              </a:rPr>
              <a:t>24 movilizaciones</a:t>
            </a:r>
            <a:r>
              <a:rPr lang="es-MX" altLang="es-MX" sz="1050" dirty="0" smtClean="0">
                <a:latin typeface="Arial" panose="020B0604020202020204" pitchFamily="34" charset="0"/>
                <a:cs typeface="Arial" panose="020B0604020202020204" pitchFamily="34" charset="0"/>
              </a:rPr>
              <a:t>. </a:t>
            </a:r>
          </a:p>
        </p:txBody>
      </p:sp>
      <p:sp>
        <p:nvSpPr>
          <p:cNvPr id="3" name="CuadroTexto 32"/>
          <p:cNvSpPr txBox="1">
            <a:spLocks noChangeArrowheads="1"/>
          </p:cNvSpPr>
          <p:nvPr/>
        </p:nvSpPr>
        <p:spPr bwMode="auto">
          <a:xfrm>
            <a:off x="5121658" y="4609628"/>
            <a:ext cx="3833972" cy="307777"/>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200"/>
              </a:lnSpc>
              <a:spcBef>
                <a:spcPct val="0"/>
              </a:spcBef>
              <a:spcAft>
                <a:spcPts val="900"/>
              </a:spcAft>
              <a:buFont typeface="Wingdings" panose="05000000000000000000" pitchFamily="2" charset="2"/>
              <a:buChar char="q"/>
              <a:defRPr/>
            </a:pPr>
            <a:r>
              <a:rPr lang="es-MX" altLang="es-MX" sz="1050" dirty="0">
                <a:latin typeface="Arial" panose="020B0604020202020204" pitchFamily="34" charset="0"/>
                <a:cs typeface="Arial" panose="020B0604020202020204" pitchFamily="34" charset="0"/>
              </a:rPr>
              <a:t>Del </a:t>
            </a:r>
            <a:r>
              <a:rPr lang="es-MX" altLang="es-MX" sz="1050" b="1" dirty="0">
                <a:latin typeface="Arial" panose="020B0604020202020204" pitchFamily="34" charset="0"/>
                <a:cs typeface="Arial" panose="020B0604020202020204" pitchFamily="34" charset="0"/>
              </a:rPr>
              <a:t>1/o. </a:t>
            </a:r>
            <a:r>
              <a:rPr lang="es-MX" altLang="es-MX" sz="1050" b="1" dirty="0" smtClean="0">
                <a:latin typeface="Arial" panose="020B0604020202020204" pitchFamily="34" charset="0"/>
                <a:cs typeface="Arial" panose="020B0604020202020204" pitchFamily="34" charset="0"/>
              </a:rPr>
              <a:t>Ene. al </a:t>
            </a:r>
            <a:r>
              <a:rPr lang="es-MX" altLang="es-MX" sz="1050" b="1" dirty="0" smtClean="0">
                <a:latin typeface="Arial" panose="020B0604020202020204" pitchFamily="34" charset="0"/>
                <a:cs typeface="Arial" panose="020B0604020202020204" pitchFamily="34" charset="0"/>
              </a:rPr>
              <a:t>1/</a:t>
            </a:r>
            <a:r>
              <a:rPr lang="es-MX" altLang="es-MX" sz="1050" b="1" dirty="0" smtClean="0">
                <a:latin typeface="Arial" panose="020B0604020202020204" pitchFamily="34" charset="0"/>
                <a:cs typeface="Arial" panose="020B0604020202020204" pitchFamily="34" charset="0"/>
              </a:rPr>
              <a:t>o Mar. </a:t>
            </a:r>
            <a:r>
              <a:rPr lang="es-MX" altLang="es-MX" sz="1050" b="1" dirty="0" smtClean="0">
                <a:latin typeface="Arial" panose="020B0604020202020204" pitchFamily="34" charset="0"/>
                <a:cs typeface="Arial" panose="020B0604020202020204" pitchFamily="34" charset="0"/>
              </a:rPr>
              <a:t>2022</a:t>
            </a:r>
            <a:r>
              <a:rPr lang="es-MX" altLang="es-MX" sz="1050" dirty="0" smtClean="0">
                <a:latin typeface="Arial" panose="020B0604020202020204" pitchFamily="34" charset="0"/>
              </a:rPr>
              <a:t>, se ha registrado </a:t>
            </a:r>
            <a:r>
              <a:rPr lang="es-MX" altLang="es-MX" sz="1050" dirty="0" smtClean="0">
                <a:latin typeface="Arial" panose="020B0604020202020204" pitchFamily="34" charset="0"/>
              </a:rPr>
              <a:t>24 </a:t>
            </a:r>
            <a:r>
              <a:rPr lang="es-MX" altLang="es-MX" sz="1050" dirty="0" smtClean="0">
                <a:latin typeface="Arial" panose="020B0604020202020204" pitchFamily="34" charset="0"/>
              </a:rPr>
              <a:t>eventos sociales.</a:t>
            </a:r>
          </a:p>
        </p:txBody>
      </p:sp>
      <p:sp>
        <p:nvSpPr>
          <p:cNvPr id="4" name="CuadroTexto 128"/>
          <p:cNvSpPr txBox="1"/>
          <p:nvPr/>
        </p:nvSpPr>
        <p:spPr>
          <a:xfrm>
            <a:off x="1505637" y="4035488"/>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smtClean="0">
                <a:solidFill>
                  <a:prstClr val="white"/>
                </a:solidFill>
                <a:latin typeface="Arial" panose="020B0604020202020204" pitchFamily="34" charset="0"/>
              </a:rPr>
              <a:t>Interpretación</a:t>
            </a:r>
            <a:endParaRPr lang="es-MX" dirty="0">
              <a:solidFill>
                <a:prstClr val="white"/>
              </a:solidFill>
            </a:endParaRPr>
          </a:p>
        </p:txBody>
      </p:sp>
      <p:sp>
        <p:nvSpPr>
          <p:cNvPr id="5" name="CuadroTexto 129"/>
          <p:cNvSpPr txBox="1"/>
          <p:nvPr/>
        </p:nvSpPr>
        <p:spPr>
          <a:xfrm>
            <a:off x="6025555" y="4005064"/>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smtClean="0">
                <a:solidFill>
                  <a:prstClr val="white"/>
                </a:solidFill>
                <a:latin typeface="Arial" panose="020B0604020202020204" pitchFamily="34" charset="0"/>
              </a:rPr>
              <a:t>Conclusión</a:t>
            </a:r>
            <a:endParaRPr lang="es-MX" dirty="0">
              <a:solidFill>
                <a:prstClr val="white"/>
              </a:solidFill>
            </a:endParaRPr>
          </a:p>
        </p:txBody>
      </p:sp>
      <p:sp>
        <p:nvSpPr>
          <p:cNvPr id="6" name="CuadroTexto 32"/>
          <p:cNvSpPr txBox="1">
            <a:spLocks noChangeArrowheads="1"/>
          </p:cNvSpPr>
          <p:nvPr/>
        </p:nvSpPr>
        <p:spPr bwMode="auto">
          <a:xfrm>
            <a:off x="688441" y="134868"/>
            <a:ext cx="85324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MX" sz="1600" b="1" dirty="0">
                <a:solidFill>
                  <a:srgbClr val="000000"/>
                </a:solidFill>
              </a:rPr>
              <a:t>Línea </a:t>
            </a:r>
            <a:r>
              <a:rPr lang="es-MX" sz="1600" b="1" dirty="0" smtClean="0">
                <a:solidFill>
                  <a:srgbClr val="000000"/>
                </a:solidFill>
              </a:rPr>
              <a:t>de </a:t>
            </a:r>
            <a:r>
              <a:rPr lang="es-MX" sz="1600" b="1" dirty="0">
                <a:solidFill>
                  <a:srgbClr val="000000"/>
                </a:solidFill>
              </a:rPr>
              <a:t>tiempo del </a:t>
            </a:r>
            <a:r>
              <a:rPr lang="es-MX" sz="1600" b="1" dirty="0" smtClean="0">
                <a:solidFill>
                  <a:srgbClr val="000000"/>
                </a:solidFill>
              </a:rPr>
              <a:t>activismo Social en </a:t>
            </a:r>
            <a:r>
              <a:rPr lang="es-MX" sz="1600" b="1" dirty="0">
                <a:solidFill>
                  <a:srgbClr val="000000"/>
                </a:solidFill>
              </a:rPr>
              <a:t>el </a:t>
            </a:r>
            <a:r>
              <a:rPr lang="es-MX" sz="1600" b="1" dirty="0">
                <a:solidFill>
                  <a:srgbClr val="000000"/>
                </a:solidFill>
                <a:cs typeface="Arial" panose="020B0604020202020204" pitchFamily="34" charset="0"/>
              </a:rPr>
              <a:t>Mpio. </a:t>
            </a:r>
            <a:r>
              <a:rPr lang="es-MX" sz="1600" b="1" dirty="0" smtClean="0">
                <a:solidFill>
                  <a:srgbClr val="000000"/>
                </a:solidFill>
                <a:cs typeface="Arial" panose="020B0604020202020204" pitchFamily="34" charset="0"/>
              </a:rPr>
              <a:t>Querétaro, Qro. </a:t>
            </a:r>
            <a:endParaRPr lang="es-MX" sz="1400" b="1" dirty="0">
              <a:solidFill>
                <a:srgbClr val="000000"/>
              </a:solidFill>
            </a:endParaRPr>
          </a:p>
        </p:txBody>
      </p:sp>
      <p:sp>
        <p:nvSpPr>
          <p:cNvPr id="7" name="Elipse 34"/>
          <p:cNvSpPr/>
          <p:nvPr/>
        </p:nvSpPr>
        <p:spPr>
          <a:xfrm>
            <a:off x="987561" y="2355014"/>
            <a:ext cx="142875" cy="16192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p>
        </p:txBody>
      </p:sp>
      <p:cxnSp>
        <p:nvCxnSpPr>
          <p:cNvPr id="8" name="Conector recto 35"/>
          <p:cNvCxnSpPr/>
          <p:nvPr/>
        </p:nvCxnSpPr>
        <p:spPr>
          <a:xfrm flipH="1">
            <a:off x="1862688" y="2434747"/>
            <a:ext cx="420596" cy="10652"/>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9" name="Arco de bloque 76"/>
          <p:cNvSpPr/>
          <p:nvPr/>
        </p:nvSpPr>
        <p:spPr bwMode="auto">
          <a:xfrm flipV="1">
            <a:off x="1604754" y="2314248"/>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10" name="Conector recto 51"/>
          <p:cNvCxnSpPr>
            <a:stCxn id="9" idx="0"/>
            <a:endCxn id="12" idx="0"/>
          </p:cNvCxnSpPr>
          <p:nvPr/>
        </p:nvCxnSpPr>
        <p:spPr>
          <a:xfrm flipH="1" flipV="1">
            <a:off x="1215351" y="2432760"/>
            <a:ext cx="389403" cy="769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1" name="CuadroTexto 32"/>
          <p:cNvSpPr txBox="1">
            <a:spLocks noChangeArrowheads="1"/>
          </p:cNvSpPr>
          <p:nvPr/>
        </p:nvSpPr>
        <p:spPr bwMode="auto">
          <a:xfrm>
            <a:off x="28390" y="2340890"/>
            <a:ext cx="5246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2021</a:t>
            </a:r>
            <a:endParaRPr lang="es-MX" altLang="es-MX" sz="1200" b="1" dirty="0"/>
          </a:p>
        </p:txBody>
      </p:sp>
      <p:sp>
        <p:nvSpPr>
          <p:cNvPr id="12" name="Arco de bloque 86"/>
          <p:cNvSpPr/>
          <p:nvPr/>
        </p:nvSpPr>
        <p:spPr bwMode="auto">
          <a:xfrm rot="10800000" flipV="1">
            <a:off x="962938" y="2306554"/>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13" name="Conector recto 51"/>
          <p:cNvCxnSpPr>
            <a:stCxn id="7" idx="2"/>
          </p:cNvCxnSpPr>
          <p:nvPr/>
        </p:nvCxnSpPr>
        <p:spPr>
          <a:xfrm flipH="1" flipV="1">
            <a:off x="531498" y="2429721"/>
            <a:ext cx="456063" cy="6256"/>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4" name="CuadroTexto 32"/>
          <p:cNvSpPr txBox="1">
            <a:spLocks noChangeArrowheads="1"/>
          </p:cNvSpPr>
          <p:nvPr/>
        </p:nvSpPr>
        <p:spPr bwMode="auto">
          <a:xfrm>
            <a:off x="961950" y="2426919"/>
            <a:ext cx="3254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Ene.</a:t>
            </a:r>
            <a:endParaRPr lang="es-MX" altLang="es-MX" sz="1200" b="1" dirty="0"/>
          </a:p>
        </p:txBody>
      </p:sp>
      <p:cxnSp>
        <p:nvCxnSpPr>
          <p:cNvPr id="15" name="Conector recto 43"/>
          <p:cNvCxnSpPr/>
          <p:nvPr/>
        </p:nvCxnSpPr>
        <p:spPr>
          <a:xfrm flipH="1" flipV="1">
            <a:off x="3087725" y="2444921"/>
            <a:ext cx="323459" cy="954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16" name="Conector recto 51"/>
          <p:cNvCxnSpPr/>
          <p:nvPr/>
        </p:nvCxnSpPr>
        <p:spPr>
          <a:xfrm flipH="1" flipV="1">
            <a:off x="2540858" y="2440073"/>
            <a:ext cx="292934" cy="528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7" name="Text Box 19"/>
          <p:cNvSpPr txBox="1">
            <a:spLocks noChangeArrowheads="1"/>
          </p:cNvSpPr>
          <p:nvPr/>
        </p:nvSpPr>
        <p:spPr bwMode="auto">
          <a:xfrm>
            <a:off x="186530" y="973000"/>
            <a:ext cx="1338789" cy="861774"/>
          </a:xfrm>
          <a:prstGeom prst="rect">
            <a:avLst/>
          </a:prstGeom>
          <a:solidFill>
            <a:schemeClr val="accent6">
              <a:lumMod val="20000"/>
              <a:lumOff val="80000"/>
            </a:schemeClr>
          </a:solid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lIns="36000" rIns="36000" anchor="ctr" anchorCtr="0">
            <a:spAutoFit/>
          </a:bodyPr>
          <a:lstStyle/>
          <a:p>
            <a:pPr algn="just">
              <a:lnSpc>
                <a:spcPts val="1000"/>
              </a:lnSpc>
            </a:pPr>
            <a:r>
              <a:rPr lang="es-MX" sz="800" dirty="0" smtClean="0">
                <a:solidFill>
                  <a:schemeClr val="tx1"/>
                </a:solidFill>
                <a:latin typeface="Arial" panose="020B0604020202020204" pitchFamily="34" charset="0"/>
                <a:cs typeface="Arial" panose="020B0604020202020204" pitchFamily="34" charset="0"/>
              </a:rPr>
              <a:t>Se </a:t>
            </a:r>
            <a:r>
              <a:rPr lang="es-MX" sz="800" dirty="0" err="1" smtClean="0">
                <a:solidFill>
                  <a:schemeClr val="tx1"/>
                </a:solidFill>
                <a:latin typeface="Arial" panose="020B0604020202020204" pitchFamily="34" charset="0"/>
                <a:cs typeface="Arial" panose="020B0604020202020204" pitchFamily="34" charset="0"/>
              </a:rPr>
              <a:t>registro</a:t>
            </a:r>
            <a:r>
              <a:rPr lang="es-MX" sz="800" dirty="0" smtClean="0">
                <a:solidFill>
                  <a:schemeClr val="tx1"/>
                </a:solidFill>
                <a:latin typeface="Arial" panose="020B0604020202020204" pitchFamily="34" charset="0"/>
                <a:cs typeface="Arial" panose="020B0604020202020204" pitchFamily="34" charset="0"/>
              </a:rPr>
              <a:t> 8 </a:t>
            </a:r>
            <a:r>
              <a:rPr lang="es-MX" sz="800" b="1" dirty="0" smtClean="0">
                <a:solidFill>
                  <a:schemeClr val="tx1"/>
                </a:solidFill>
                <a:latin typeface="Arial" panose="020B0604020202020204" pitchFamily="34" charset="0"/>
                <a:cs typeface="Arial" panose="020B0604020202020204" pitchFamily="34" charset="0"/>
              </a:rPr>
              <a:t>eventos</a:t>
            </a:r>
            <a:r>
              <a:rPr lang="es-MX" sz="800" dirty="0" smtClean="0">
                <a:solidFill>
                  <a:schemeClr val="tx1"/>
                </a:solidFill>
                <a:latin typeface="Arial" panose="020B0604020202020204" pitchFamily="34" charset="0"/>
                <a:cs typeface="Arial" panose="020B0604020202020204" pitchFamily="34" charset="0"/>
              </a:rPr>
              <a:t>, como sigue:</a:t>
            </a:r>
          </a:p>
          <a:p>
            <a:pPr algn="just">
              <a:lnSpc>
                <a:spcPts val="1000"/>
              </a:lnSpc>
            </a:pPr>
            <a:endParaRPr lang="es-MX" sz="800" dirty="0" smtClean="0">
              <a:solidFill>
                <a:schemeClr val="tx1"/>
              </a:solidFill>
              <a:latin typeface="Arial" panose="020B0604020202020204" pitchFamily="34" charset="0"/>
              <a:cs typeface="Arial" panose="020B0604020202020204" pitchFamily="34" charset="0"/>
            </a:endParaRPr>
          </a:p>
          <a:p>
            <a:pPr marL="171450" indent="-171450" algn="just">
              <a:lnSpc>
                <a:spcPts val="1000"/>
              </a:lnSpc>
              <a:buFont typeface="Wingdings" panose="05000000000000000000" pitchFamily="2" charset="2"/>
              <a:buChar char="Ø"/>
            </a:pPr>
            <a:r>
              <a:rPr lang="es-MX" sz="800" dirty="0" smtClean="0">
                <a:solidFill>
                  <a:schemeClr val="tx1"/>
                </a:solidFill>
                <a:latin typeface="Arial" panose="020B0604020202020204" pitchFamily="34" charset="0"/>
                <a:cs typeface="Arial" panose="020B0604020202020204" pitchFamily="34" charset="0"/>
              </a:rPr>
              <a:t>(4) Concentraciones.</a:t>
            </a:r>
          </a:p>
          <a:p>
            <a:pPr marL="171450" indent="-171450" algn="just">
              <a:lnSpc>
                <a:spcPts val="1000"/>
              </a:lnSpc>
              <a:buFont typeface="Wingdings" panose="05000000000000000000" pitchFamily="2" charset="2"/>
              <a:buChar char="Ø"/>
            </a:pPr>
            <a:r>
              <a:rPr lang="es-MX" sz="800" dirty="0" smtClean="0">
                <a:solidFill>
                  <a:schemeClr val="tx1"/>
                </a:solidFill>
                <a:latin typeface="Arial" panose="020B0604020202020204" pitchFamily="34" charset="0"/>
                <a:cs typeface="Arial" panose="020B0604020202020204" pitchFamily="34" charset="0"/>
              </a:rPr>
              <a:t>(3) Marcha.</a:t>
            </a:r>
          </a:p>
          <a:p>
            <a:pPr marL="171450" indent="-171450" algn="just">
              <a:lnSpc>
                <a:spcPts val="1000"/>
              </a:lnSpc>
              <a:buFont typeface="Wingdings" panose="05000000000000000000" pitchFamily="2" charset="2"/>
              <a:buChar char="Ø"/>
            </a:pPr>
            <a:r>
              <a:rPr lang="es-MX" sz="800" dirty="0" smtClean="0">
                <a:solidFill>
                  <a:schemeClr val="tx1"/>
                </a:solidFill>
                <a:latin typeface="Arial" panose="020B0604020202020204" pitchFamily="34" charset="0"/>
                <a:cs typeface="Arial" panose="020B0604020202020204" pitchFamily="34" charset="0"/>
              </a:rPr>
              <a:t>(1) Paro Nal. </a:t>
            </a:r>
          </a:p>
        </p:txBody>
      </p:sp>
      <p:sp>
        <p:nvSpPr>
          <p:cNvPr id="18" name="CuadroTexto 32"/>
          <p:cNvSpPr txBox="1">
            <a:spLocks noChangeArrowheads="1"/>
          </p:cNvSpPr>
          <p:nvPr/>
        </p:nvSpPr>
        <p:spPr bwMode="auto">
          <a:xfrm>
            <a:off x="1575502" y="2260853"/>
            <a:ext cx="317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Feb.</a:t>
            </a:r>
            <a:endParaRPr lang="es-MX" altLang="es-MX" sz="1200" b="1" dirty="0"/>
          </a:p>
        </p:txBody>
      </p:sp>
      <p:sp>
        <p:nvSpPr>
          <p:cNvPr id="19" name="CuadroTexto 32"/>
          <p:cNvSpPr txBox="1">
            <a:spLocks noChangeArrowheads="1"/>
          </p:cNvSpPr>
          <p:nvPr/>
        </p:nvSpPr>
        <p:spPr bwMode="auto">
          <a:xfrm>
            <a:off x="2287659" y="2426432"/>
            <a:ext cx="3073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Mar.</a:t>
            </a:r>
            <a:endParaRPr lang="es-MX" altLang="es-MX" sz="1200" b="1" dirty="0"/>
          </a:p>
        </p:txBody>
      </p:sp>
      <p:sp>
        <p:nvSpPr>
          <p:cNvPr id="20" name="CuadroTexto 32"/>
          <p:cNvSpPr txBox="1">
            <a:spLocks noChangeArrowheads="1"/>
          </p:cNvSpPr>
          <p:nvPr/>
        </p:nvSpPr>
        <p:spPr bwMode="auto">
          <a:xfrm>
            <a:off x="2851840" y="2278217"/>
            <a:ext cx="2993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Abr.</a:t>
            </a:r>
            <a:endParaRPr lang="es-MX" altLang="es-MX" sz="1200" b="1" dirty="0"/>
          </a:p>
        </p:txBody>
      </p:sp>
      <p:sp>
        <p:nvSpPr>
          <p:cNvPr id="21" name="Arco de bloque 76"/>
          <p:cNvSpPr/>
          <p:nvPr/>
        </p:nvSpPr>
        <p:spPr bwMode="auto">
          <a:xfrm flipV="1">
            <a:off x="2828320" y="2325529"/>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23" name="Arco de bloque 76"/>
          <p:cNvSpPr/>
          <p:nvPr/>
        </p:nvSpPr>
        <p:spPr bwMode="auto">
          <a:xfrm rot="10800000" flipV="1">
            <a:off x="3412148" y="2322473"/>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24" name="Arco de bloque 86"/>
          <p:cNvSpPr/>
          <p:nvPr/>
        </p:nvSpPr>
        <p:spPr bwMode="auto">
          <a:xfrm rot="10800000" flipV="1">
            <a:off x="2287660" y="2323066"/>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25" name="CuadroTexto 32"/>
          <p:cNvSpPr txBox="1">
            <a:spLocks noChangeArrowheads="1"/>
          </p:cNvSpPr>
          <p:nvPr/>
        </p:nvSpPr>
        <p:spPr bwMode="auto">
          <a:xfrm>
            <a:off x="3404954" y="2426432"/>
            <a:ext cx="3300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a:t>May.</a:t>
            </a:r>
          </a:p>
        </p:txBody>
      </p:sp>
      <p:sp>
        <p:nvSpPr>
          <p:cNvPr id="26" name="Elipse 42"/>
          <p:cNvSpPr/>
          <p:nvPr/>
        </p:nvSpPr>
        <p:spPr>
          <a:xfrm>
            <a:off x="2756882" y="2562888"/>
            <a:ext cx="142875" cy="16192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p>
        </p:txBody>
      </p:sp>
      <p:cxnSp>
        <p:nvCxnSpPr>
          <p:cNvPr id="27" name="Conector recto 35"/>
          <p:cNvCxnSpPr/>
          <p:nvPr/>
        </p:nvCxnSpPr>
        <p:spPr>
          <a:xfrm flipH="1">
            <a:off x="4413066" y="2451735"/>
            <a:ext cx="347600" cy="10652"/>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28" name="Arco de bloque 76"/>
          <p:cNvSpPr/>
          <p:nvPr/>
        </p:nvSpPr>
        <p:spPr bwMode="auto">
          <a:xfrm flipV="1">
            <a:off x="4158992" y="2331236"/>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29" name="Conector recto 51"/>
          <p:cNvCxnSpPr/>
          <p:nvPr/>
        </p:nvCxnSpPr>
        <p:spPr>
          <a:xfrm flipH="1" flipV="1">
            <a:off x="3647546" y="2446981"/>
            <a:ext cx="501669" cy="6882"/>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30" name="CuadroTexto 32"/>
          <p:cNvSpPr txBox="1">
            <a:spLocks noChangeArrowheads="1"/>
          </p:cNvSpPr>
          <p:nvPr/>
        </p:nvSpPr>
        <p:spPr bwMode="auto">
          <a:xfrm>
            <a:off x="4158993" y="2277721"/>
            <a:ext cx="317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Jun.</a:t>
            </a:r>
            <a:endParaRPr lang="es-MX" altLang="es-MX" sz="1200" b="1" dirty="0"/>
          </a:p>
        </p:txBody>
      </p:sp>
      <p:cxnSp>
        <p:nvCxnSpPr>
          <p:cNvPr id="62" name="Conector angular 46"/>
          <p:cNvCxnSpPr/>
          <p:nvPr/>
        </p:nvCxnSpPr>
        <p:spPr>
          <a:xfrm rot="16200000" flipH="1">
            <a:off x="872691" y="2041125"/>
            <a:ext cx="348435" cy="11204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43"/>
          <p:cNvCxnSpPr/>
          <p:nvPr/>
        </p:nvCxnSpPr>
        <p:spPr>
          <a:xfrm flipH="1" flipV="1">
            <a:off x="5501164" y="2442599"/>
            <a:ext cx="323459" cy="954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43" name="Conector recto 51"/>
          <p:cNvCxnSpPr/>
          <p:nvPr/>
        </p:nvCxnSpPr>
        <p:spPr>
          <a:xfrm flipH="1" flipV="1">
            <a:off x="4954297" y="2437751"/>
            <a:ext cx="292934" cy="528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44" name="CuadroTexto 32"/>
          <p:cNvSpPr txBox="1">
            <a:spLocks noChangeArrowheads="1"/>
          </p:cNvSpPr>
          <p:nvPr/>
        </p:nvSpPr>
        <p:spPr bwMode="auto">
          <a:xfrm>
            <a:off x="4700073" y="2424110"/>
            <a:ext cx="3093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Jul. </a:t>
            </a:r>
            <a:endParaRPr lang="es-MX" altLang="es-MX" sz="1200" b="1" dirty="0"/>
          </a:p>
        </p:txBody>
      </p:sp>
      <p:sp>
        <p:nvSpPr>
          <p:cNvPr id="45" name="CuadroTexto 32"/>
          <p:cNvSpPr txBox="1">
            <a:spLocks noChangeArrowheads="1"/>
          </p:cNvSpPr>
          <p:nvPr/>
        </p:nvSpPr>
        <p:spPr bwMode="auto">
          <a:xfrm>
            <a:off x="5221774" y="2275895"/>
            <a:ext cx="3863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Ago. </a:t>
            </a:r>
            <a:endParaRPr lang="es-MX" altLang="es-MX" sz="1200" b="1" dirty="0"/>
          </a:p>
        </p:txBody>
      </p:sp>
      <p:sp>
        <p:nvSpPr>
          <p:cNvPr id="46" name="Arco de bloque 76"/>
          <p:cNvSpPr/>
          <p:nvPr/>
        </p:nvSpPr>
        <p:spPr bwMode="auto">
          <a:xfrm flipV="1">
            <a:off x="5241759" y="2323207"/>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47" name="Arco de bloque 76"/>
          <p:cNvSpPr/>
          <p:nvPr/>
        </p:nvSpPr>
        <p:spPr bwMode="auto">
          <a:xfrm rot="10800000" flipV="1">
            <a:off x="5825587" y="2320151"/>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48" name="Arco de bloque 86"/>
          <p:cNvSpPr/>
          <p:nvPr/>
        </p:nvSpPr>
        <p:spPr bwMode="auto">
          <a:xfrm rot="10800000" flipV="1">
            <a:off x="4701099" y="2320744"/>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49" name="CuadroTexto 32"/>
          <p:cNvSpPr txBox="1">
            <a:spLocks noChangeArrowheads="1"/>
          </p:cNvSpPr>
          <p:nvPr/>
        </p:nvSpPr>
        <p:spPr bwMode="auto">
          <a:xfrm>
            <a:off x="5799062" y="2424110"/>
            <a:ext cx="3686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Sep. </a:t>
            </a:r>
            <a:endParaRPr lang="es-MX" altLang="es-MX" sz="1200" b="1" dirty="0"/>
          </a:p>
        </p:txBody>
      </p:sp>
      <p:sp>
        <p:nvSpPr>
          <p:cNvPr id="50" name="Elipse 42"/>
          <p:cNvSpPr/>
          <p:nvPr/>
        </p:nvSpPr>
        <p:spPr>
          <a:xfrm>
            <a:off x="5170321" y="2560566"/>
            <a:ext cx="142875" cy="161925"/>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p>
        </p:txBody>
      </p:sp>
      <p:cxnSp>
        <p:nvCxnSpPr>
          <p:cNvPr id="51" name="Conector recto 35"/>
          <p:cNvCxnSpPr/>
          <p:nvPr/>
        </p:nvCxnSpPr>
        <p:spPr>
          <a:xfrm flipH="1">
            <a:off x="6826505" y="2449413"/>
            <a:ext cx="347600" cy="10652"/>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52" name="Arco de bloque 76"/>
          <p:cNvSpPr/>
          <p:nvPr/>
        </p:nvSpPr>
        <p:spPr bwMode="auto">
          <a:xfrm flipV="1">
            <a:off x="6572431" y="2328914"/>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53" name="Conector recto 51"/>
          <p:cNvCxnSpPr/>
          <p:nvPr/>
        </p:nvCxnSpPr>
        <p:spPr>
          <a:xfrm flipH="1" flipV="1">
            <a:off x="6060985" y="2444659"/>
            <a:ext cx="501669" cy="6882"/>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54" name="CuadroTexto 32"/>
          <p:cNvSpPr txBox="1">
            <a:spLocks noChangeArrowheads="1"/>
          </p:cNvSpPr>
          <p:nvPr/>
        </p:nvSpPr>
        <p:spPr bwMode="auto">
          <a:xfrm>
            <a:off x="6559608" y="2308230"/>
            <a:ext cx="3430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Oct. </a:t>
            </a:r>
            <a:endParaRPr lang="es-MX" altLang="es-MX" sz="1200" b="1" dirty="0"/>
          </a:p>
        </p:txBody>
      </p:sp>
      <p:sp>
        <p:nvSpPr>
          <p:cNvPr id="66" name="Arco de bloque 76"/>
          <p:cNvSpPr/>
          <p:nvPr/>
        </p:nvSpPr>
        <p:spPr bwMode="auto">
          <a:xfrm rot="10800000" flipV="1">
            <a:off x="7186577" y="2334354"/>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67" name="Conector recto 35"/>
          <p:cNvCxnSpPr/>
          <p:nvPr/>
        </p:nvCxnSpPr>
        <p:spPr>
          <a:xfrm flipH="1">
            <a:off x="7453123" y="2466584"/>
            <a:ext cx="347600" cy="10652"/>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68" name="CuadroTexto 32"/>
          <p:cNvSpPr txBox="1">
            <a:spLocks noChangeArrowheads="1"/>
          </p:cNvSpPr>
          <p:nvPr/>
        </p:nvSpPr>
        <p:spPr bwMode="auto">
          <a:xfrm>
            <a:off x="7162981" y="2452246"/>
            <a:ext cx="3652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Nov. </a:t>
            </a:r>
            <a:endParaRPr lang="es-MX" altLang="es-MX" sz="1200" b="1" dirty="0"/>
          </a:p>
        </p:txBody>
      </p:sp>
      <p:sp>
        <p:nvSpPr>
          <p:cNvPr id="71" name="Flecha abajo 58"/>
          <p:cNvSpPr/>
          <p:nvPr/>
        </p:nvSpPr>
        <p:spPr>
          <a:xfrm rot="16200000">
            <a:off x="8695429" y="2254295"/>
            <a:ext cx="285474" cy="434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2" name="Conector recto 35"/>
          <p:cNvCxnSpPr/>
          <p:nvPr/>
        </p:nvCxnSpPr>
        <p:spPr>
          <a:xfrm flipH="1">
            <a:off x="8062895" y="2468026"/>
            <a:ext cx="347600" cy="10652"/>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73" name="Arco de bloque 76"/>
          <p:cNvSpPr/>
          <p:nvPr/>
        </p:nvSpPr>
        <p:spPr bwMode="auto">
          <a:xfrm flipV="1">
            <a:off x="7808821" y="2347527"/>
            <a:ext cx="250825" cy="252413"/>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74" name="CuadroTexto 32"/>
          <p:cNvSpPr txBox="1">
            <a:spLocks noChangeArrowheads="1"/>
          </p:cNvSpPr>
          <p:nvPr/>
        </p:nvSpPr>
        <p:spPr bwMode="auto">
          <a:xfrm>
            <a:off x="7804814" y="2326843"/>
            <a:ext cx="3254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altLang="es-MX" sz="1200" b="1" dirty="0" smtClean="0"/>
              <a:t>Dic. </a:t>
            </a:r>
            <a:endParaRPr lang="es-MX" altLang="es-MX" sz="1200" b="1" dirty="0"/>
          </a:p>
        </p:txBody>
      </p:sp>
      <p:sp>
        <p:nvSpPr>
          <p:cNvPr id="55" name="Text Box 19"/>
          <p:cNvSpPr txBox="1">
            <a:spLocks noChangeArrowheads="1"/>
          </p:cNvSpPr>
          <p:nvPr/>
        </p:nvSpPr>
        <p:spPr bwMode="auto">
          <a:xfrm>
            <a:off x="1046400" y="2943094"/>
            <a:ext cx="1338789" cy="733534"/>
          </a:xfrm>
          <a:prstGeom prst="rect">
            <a:avLst/>
          </a:prstGeom>
          <a:solidFill>
            <a:schemeClr val="accent6">
              <a:lumMod val="20000"/>
              <a:lumOff val="80000"/>
            </a:schemeClr>
          </a:solid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lIns="36000" rIns="36000" anchor="ctr" anchorCtr="0">
            <a:spAutoFit/>
          </a:bodyPr>
          <a:lstStyle/>
          <a:p>
            <a:pPr algn="just">
              <a:lnSpc>
                <a:spcPts val="1000"/>
              </a:lnSpc>
            </a:pPr>
            <a:r>
              <a:rPr lang="es-MX" sz="800" dirty="0" smtClean="0">
                <a:solidFill>
                  <a:schemeClr val="tx1"/>
                </a:solidFill>
                <a:latin typeface="Arial" panose="020B0604020202020204" pitchFamily="34" charset="0"/>
                <a:cs typeface="Arial" panose="020B0604020202020204" pitchFamily="34" charset="0"/>
              </a:rPr>
              <a:t>Se registró </a:t>
            </a:r>
            <a:r>
              <a:rPr lang="es-MX" sz="800" dirty="0" smtClean="0">
                <a:solidFill>
                  <a:schemeClr val="tx1"/>
                </a:solidFill>
                <a:latin typeface="Arial" panose="020B0604020202020204" pitchFamily="34" charset="0"/>
                <a:cs typeface="Arial" panose="020B0604020202020204" pitchFamily="34" charset="0"/>
              </a:rPr>
              <a:t>7 </a:t>
            </a:r>
            <a:r>
              <a:rPr lang="es-MX" sz="800" b="1" dirty="0" err="1" smtClean="0">
                <a:solidFill>
                  <a:schemeClr val="tx1"/>
                </a:solidFill>
                <a:latin typeface="Arial" panose="020B0604020202020204" pitchFamily="34" charset="0"/>
                <a:cs typeface="Arial" panose="020B0604020202020204" pitchFamily="34" charset="0"/>
              </a:rPr>
              <a:t>ventos</a:t>
            </a:r>
            <a:r>
              <a:rPr lang="es-MX" sz="800" dirty="0" smtClean="0">
                <a:solidFill>
                  <a:schemeClr val="tx1"/>
                </a:solidFill>
                <a:latin typeface="Arial" panose="020B0604020202020204" pitchFamily="34" charset="0"/>
                <a:cs typeface="Arial" panose="020B0604020202020204" pitchFamily="34" charset="0"/>
              </a:rPr>
              <a:t>, como sigue:</a:t>
            </a:r>
          </a:p>
          <a:p>
            <a:pPr algn="just">
              <a:lnSpc>
                <a:spcPts val="1000"/>
              </a:lnSpc>
            </a:pPr>
            <a:endParaRPr lang="es-MX" sz="800" dirty="0" smtClean="0">
              <a:solidFill>
                <a:schemeClr val="tx1"/>
              </a:solidFill>
              <a:latin typeface="Arial" panose="020B0604020202020204" pitchFamily="34" charset="0"/>
              <a:cs typeface="Arial" panose="020B0604020202020204" pitchFamily="34" charset="0"/>
            </a:endParaRPr>
          </a:p>
          <a:p>
            <a:pPr marL="171450" indent="-171450" algn="just">
              <a:lnSpc>
                <a:spcPts val="1000"/>
              </a:lnSpc>
              <a:buFont typeface="Wingdings" panose="05000000000000000000" pitchFamily="2" charset="2"/>
              <a:buChar char="Ø"/>
            </a:pPr>
            <a:r>
              <a:rPr lang="es-MX" sz="800" dirty="0" smtClean="0">
                <a:solidFill>
                  <a:schemeClr val="tx1"/>
                </a:solidFill>
                <a:latin typeface="Arial" panose="020B0604020202020204" pitchFamily="34" charset="0"/>
                <a:cs typeface="Arial" panose="020B0604020202020204" pitchFamily="34" charset="0"/>
              </a:rPr>
              <a:t>(</a:t>
            </a:r>
            <a:r>
              <a:rPr lang="es-MX" sz="800" dirty="0" smtClean="0">
                <a:solidFill>
                  <a:schemeClr val="tx1"/>
                </a:solidFill>
                <a:latin typeface="Arial" panose="020B0604020202020204" pitchFamily="34" charset="0"/>
                <a:cs typeface="Arial" panose="020B0604020202020204" pitchFamily="34" charset="0"/>
              </a:rPr>
              <a:t>14) </a:t>
            </a:r>
            <a:r>
              <a:rPr lang="es-MX" sz="800" dirty="0" smtClean="0">
                <a:solidFill>
                  <a:schemeClr val="tx1"/>
                </a:solidFill>
                <a:latin typeface="Arial" panose="020B0604020202020204" pitchFamily="34" charset="0"/>
                <a:cs typeface="Arial" panose="020B0604020202020204" pitchFamily="34" charset="0"/>
              </a:rPr>
              <a:t>Concentraciones.</a:t>
            </a:r>
          </a:p>
          <a:p>
            <a:pPr marL="171450" indent="-171450" algn="just">
              <a:lnSpc>
                <a:spcPts val="1000"/>
              </a:lnSpc>
              <a:buFont typeface="Wingdings" panose="05000000000000000000" pitchFamily="2" charset="2"/>
              <a:buChar char="Ø"/>
            </a:pPr>
            <a:r>
              <a:rPr lang="es-MX" sz="800" dirty="0" smtClean="0">
                <a:solidFill>
                  <a:schemeClr val="tx1"/>
                </a:solidFill>
                <a:latin typeface="Arial" panose="020B0604020202020204" pitchFamily="34" charset="0"/>
                <a:cs typeface="Arial" panose="020B0604020202020204" pitchFamily="34" charset="0"/>
              </a:rPr>
              <a:t>(3) </a:t>
            </a:r>
            <a:r>
              <a:rPr lang="es-MX" sz="800" dirty="0" smtClean="0">
                <a:solidFill>
                  <a:schemeClr val="tx1"/>
                </a:solidFill>
                <a:latin typeface="Arial" panose="020B0604020202020204" pitchFamily="34" charset="0"/>
                <a:cs typeface="Arial" panose="020B0604020202020204" pitchFamily="34" charset="0"/>
              </a:rPr>
              <a:t>Marcha.</a:t>
            </a:r>
          </a:p>
        </p:txBody>
      </p:sp>
      <p:cxnSp>
        <p:nvCxnSpPr>
          <p:cNvPr id="56" name="Conector angular 46"/>
          <p:cNvCxnSpPr/>
          <p:nvPr/>
        </p:nvCxnSpPr>
        <p:spPr>
          <a:xfrm rot="16200000" flipH="1">
            <a:off x="1620094" y="2637689"/>
            <a:ext cx="348435" cy="11204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559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adroTexto 32"/>
          <p:cNvSpPr txBox="1">
            <a:spLocks noChangeArrowheads="1"/>
          </p:cNvSpPr>
          <p:nvPr/>
        </p:nvSpPr>
        <p:spPr bwMode="auto">
          <a:xfrm>
            <a:off x="4896496" y="4325615"/>
            <a:ext cx="4140000" cy="646331"/>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s-MX" altLang="es-MX" sz="1050" dirty="0" smtClean="0">
                <a:latin typeface="Arial" panose="020B0604020202020204" pitchFamily="34" charset="0"/>
              </a:rPr>
              <a:t>La incidencia delictiva en el Mpio. de Querétaro, Qro., se atribuye princi</a:t>
            </a:r>
            <a:r>
              <a:rPr lang="es-MX" altLang="es-MX" sz="1050" dirty="0" smtClean="0">
                <a:latin typeface="Arial" panose="020B0604020202020204" pitchFamily="34" charset="0"/>
                <a:cs typeface="Arial" panose="020B0604020202020204" pitchFamily="34" charset="0"/>
              </a:rPr>
              <a:t>palmente en la delincuencia común, </a:t>
            </a:r>
            <a:r>
              <a:rPr lang="es-ES" sz="1050" dirty="0" smtClean="0">
                <a:latin typeface="Arial" panose="020B0604020202020204" pitchFamily="34" charset="0"/>
                <a:cs typeface="Arial" panose="020B0604020202020204" pitchFamily="34" charset="0"/>
              </a:rPr>
              <a:t>relacionado </a:t>
            </a:r>
            <a:r>
              <a:rPr lang="es-ES" sz="1050" dirty="0">
                <a:latin typeface="Arial" panose="020B0604020202020204" pitchFamily="34" charset="0"/>
                <a:cs typeface="Arial" panose="020B0604020202020204" pitchFamily="34" charset="0"/>
              </a:rPr>
              <a:t>con </a:t>
            </a:r>
            <a:r>
              <a:rPr lang="es-ES" sz="1050" dirty="0" smtClean="0">
                <a:latin typeface="Arial" panose="020B0604020202020204" pitchFamily="34" charset="0"/>
                <a:cs typeface="Arial" panose="020B0604020202020204" pitchFamily="34" charset="0"/>
              </a:rPr>
              <a:t>delitos </a:t>
            </a:r>
            <a:r>
              <a:rPr lang="es-ES" sz="1050" dirty="0">
                <a:latin typeface="Arial" panose="020B0604020202020204" pitchFamily="34" charset="0"/>
                <a:cs typeface="Arial" panose="020B0604020202020204" pitchFamily="34" charset="0"/>
              </a:rPr>
              <a:t>del orden </a:t>
            </a:r>
            <a:r>
              <a:rPr lang="es-ES" sz="1050" dirty="0" smtClean="0">
                <a:latin typeface="Arial" panose="020B0604020202020204" pitchFamily="34" charset="0"/>
                <a:cs typeface="Arial" panose="020B0604020202020204" pitchFamily="34" charset="0"/>
              </a:rPr>
              <a:t>común, tales como </a:t>
            </a:r>
            <a:r>
              <a:rPr lang="es-MX" altLang="es-MX" sz="1050" dirty="0">
                <a:latin typeface="Arial" panose="020B0604020202020204" pitchFamily="34" charset="0"/>
              </a:rPr>
              <a:t>ingesta de bebidas alcohólicas, riñas, asaltos, pasionales y viejas </a:t>
            </a:r>
            <a:r>
              <a:rPr lang="es-MX" altLang="es-MX" sz="1050" dirty="0" smtClean="0">
                <a:latin typeface="Arial" panose="020B0604020202020204" pitchFamily="34" charset="0"/>
              </a:rPr>
              <a:t>rencillas.</a:t>
            </a:r>
          </a:p>
        </p:txBody>
      </p:sp>
      <p:sp>
        <p:nvSpPr>
          <p:cNvPr id="129" name="CuadroTexto 128"/>
          <p:cNvSpPr txBox="1"/>
          <p:nvPr/>
        </p:nvSpPr>
        <p:spPr>
          <a:xfrm>
            <a:off x="6127304" y="691417"/>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Interpretación</a:t>
            </a:r>
            <a:endParaRPr lang="es-MX" dirty="0"/>
          </a:p>
        </p:txBody>
      </p:sp>
      <p:sp>
        <p:nvSpPr>
          <p:cNvPr id="130" name="CuadroTexto 129"/>
          <p:cNvSpPr txBox="1"/>
          <p:nvPr/>
        </p:nvSpPr>
        <p:spPr>
          <a:xfrm>
            <a:off x="6115075" y="3821952"/>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Conclusión</a:t>
            </a:r>
            <a:endParaRPr lang="es-MX" dirty="0"/>
          </a:p>
        </p:txBody>
      </p:sp>
      <p:sp>
        <p:nvSpPr>
          <p:cNvPr id="41" name="CuadroTexto 32"/>
          <p:cNvSpPr txBox="1">
            <a:spLocks noChangeArrowheads="1"/>
          </p:cNvSpPr>
          <p:nvPr/>
        </p:nvSpPr>
        <p:spPr bwMode="auto">
          <a:xfrm>
            <a:off x="2262998" y="85740"/>
            <a:ext cx="6485466"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s-MX" altLang="es-MX" sz="1600" b="1" dirty="0" smtClean="0"/>
              <a:t>Mapeo activismo delictivo en el municipio de Querétaro, Qro.</a:t>
            </a:r>
            <a:endParaRPr lang="es-MX" altLang="es-MX" sz="1600" dirty="0">
              <a:latin typeface="Calibri" panose="020F0502020204030204" pitchFamily="34" charset="0"/>
            </a:endParaRPr>
          </a:p>
        </p:txBody>
      </p:sp>
      <p:sp>
        <p:nvSpPr>
          <p:cNvPr id="22" name="CuadroTexto 32"/>
          <p:cNvSpPr txBox="1">
            <a:spLocks noChangeArrowheads="1"/>
          </p:cNvSpPr>
          <p:nvPr/>
        </p:nvSpPr>
        <p:spPr bwMode="auto">
          <a:xfrm>
            <a:off x="4917084" y="1196752"/>
            <a:ext cx="4119412" cy="1564531"/>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260"/>
              </a:lnSpc>
              <a:spcBef>
                <a:spcPts val="600"/>
              </a:spcBef>
              <a:spcAft>
                <a:spcPts val="0"/>
              </a:spcAft>
              <a:buFont typeface="Wingdings" panose="05000000000000000000" pitchFamily="2" charset="2"/>
              <a:buChar char="q"/>
              <a:defRPr/>
            </a:pPr>
            <a:r>
              <a:rPr lang="es-MX" altLang="es-MX" sz="1050" dirty="0" smtClean="0">
                <a:latin typeface="Arial" panose="020B0604020202020204" pitchFamily="34" charset="0"/>
              </a:rPr>
              <a:t>Durante el período del </a:t>
            </a:r>
            <a:r>
              <a:rPr lang="es-MX" altLang="es-MX" sz="1050" b="1" dirty="0" smtClean="0">
                <a:latin typeface="Arial" panose="020B0604020202020204" pitchFamily="34" charset="0"/>
              </a:rPr>
              <a:t>1/o. Ene. </a:t>
            </a:r>
            <a:r>
              <a:rPr lang="es-MX" altLang="es-MX" sz="1050" b="1" dirty="0" smtClean="0">
                <a:latin typeface="Arial" panose="020B0604020202020204" pitchFamily="34" charset="0"/>
              </a:rPr>
              <a:t>al 1/o. Mar. 2022</a:t>
            </a:r>
            <a:r>
              <a:rPr lang="es-MX" altLang="es-MX" sz="1050" b="1" dirty="0" smtClean="0">
                <a:latin typeface="Arial" panose="020B0604020202020204" pitchFamily="34" charset="0"/>
              </a:rPr>
              <a:t>,</a:t>
            </a:r>
            <a:r>
              <a:rPr lang="es-MX" altLang="es-MX" sz="1050" dirty="0" smtClean="0">
                <a:latin typeface="Arial" panose="020B0604020202020204" pitchFamily="34" charset="0"/>
              </a:rPr>
              <a:t> en el  municipio de Querétaro, Qro., se han registrado </a:t>
            </a:r>
            <a:r>
              <a:rPr lang="es-MX" altLang="es-MX" sz="1050" b="1" dirty="0" smtClean="0">
                <a:latin typeface="Arial" panose="020B0604020202020204" pitchFamily="34" charset="0"/>
              </a:rPr>
              <a:t>9</a:t>
            </a:r>
            <a:r>
              <a:rPr lang="es-MX" altLang="es-MX" sz="1050" dirty="0" smtClean="0">
                <a:latin typeface="Arial" panose="020B0604020202020204" pitchFamily="34" charset="0"/>
              </a:rPr>
              <a:t> </a:t>
            </a:r>
            <a:r>
              <a:rPr lang="es-MX" altLang="es-MX" sz="1050" dirty="0" smtClean="0">
                <a:latin typeface="Arial" panose="020B0604020202020204" pitchFamily="34" charset="0"/>
              </a:rPr>
              <a:t>homicidios de la siguiente manera:</a:t>
            </a:r>
          </a:p>
          <a:p>
            <a:pPr lvl="1" indent="-561975" algn="just">
              <a:lnSpc>
                <a:spcPts val="1260"/>
              </a:lnSpc>
              <a:spcBef>
                <a:spcPts val="600"/>
              </a:spcBef>
              <a:spcAft>
                <a:spcPts val="0"/>
              </a:spcAft>
              <a:buNone/>
              <a:defRPr/>
            </a:pPr>
            <a:r>
              <a:rPr lang="es-MX" altLang="es-MX" sz="1050" b="1" dirty="0" smtClean="0">
                <a:latin typeface="Arial" panose="020B0604020202020204" pitchFamily="34" charset="0"/>
              </a:rPr>
              <a:t>2 de la Delincuencia organizada</a:t>
            </a:r>
            <a:r>
              <a:rPr lang="es-MX" altLang="es-MX" sz="650" b="1" dirty="0" smtClean="0">
                <a:latin typeface="Arial" panose="020B0604020202020204" pitchFamily="34" charset="0"/>
              </a:rPr>
              <a:t>.</a:t>
            </a:r>
          </a:p>
          <a:p>
            <a:pPr lvl="1" indent="-561975" algn="just">
              <a:lnSpc>
                <a:spcPts val="1260"/>
              </a:lnSpc>
              <a:spcBef>
                <a:spcPts val="600"/>
              </a:spcBef>
              <a:spcAft>
                <a:spcPts val="0"/>
              </a:spcAft>
              <a:buNone/>
              <a:defRPr/>
            </a:pPr>
            <a:r>
              <a:rPr lang="es-MX" altLang="es-MX" sz="1050" b="1" dirty="0" smtClean="0">
                <a:latin typeface="Arial" panose="020B0604020202020204" pitchFamily="34" charset="0"/>
              </a:rPr>
              <a:t>7 </a:t>
            </a:r>
            <a:r>
              <a:rPr lang="es-MX" altLang="es-MX" sz="1050" b="1" dirty="0" smtClean="0">
                <a:latin typeface="Arial" panose="020B0604020202020204" pitchFamily="34" charset="0"/>
              </a:rPr>
              <a:t>de la Delincuencia común.</a:t>
            </a:r>
          </a:p>
          <a:p>
            <a:pPr marL="171450" indent="-171450" algn="just">
              <a:lnSpc>
                <a:spcPts val="1260"/>
              </a:lnSpc>
              <a:spcBef>
                <a:spcPts val="600"/>
              </a:spcBef>
              <a:spcAft>
                <a:spcPts val="0"/>
              </a:spcAft>
              <a:buFont typeface="Wingdings" panose="05000000000000000000" pitchFamily="2" charset="2"/>
              <a:buChar char="q"/>
              <a:defRPr/>
            </a:pPr>
            <a:r>
              <a:rPr lang="es-MX" altLang="es-MX" sz="1050" dirty="0" smtClean="0">
                <a:latin typeface="Arial" panose="020B0604020202020204" pitchFamily="34" charset="0"/>
              </a:rPr>
              <a:t>Los homicidios de la delincuencia común se derivan de la ingesta de bebidas alcohólicas, riñas, asaltos, pasionales y viejas rencillas.</a:t>
            </a:r>
            <a:endParaRPr lang="es-MX" altLang="es-MX" sz="1050" b="1" dirty="0">
              <a:latin typeface="Arial" panose="020B0604020202020204" pitchFamily="34" charset="0"/>
            </a:endParaRPr>
          </a:p>
        </p:txBody>
      </p:sp>
      <p:grpSp>
        <p:nvGrpSpPr>
          <p:cNvPr id="2" name="Grupo 1"/>
          <p:cNvGrpSpPr/>
          <p:nvPr/>
        </p:nvGrpSpPr>
        <p:grpSpPr>
          <a:xfrm>
            <a:off x="5436096" y="5405570"/>
            <a:ext cx="2461517" cy="1119774"/>
            <a:chOff x="5500538" y="5209291"/>
            <a:chExt cx="2461517" cy="1119774"/>
          </a:xfrm>
        </p:grpSpPr>
        <p:sp>
          <p:nvSpPr>
            <p:cNvPr id="29" name="Elipse 28"/>
            <p:cNvSpPr/>
            <p:nvPr/>
          </p:nvSpPr>
          <p:spPr>
            <a:xfrm>
              <a:off x="5513559" y="5877272"/>
              <a:ext cx="430787" cy="434966"/>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6115075" y="6021288"/>
              <a:ext cx="1846980" cy="307777"/>
            </a:xfrm>
            <a:prstGeom prst="rect">
              <a:avLst/>
            </a:prstGeom>
            <a:noFill/>
          </p:spPr>
          <p:txBody>
            <a:bodyPr wrap="none" rtlCol="0">
              <a:spAutoFit/>
            </a:bodyPr>
            <a:lstStyle/>
            <a:p>
              <a:r>
                <a:rPr lang="es-MX" sz="1400" dirty="0" smtClean="0"/>
                <a:t>Delincuencia común.</a:t>
              </a:r>
              <a:endParaRPr lang="es-MX" sz="1400" dirty="0"/>
            </a:p>
          </p:txBody>
        </p:sp>
        <p:sp>
          <p:nvSpPr>
            <p:cNvPr id="32" name="CuadroTexto 31"/>
            <p:cNvSpPr txBox="1"/>
            <p:nvPr/>
          </p:nvSpPr>
          <p:spPr>
            <a:xfrm>
              <a:off x="6075342" y="5246700"/>
              <a:ext cx="553357" cy="307777"/>
            </a:xfrm>
            <a:prstGeom prst="rect">
              <a:avLst/>
            </a:prstGeom>
            <a:noFill/>
          </p:spPr>
          <p:txBody>
            <a:bodyPr wrap="none" rtlCol="0">
              <a:spAutoFit/>
            </a:bodyPr>
            <a:lstStyle/>
            <a:p>
              <a:r>
                <a:rPr lang="es-MX" sz="1400" dirty="0" err="1" smtClean="0"/>
                <a:t>D.O</a:t>
              </a:r>
              <a:r>
                <a:rPr lang="es-MX" sz="1400" dirty="0" smtClean="0"/>
                <a:t>.</a:t>
              </a:r>
              <a:endParaRPr lang="es-MX" sz="1400" dirty="0"/>
            </a:p>
          </p:txBody>
        </p:sp>
        <p:sp>
          <p:nvSpPr>
            <p:cNvPr id="33" name="Elipse 32"/>
            <p:cNvSpPr/>
            <p:nvPr/>
          </p:nvSpPr>
          <p:spPr>
            <a:xfrm>
              <a:off x="5500538" y="5209291"/>
              <a:ext cx="430787" cy="434966"/>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 name="Grupo 2"/>
          <p:cNvGrpSpPr/>
          <p:nvPr/>
        </p:nvGrpSpPr>
        <p:grpSpPr>
          <a:xfrm>
            <a:off x="156249" y="765565"/>
            <a:ext cx="4570618" cy="5701717"/>
            <a:chOff x="179512" y="764704"/>
            <a:chExt cx="4570618" cy="5701717"/>
          </a:xfrm>
        </p:grpSpPr>
        <p:sp>
          <p:nvSpPr>
            <p:cNvPr id="68" name="Rectángulo 6"/>
            <p:cNvSpPr/>
            <p:nvPr/>
          </p:nvSpPr>
          <p:spPr>
            <a:xfrm>
              <a:off x="207690" y="6193929"/>
              <a:ext cx="1215008" cy="230832"/>
            </a:xfrm>
            <a:prstGeom prst="rect">
              <a:avLst/>
            </a:prstGeom>
            <a:solidFill>
              <a:srgbClr val="FFFF00"/>
            </a:solidFill>
            <a:ln>
              <a:solidFill>
                <a:schemeClr val="tx1"/>
              </a:solidFill>
            </a:ln>
          </p:spPr>
          <p:txBody>
            <a:bodyPr wrap="square">
              <a:spAutoFit/>
            </a:bodyPr>
            <a:lstStyle/>
            <a:p>
              <a:pPr algn="just"/>
              <a:r>
                <a:rPr lang="es-MX" sz="900" b="1" dirty="0" smtClean="0"/>
                <a:t>Col. Peñuelas</a:t>
              </a:r>
              <a:endParaRPr lang="es-MX" sz="900" b="1" dirty="0"/>
            </a:p>
          </p:txBody>
        </p:sp>
        <p:pic>
          <p:nvPicPr>
            <p:cNvPr id="24" name="Imagen 3">
              <a:extLst>
                <a:ext uri="{FF2B5EF4-FFF2-40B4-BE49-F238E27FC236}">
                  <a16:creationId xmlns:a16="http://schemas.microsoft.com/office/drawing/2014/main" xmlns="" id="{A60AE413-2333-4B45-AE2D-522204098401}"/>
                </a:ext>
              </a:extLst>
            </p:cNvPr>
            <p:cNvPicPr>
              <a:picLocks noChangeAspect="1"/>
            </p:cNvPicPr>
            <p:nvPr/>
          </p:nvPicPr>
          <p:blipFill rotWithShape="1">
            <a:blip r:embed="rId3"/>
            <a:srcRect l="39433" t="7870" r="10582" b="4827"/>
            <a:stretch/>
          </p:blipFill>
          <p:spPr>
            <a:xfrm>
              <a:off x="179512" y="764704"/>
              <a:ext cx="4570618" cy="5701717"/>
            </a:xfrm>
            <a:prstGeom prst="rect">
              <a:avLst/>
            </a:prstGeom>
            <a:ln w="3175">
              <a:solidFill>
                <a:schemeClr val="tx1"/>
              </a:solidFill>
            </a:ln>
          </p:spPr>
        </p:pic>
      </p:grpSp>
      <p:sp>
        <p:nvSpPr>
          <p:cNvPr id="111" name="Rectángulo 6"/>
          <p:cNvSpPr/>
          <p:nvPr/>
        </p:nvSpPr>
        <p:spPr>
          <a:xfrm>
            <a:off x="3305915" y="4562679"/>
            <a:ext cx="1176614" cy="200055"/>
          </a:xfrm>
          <a:prstGeom prst="rect">
            <a:avLst/>
          </a:prstGeom>
          <a:solidFill>
            <a:srgbClr val="FFFF00"/>
          </a:solidFill>
          <a:ln>
            <a:solidFill>
              <a:schemeClr val="tx1"/>
            </a:solidFill>
          </a:ln>
        </p:spPr>
        <p:txBody>
          <a:bodyPr wrap="square">
            <a:spAutoFit/>
          </a:bodyPr>
          <a:lstStyle/>
          <a:p>
            <a:pPr algn="ctr"/>
            <a:r>
              <a:rPr lang="es-MX" sz="700" b="1" dirty="0" smtClean="0"/>
              <a:t>Centro</a:t>
            </a:r>
            <a:endParaRPr lang="es-MX" sz="700" b="1" dirty="0"/>
          </a:p>
        </p:txBody>
      </p:sp>
      <p:cxnSp>
        <p:nvCxnSpPr>
          <p:cNvPr id="112" name="68 Conector recto de flecha"/>
          <p:cNvCxnSpPr>
            <a:stCxn id="111" idx="1"/>
            <a:endCxn id="113" idx="7"/>
          </p:cNvCxnSpPr>
          <p:nvPr/>
        </p:nvCxnSpPr>
        <p:spPr>
          <a:xfrm flipH="1">
            <a:off x="1845373" y="4662707"/>
            <a:ext cx="1460542" cy="6184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Elipse 112"/>
          <p:cNvSpPr/>
          <p:nvPr/>
        </p:nvSpPr>
        <p:spPr>
          <a:xfrm>
            <a:off x="1651196" y="5249016"/>
            <a:ext cx="227493" cy="219666"/>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chemeClr val="tx1"/>
                </a:solidFill>
              </a:rPr>
              <a:t>1</a:t>
            </a:r>
          </a:p>
        </p:txBody>
      </p:sp>
      <p:sp>
        <p:nvSpPr>
          <p:cNvPr id="45" name="Elipse 44"/>
          <p:cNvSpPr/>
          <p:nvPr/>
        </p:nvSpPr>
        <p:spPr>
          <a:xfrm>
            <a:off x="791931" y="2204864"/>
            <a:ext cx="227493" cy="219666"/>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rPr>
              <a:t>1</a:t>
            </a:r>
            <a:endParaRPr lang="es-MX" sz="1000" dirty="0">
              <a:solidFill>
                <a:schemeClr val="tx1"/>
              </a:solidFill>
            </a:endParaRPr>
          </a:p>
        </p:txBody>
      </p:sp>
      <p:sp>
        <p:nvSpPr>
          <p:cNvPr id="46" name="Rectángulo 6"/>
          <p:cNvSpPr/>
          <p:nvPr/>
        </p:nvSpPr>
        <p:spPr>
          <a:xfrm>
            <a:off x="3016807" y="1119073"/>
            <a:ext cx="1176614" cy="200055"/>
          </a:xfrm>
          <a:prstGeom prst="rect">
            <a:avLst/>
          </a:prstGeom>
          <a:solidFill>
            <a:srgbClr val="FFFF00"/>
          </a:solidFill>
          <a:ln>
            <a:solidFill>
              <a:schemeClr val="tx1"/>
            </a:solidFill>
          </a:ln>
        </p:spPr>
        <p:txBody>
          <a:bodyPr wrap="square">
            <a:spAutoFit/>
          </a:bodyPr>
          <a:lstStyle/>
          <a:p>
            <a:pPr algn="ctr"/>
            <a:r>
              <a:rPr lang="es-MX" sz="700" b="1" dirty="0" smtClean="0"/>
              <a:t>Jurica</a:t>
            </a:r>
            <a:endParaRPr lang="es-MX" sz="700" b="1" dirty="0"/>
          </a:p>
        </p:txBody>
      </p:sp>
      <p:cxnSp>
        <p:nvCxnSpPr>
          <p:cNvPr id="48" name="68 Conector recto de flecha"/>
          <p:cNvCxnSpPr>
            <a:stCxn id="46" idx="1"/>
            <a:endCxn id="45" idx="7"/>
          </p:cNvCxnSpPr>
          <p:nvPr/>
        </p:nvCxnSpPr>
        <p:spPr>
          <a:xfrm flipH="1">
            <a:off x="986108" y="1219101"/>
            <a:ext cx="2030699" cy="10179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308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4 CuadroTexto">
            <a:extLst>
              <a:ext uri="{FF2B5EF4-FFF2-40B4-BE49-F238E27FC236}">
                <a16:creationId xmlns:a16="http://schemas.microsoft.com/office/drawing/2014/main" xmlns="" id="{AF3016DF-1C16-434B-9D9B-8CC80245B305}"/>
              </a:ext>
            </a:extLst>
          </p:cNvPr>
          <p:cNvSpPr txBox="1"/>
          <p:nvPr/>
        </p:nvSpPr>
        <p:spPr>
          <a:xfrm>
            <a:off x="1137497" y="152116"/>
            <a:ext cx="7711692" cy="246221"/>
          </a:xfrm>
          <a:prstGeom prst="rect">
            <a:avLst/>
          </a:prstGeom>
          <a:noFill/>
        </p:spPr>
        <p:txBody>
          <a:bodyPr wrap="square" lIns="0" tIns="0" rIns="0" bIns="0" rtlCol="0">
            <a:spAutoFit/>
          </a:bodyPr>
          <a:lstStyle/>
          <a:p>
            <a:pPr algn="ctr"/>
            <a:r>
              <a:rPr lang="es-MX" sz="1600" b="1" dirty="0">
                <a:cs typeface="Arial" panose="020B0604020202020204" pitchFamily="34" charset="0"/>
              </a:rPr>
              <a:t>Líneas de tiempo del </a:t>
            </a:r>
            <a:r>
              <a:rPr lang="es-MX" sz="1600" b="1" dirty="0" smtClean="0">
                <a:cs typeface="Arial" panose="020B0604020202020204" pitchFamily="34" charset="0"/>
              </a:rPr>
              <a:t>activismo delictivo en </a:t>
            </a:r>
            <a:r>
              <a:rPr lang="es-MX" sz="1600" b="1" dirty="0" err="1" smtClean="0">
                <a:cs typeface="Arial" panose="020B0604020202020204" pitchFamily="34" charset="0"/>
              </a:rPr>
              <a:t>Mpio</a:t>
            </a:r>
            <a:r>
              <a:rPr lang="es-MX" sz="1600" b="1" dirty="0" smtClean="0">
                <a:cs typeface="Arial" panose="020B0604020202020204" pitchFamily="34" charset="0"/>
              </a:rPr>
              <a:t>. de Querétaro, Qro.</a:t>
            </a:r>
            <a:endParaRPr lang="es-MX" sz="1600" b="1" dirty="0">
              <a:cs typeface="Arial" panose="020B0604020202020204" pitchFamily="34" charset="0"/>
            </a:endParaRPr>
          </a:p>
        </p:txBody>
      </p:sp>
      <p:grpSp>
        <p:nvGrpSpPr>
          <p:cNvPr id="3" name="Grupo 2"/>
          <p:cNvGrpSpPr>
            <a:grpSpLocks/>
          </p:cNvGrpSpPr>
          <p:nvPr/>
        </p:nvGrpSpPr>
        <p:grpSpPr bwMode="auto">
          <a:xfrm>
            <a:off x="739742" y="2251523"/>
            <a:ext cx="739236" cy="430836"/>
            <a:chOff x="1342782" y="2888456"/>
            <a:chExt cx="323410" cy="252000"/>
          </a:xfrm>
        </p:grpSpPr>
        <p:sp>
          <p:nvSpPr>
            <p:cNvPr id="4" name="CuadroTexto 85"/>
            <p:cNvSpPr txBox="1">
              <a:spLocks noChangeArrowheads="1"/>
            </p:cNvSpPr>
            <p:nvPr/>
          </p:nvSpPr>
          <p:spPr bwMode="auto">
            <a:xfrm>
              <a:off x="1342782" y="2931074"/>
              <a:ext cx="323410" cy="1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a:cs typeface="Arial" panose="020B0604020202020204" pitchFamily="34" charset="0"/>
                </a:rPr>
                <a:t>1</a:t>
              </a:r>
            </a:p>
          </p:txBody>
        </p:sp>
        <p:sp>
          <p:nvSpPr>
            <p:cNvPr id="5" name="Arco de bloque 14"/>
            <p:cNvSpPr/>
            <p:nvPr/>
          </p:nvSpPr>
          <p:spPr>
            <a:xfrm rot="10800000" flipV="1">
              <a:off x="1374460" y="2888456"/>
              <a:ext cx="252000" cy="252000"/>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cxnSp>
        <p:nvCxnSpPr>
          <p:cNvPr id="6" name="Conector recto 18"/>
          <p:cNvCxnSpPr/>
          <p:nvPr/>
        </p:nvCxnSpPr>
        <p:spPr>
          <a:xfrm>
            <a:off x="1375181" y="2474537"/>
            <a:ext cx="319338" cy="214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7" name="118 CuadroTexto"/>
          <p:cNvSpPr txBox="1"/>
          <p:nvPr/>
        </p:nvSpPr>
        <p:spPr>
          <a:xfrm>
            <a:off x="113090" y="2247255"/>
            <a:ext cx="826326" cy="461665"/>
          </a:xfrm>
          <a:prstGeom prst="rect">
            <a:avLst/>
          </a:prstGeom>
          <a:noFill/>
        </p:spPr>
        <p:txBody>
          <a:bodyPr wrap="square" rtlCol="0">
            <a:spAutoFit/>
          </a:bodyPr>
          <a:lstStyle/>
          <a:p>
            <a:pPr algn="ctr"/>
            <a:r>
              <a:rPr lang="es-MX" sz="1200" b="1" dirty="0" smtClean="0">
                <a:latin typeface="+mj-lt"/>
              </a:rPr>
              <a:t>Ene.  </a:t>
            </a:r>
          </a:p>
          <a:p>
            <a:pPr algn="ctr"/>
            <a:r>
              <a:rPr lang="es-MX" sz="1200" b="1" dirty="0" smtClean="0">
                <a:latin typeface="+mj-lt"/>
              </a:rPr>
              <a:t>2022</a:t>
            </a:r>
            <a:endParaRPr lang="es-MX" sz="1200" b="1" dirty="0">
              <a:latin typeface="+mj-lt"/>
            </a:endParaRPr>
          </a:p>
        </p:txBody>
      </p:sp>
      <p:cxnSp>
        <p:nvCxnSpPr>
          <p:cNvPr id="8" name="Conector recto 25"/>
          <p:cNvCxnSpPr/>
          <p:nvPr/>
        </p:nvCxnSpPr>
        <p:spPr>
          <a:xfrm flipH="1">
            <a:off x="314769" y="2474537"/>
            <a:ext cx="513038" cy="1161"/>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grpSp>
        <p:nvGrpSpPr>
          <p:cNvPr id="9" name="Grupo 114"/>
          <p:cNvGrpSpPr>
            <a:grpSpLocks/>
          </p:cNvGrpSpPr>
          <p:nvPr/>
        </p:nvGrpSpPr>
        <p:grpSpPr bwMode="auto">
          <a:xfrm>
            <a:off x="1664239" y="2249702"/>
            <a:ext cx="648417" cy="465729"/>
            <a:chOff x="1856058" y="2888456"/>
            <a:chExt cx="290065" cy="252000"/>
          </a:xfrm>
        </p:grpSpPr>
        <p:sp>
          <p:nvSpPr>
            <p:cNvPr id="10" name="CuadroTexto 88"/>
            <p:cNvSpPr txBox="1">
              <a:spLocks noChangeArrowheads="1"/>
            </p:cNvSpPr>
            <p:nvPr/>
          </p:nvSpPr>
          <p:spPr bwMode="auto">
            <a:xfrm>
              <a:off x="1856058" y="2952140"/>
              <a:ext cx="290065" cy="1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2</a:t>
              </a:r>
              <a:endParaRPr lang="es-MX" sz="1100" b="1" dirty="0">
                <a:cs typeface="Arial" panose="020B0604020202020204" pitchFamily="34" charset="0"/>
              </a:endParaRPr>
            </a:p>
          </p:txBody>
        </p:sp>
        <p:sp>
          <p:nvSpPr>
            <p:cNvPr id="11" name="Arco de bloque 126"/>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cxnSp>
        <p:nvCxnSpPr>
          <p:cNvPr id="12" name="Conector recto 18"/>
          <p:cNvCxnSpPr/>
          <p:nvPr/>
        </p:nvCxnSpPr>
        <p:spPr>
          <a:xfrm>
            <a:off x="2278779" y="2495121"/>
            <a:ext cx="290307" cy="214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grpSp>
        <p:nvGrpSpPr>
          <p:cNvPr id="13" name="Grupo 116"/>
          <p:cNvGrpSpPr>
            <a:grpSpLocks/>
          </p:cNvGrpSpPr>
          <p:nvPr/>
        </p:nvGrpSpPr>
        <p:grpSpPr bwMode="auto">
          <a:xfrm>
            <a:off x="2502557" y="2270535"/>
            <a:ext cx="739236" cy="435144"/>
            <a:chOff x="1342782" y="2888456"/>
            <a:chExt cx="323410" cy="252000"/>
          </a:xfrm>
        </p:grpSpPr>
        <p:sp>
          <p:nvSpPr>
            <p:cNvPr id="14" name="CuadroTexto 85"/>
            <p:cNvSpPr txBox="1">
              <a:spLocks noChangeArrowheads="1"/>
            </p:cNvSpPr>
            <p:nvPr/>
          </p:nvSpPr>
          <p:spPr bwMode="auto">
            <a:xfrm>
              <a:off x="1342782" y="2931074"/>
              <a:ext cx="323410" cy="1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s-MX" sz="1100" b="1" dirty="0">
                <a:cs typeface="Arial" panose="020B0604020202020204" pitchFamily="34" charset="0"/>
              </a:endParaRPr>
            </a:p>
          </p:txBody>
        </p:sp>
        <p:sp>
          <p:nvSpPr>
            <p:cNvPr id="15" name="Arco de bloque 14"/>
            <p:cNvSpPr/>
            <p:nvPr/>
          </p:nvSpPr>
          <p:spPr>
            <a:xfrm rot="10800000" flipV="1">
              <a:off x="1374460" y="2888456"/>
              <a:ext cx="252000" cy="252000"/>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cxnSp>
        <p:nvCxnSpPr>
          <p:cNvPr id="16" name="Conector recto 18"/>
          <p:cNvCxnSpPr/>
          <p:nvPr/>
        </p:nvCxnSpPr>
        <p:spPr>
          <a:xfrm>
            <a:off x="3145506" y="2488107"/>
            <a:ext cx="290307" cy="214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grpSp>
        <p:nvGrpSpPr>
          <p:cNvPr id="17" name="Grupo 114"/>
          <p:cNvGrpSpPr>
            <a:grpSpLocks/>
          </p:cNvGrpSpPr>
          <p:nvPr/>
        </p:nvGrpSpPr>
        <p:grpSpPr bwMode="auto">
          <a:xfrm>
            <a:off x="3360313" y="2247927"/>
            <a:ext cx="648417" cy="465729"/>
            <a:chOff x="1856058" y="2888456"/>
            <a:chExt cx="290065" cy="252000"/>
          </a:xfrm>
        </p:grpSpPr>
        <p:sp>
          <p:nvSpPr>
            <p:cNvPr id="18" name="CuadroTexto 88"/>
            <p:cNvSpPr txBox="1">
              <a:spLocks noChangeArrowheads="1"/>
            </p:cNvSpPr>
            <p:nvPr/>
          </p:nvSpPr>
          <p:spPr bwMode="auto">
            <a:xfrm>
              <a:off x="1856058" y="2952140"/>
              <a:ext cx="290065" cy="1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s-MX" sz="1100" b="1" dirty="0">
                <a:cs typeface="Arial" panose="020B0604020202020204" pitchFamily="34" charset="0"/>
              </a:endParaRPr>
            </a:p>
          </p:txBody>
        </p:sp>
        <p:sp>
          <p:nvSpPr>
            <p:cNvPr id="19" name="Arco de bloque 126"/>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cxnSp>
        <p:nvCxnSpPr>
          <p:cNvPr id="20" name="Conector recto 18"/>
          <p:cNvCxnSpPr/>
          <p:nvPr/>
        </p:nvCxnSpPr>
        <p:spPr>
          <a:xfrm>
            <a:off x="3995936" y="2488107"/>
            <a:ext cx="319338" cy="214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23" name="Arco de bloque 14"/>
          <p:cNvSpPr/>
          <p:nvPr/>
        </p:nvSpPr>
        <p:spPr bwMode="auto">
          <a:xfrm rot="10800000" flipV="1">
            <a:off x="4305015" y="2253875"/>
            <a:ext cx="576010" cy="435144"/>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cxnSp>
        <p:nvCxnSpPr>
          <p:cNvPr id="24" name="Conector recto 18"/>
          <p:cNvCxnSpPr/>
          <p:nvPr/>
        </p:nvCxnSpPr>
        <p:spPr>
          <a:xfrm>
            <a:off x="4893620" y="2469307"/>
            <a:ext cx="351272" cy="214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grpSp>
        <p:nvGrpSpPr>
          <p:cNvPr id="25" name="Grupo 114"/>
          <p:cNvGrpSpPr>
            <a:grpSpLocks/>
          </p:cNvGrpSpPr>
          <p:nvPr/>
        </p:nvGrpSpPr>
        <p:grpSpPr bwMode="auto">
          <a:xfrm>
            <a:off x="5220072" y="2238582"/>
            <a:ext cx="648417" cy="465729"/>
            <a:chOff x="1856058" y="2888456"/>
            <a:chExt cx="290065" cy="252000"/>
          </a:xfrm>
        </p:grpSpPr>
        <p:sp>
          <p:nvSpPr>
            <p:cNvPr id="26" name="CuadroTexto 88"/>
            <p:cNvSpPr txBox="1">
              <a:spLocks noChangeArrowheads="1"/>
            </p:cNvSpPr>
            <p:nvPr/>
          </p:nvSpPr>
          <p:spPr bwMode="auto">
            <a:xfrm>
              <a:off x="1856058" y="2952140"/>
              <a:ext cx="290065" cy="1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s-MX" sz="1100" b="1" dirty="0">
                <a:cs typeface="Arial" panose="020B0604020202020204" pitchFamily="34" charset="0"/>
              </a:endParaRPr>
            </a:p>
          </p:txBody>
        </p:sp>
        <p:sp>
          <p:nvSpPr>
            <p:cNvPr id="27" name="Arco de bloque 126"/>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cxnSp>
        <p:nvCxnSpPr>
          <p:cNvPr id="32" name="Conector recto 18"/>
          <p:cNvCxnSpPr/>
          <p:nvPr/>
        </p:nvCxnSpPr>
        <p:spPr>
          <a:xfrm>
            <a:off x="5868144" y="2478228"/>
            <a:ext cx="386399" cy="2848"/>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33" name="CuadroTexto 32"/>
          <p:cNvSpPr txBox="1"/>
          <p:nvPr/>
        </p:nvSpPr>
        <p:spPr>
          <a:xfrm>
            <a:off x="106823" y="939602"/>
            <a:ext cx="1751921" cy="880241"/>
          </a:xfrm>
          <a:prstGeom prst="rect">
            <a:avLst/>
          </a:prstGeom>
          <a:solidFill>
            <a:srgbClr val="FFFF00"/>
          </a:solidFill>
          <a:ln w="3175">
            <a:solidFill>
              <a:schemeClr val="tx1"/>
            </a:solidFill>
          </a:ln>
        </p:spPr>
        <p:txBody>
          <a:bodyPr wrap="square" rtlCol="0">
            <a:spAutoFit/>
          </a:bodyPr>
          <a:lstStyle/>
          <a:p>
            <a:pPr algn="just">
              <a:lnSpc>
                <a:spcPct val="80000"/>
              </a:lnSpc>
            </a:pPr>
            <a:r>
              <a:rPr lang="es-ES" sz="800" b="1" dirty="0"/>
              <a:t>Queretaro, </a:t>
            </a:r>
            <a:r>
              <a:rPr lang="es-ES" sz="800" b="1" dirty="0" smtClean="0"/>
              <a:t>Qro., </a:t>
            </a:r>
            <a:r>
              <a:rPr lang="es-MX" sz="800" b="1" dirty="0" smtClean="0">
                <a:latin typeface="Montserrat" panose="00000500000000000000" pitchFamily="2" charset="0"/>
                <a:cs typeface="Arial" panose="020B0604020202020204" pitchFamily="34" charset="0"/>
              </a:rPr>
              <a:t>1</a:t>
            </a:r>
            <a:r>
              <a:rPr lang="es-MX" sz="800" dirty="0" smtClean="0">
                <a:latin typeface="Montserrat" panose="00000500000000000000" pitchFamily="2" charset="0"/>
                <a:cs typeface="Arial" panose="020B0604020202020204" pitchFamily="34" charset="0"/>
              </a:rPr>
              <a:t> cuerpo sin vida de </a:t>
            </a:r>
            <a:r>
              <a:rPr lang="es-ES" sz="800" b="1" dirty="0"/>
              <a:t>Julieta Ramírez Martínez</a:t>
            </a:r>
            <a:r>
              <a:rPr lang="es-ES" sz="800" dirty="0"/>
              <a:t> en la calle Toronja, Col. Las Huertas</a:t>
            </a:r>
            <a:r>
              <a:rPr lang="es-ES" sz="800" dirty="0" smtClean="0"/>
              <a:t>, misma </a:t>
            </a:r>
            <a:r>
              <a:rPr lang="es-ES" sz="800" dirty="0"/>
              <a:t>que fue agredida con arma blanca por su pareja sentimental </a:t>
            </a:r>
            <a:r>
              <a:rPr lang="es-ES" sz="800" b="1" dirty="0"/>
              <a:t> Jorge Jesús Sánchez Jiménez</a:t>
            </a:r>
            <a:r>
              <a:rPr lang="es-MX" sz="800" dirty="0" smtClean="0">
                <a:latin typeface="Montserrat" panose="00000500000000000000" pitchFamily="2" charset="0"/>
              </a:rPr>
              <a:t>, </a:t>
            </a:r>
            <a:r>
              <a:rPr lang="es-ES" sz="800" dirty="0"/>
              <a:t>por un problema </a:t>
            </a:r>
            <a:r>
              <a:rPr lang="es-ES" sz="800" dirty="0" smtClean="0"/>
              <a:t>pasional.</a:t>
            </a:r>
            <a:endParaRPr lang="es-MX" sz="800" dirty="0" smtClean="0">
              <a:latin typeface="Montserrat" panose="00000500000000000000" pitchFamily="2" charset="0"/>
            </a:endParaRPr>
          </a:p>
        </p:txBody>
      </p:sp>
      <p:cxnSp>
        <p:nvCxnSpPr>
          <p:cNvPr id="34" name="Conector angular 33"/>
          <p:cNvCxnSpPr/>
          <p:nvPr/>
        </p:nvCxnSpPr>
        <p:spPr>
          <a:xfrm rot="16200000" flipH="1">
            <a:off x="809377" y="1958897"/>
            <a:ext cx="453692" cy="5348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ector angular 58"/>
          <p:cNvCxnSpPr/>
          <p:nvPr/>
        </p:nvCxnSpPr>
        <p:spPr>
          <a:xfrm rot="5400000">
            <a:off x="1425950" y="2443190"/>
            <a:ext cx="286969" cy="82055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cto 18"/>
          <p:cNvCxnSpPr/>
          <p:nvPr/>
        </p:nvCxnSpPr>
        <p:spPr>
          <a:xfrm>
            <a:off x="6828365" y="2467167"/>
            <a:ext cx="263915" cy="214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61" name="Rectángulo 100"/>
          <p:cNvSpPr/>
          <p:nvPr/>
        </p:nvSpPr>
        <p:spPr>
          <a:xfrm>
            <a:off x="251521" y="2990854"/>
            <a:ext cx="1602608" cy="934478"/>
          </a:xfrm>
          <a:prstGeom prst="rect">
            <a:avLst/>
          </a:prstGeom>
          <a:solidFill>
            <a:srgbClr val="FFFF00"/>
          </a:solidFill>
          <a:ln w="9525">
            <a:solidFill>
              <a:schemeClr val="tx1"/>
            </a:solidFill>
          </a:ln>
        </p:spPr>
        <p:txBody>
          <a:bodyPr wrap="square" lIns="36000" tIns="36000" rIns="36000" bIns="36000">
            <a:spAutoFit/>
          </a:bodyPr>
          <a:lstStyle/>
          <a:p>
            <a:pPr algn="just"/>
            <a:r>
              <a:rPr lang="es-ES" sz="800" b="1" dirty="0"/>
              <a:t>Queretaro, </a:t>
            </a:r>
            <a:r>
              <a:rPr lang="es-ES" sz="800" b="1" dirty="0" smtClean="0"/>
              <a:t>Qro., 1</a:t>
            </a:r>
            <a:r>
              <a:rPr lang="es-ES" sz="800" dirty="0" smtClean="0"/>
              <a:t> cuerpo sin vida del </a:t>
            </a:r>
            <a:r>
              <a:rPr lang="es-ES" sz="800" dirty="0"/>
              <a:t>sexo masculino en calidad de desconocido, el cual se encontraba envuelto en una cobija y parcialmente </a:t>
            </a:r>
            <a:r>
              <a:rPr lang="es-ES" sz="800" dirty="0" smtClean="0"/>
              <a:t>calcinado, Calle Palenque, Col. el Laurel.  </a:t>
            </a:r>
            <a:endParaRPr lang="es-ES" sz="800" dirty="0">
              <a:latin typeface="Montserrat" panose="00000500000000000000" pitchFamily="2" charset="0"/>
            </a:endParaRPr>
          </a:p>
          <a:p>
            <a:pPr algn="just"/>
            <a:endParaRPr lang="es-ES" sz="800" dirty="0" smtClean="0">
              <a:latin typeface="Montserrat" panose="00000500000000000000" pitchFamily="2" charset="0"/>
            </a:endParaRPr>
          </a:p>
        </p:txBody>
      </p:sp>
      <p:sp>
        <p:nvSpPr>
          <p:cNvPr id="44" name="CuadroTexto 88"/>
          <p:cNvSpPr txBox="1">
            <a:spLocks noChangeArrowheads="1"/>
          </p:cNvSpPr>
          <p:nvPr/>
        </p:nvSpPr>
        <p:spPr bwMode="auto">
          <a:xfrm>
            <a:off x="2497078" y="2355894"/>
            <a:ext cx="648417" cy="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6</a:t>
            </a:r>
            <a:endParaRPr lang="es-MX" sz="1100" b="1" dirty="0">
              <a:cs typeface="Arial" panose="020B0604020202020204" pitchFamily="34" charset="0"/>
            </a:endParaRPr>
          </a:p>
        </p:txBody>
      </p:sp>
      <p:sp>
        <p:nvSpPr>
          <p:cNvPr id="53" name="CuadroTexto 88"/>
          <p:cNvSpPr txBox="1">
            <a:spLocks noChangeArrowheads="1"/>
          </p:cNvSpPr>
          <p:nvPr/>
        </p:nvSpPr>
        <p:spPr bwMode="auto">
          <a:xfrm>
            <a:off x="3352441" y="2466941"/>
            <a:ext cx="648417" cy="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13</a:t>
            </a:r>
            <a:endParaRPr lang="es-MX" sz="1100" b="1" dirty="0">
              <a:cs typeface="Arial" panose="020B0604020202020204" pitchFamily="34" charset="0"/>
            </a:endParaRPr>
          </a:p>
        </p:txBody>
      </p:sp>
      <p:sp>
        <p:nvSpPr>
          <p:cNvPr id="54" name="CuadroTexto 88"/>
          <p:cNvSpPr txBox="1">
            <a:spLocks noChangeArrowheads="1"/>
          </p:cNvSpPr>
          <p:nvPr/>
        </p:nvSpPr>
        <p:spPr bwMode="auto">
          <a:xfrm>
            <a:off x="4211960" y="2322925"/>
            <a:ext cx="648417" cy="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17</a:t>
            </a:r>
            <a:endParaRPr lang="es-MX" sz="1100" b="1" dirty="0">
              <a:cs typeface="Arial" panose="020B0604020202020204" pitchFamily="34" charset="0"/>
            </a:endParaRPr>
          </a:p>
        </p:txBody>
      </p:sp>
      <p:sp>
        <p:nvSpPr>
          <p:cNvPr id="51" name="CuadroTexto 88"/>
          <p:cNvSpPr txBox="1">
            <a:spLocks noChangeArrowheads="1"/>
          </p:cNvSpPr>
          <p:nvPr/>
        </p:nvSpPr>
        <p:spPr bwMode="auto">
          <a:xfrm>
            <a:off x="5258147" y="2348880"/>
            <a:ext cx="648417" cy="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28</a:t>
            </a:r>
            <a:endParaRPr lang="es-MX" sz="1100" b="1" dirty="0">
              <a:cs typeface="Arial" panose="020B0604020202020204" pitchFamily="34" charset="0"/>
            </a:endParaRPr>
          </a:p>
        </p:txBody>
      </p:sp>
      <p:sp>
        <p:nvSpPr>
          <p:cNvPr id="62" name="Arco de bloque 14"/>
          <p:cNvSpPr/>
          <p:nvPr/>
        </p:nvSpPr>
        <p:spPr bwMode="auto">
          <a:xfrm rot="10800000" flipV="1">
            <a:off x="6266604" y="2223914"/>
            <a:ext cx="576010" cy="435144"/>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sp>
        <p:nvSpPr>
          <p:cNvPr id="63" name="CuadroTexto 88"/>
          <p:cNvSpPr txBox="1">
            <a:spLocks noChangeArrowheads="1"/>
          </p:cNvSpPr>
          <p:nvPr/>
        </p:nvSpPr>
        <p:spPr bwMode="auto">
          <a:xfrm>
            <a:off x="6213301" y="2276872"/>
            <a:ext cx="648417" cy="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a:cs typeface="Arial" panose="020B0604020202020204" pitchFamily="34" charset="0"/>
              </a:rPr>
              <a:t>4</a:t>
            </a:r>
          </a:p>
        </p:txBody>
      </p:sp>
      <p:sp>
        <p:nvSpPr>
          <p:cNvPr id="39" name="CuadroTexto 38"/>
          <p:cNvSpPr txBox="1"/>
          <p:nvPr/>
        </p:nvSpPr>
        <p:spPr>
          <a:xfrm>
            <a:off x="1979712" y="853735"/>
            <a:ext cx="1751921" cy="683264"/>
          </a:xfrm>
          <a:prstGeom prst="rect">
            <a:avLst/>
          </a:prstGeom>
          <a:solidFill>
            <a:srgbClr val="FFFF00"/>
          </a:solidFill>
          <a:ln w="3175">
            <a:solidFill>
              <a:schemeClr val="tx1"/>
            </a:solidFill>
          </a:ln>
        </p:spPr>
        <p:txBody>
          <a:bodyPr wrap="square" rtlCol="0">
            <a:spAutoFit/>
          </a:bodyPr>
          <a:lstStyle/>
          <a:p>
            <a:pPr algn="just">
              <a:lnSpc>
                <a:spcPct val="80000"/>
              </a:lnSpc>
            </a:pPr>
            <a:r>
              <a:rPr lang="es-ES" sz="800" b="1" dirty="0"/>
              <a:t>Queretaro, Qro</a:t>
            </a:r>
            <a:r>
              <a:rPr lang="es-ES" sz="800" b="1" dirty="0" smtClean="0"/>
              <a:t>., </a:t>
            </a:r>
            <a:r>
              <a:rPr lang="es-MX" sz="800" dirty="0" smtClean="0"/>
              <a:t>1 </a:t>
            </a:r>
            <a:r>
              <a:rPr lang="es-MX" sz="800" dirty="0"/>
              <a:t>cuerpo sin vida del sexo masculino, el cual se encontraba en una bolsa color negra, en el km. 25 del Anillo Vial Fray Junípero Serra, comunidad el </a:t>
            </a:r>
            <a:r>
              <a:rPr lang="es-MX" sz="800" dirty="0" smtClean="0"/>
              <a:t>Nabo</a:t>
            </a:r>
            <a:r>
              <a:rPr lang="es-MX" sz="800" dirty="0"/>
              <a:t>.</a:t>
            </a:r>
            <a:endParaRPr lang="es-MX" sz="800" dirty="0" smtClean="0">
              <a:latin typeface="Montserrat" panose="00000500000000000000" pitchFamily="2" charset="0"/>
            </a:endParaRPr>
          </a:p>
        </p:txBody>
      </p:sp>
      <p:cxnSp>
        <p:nvCxnSpPr>
          <p:cNvPr id="40" name="Conector angular 39"/>
          <p:cNvCxnSpPr/>
          <p:nvPr/>
        </p:nvCxnSpPr>
        <p:spPr>
          <a:xfrm rot="16200000" flipH="1">
            <a:off x="2408589" y="1790918"/>
            <a:ext cx="694458" cy="25606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angular 42"/>
          <p:cNvCxnSpPr/>
          <p:nvPr/>
        </p:nvCxnSpPr>
        <p:spPr>
          <a:xfrm rot="5400000">
            <a:off x="3182609" y="2434841"/>
            <a:ext cx="286969" cy="82055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ángulo 100"/>
          <p:cNvSpPr/>
          <p:nvPr/>
        </p:nvSpPr>
        <p:spPr>
          <a:xfrm>
            <a:off x="1974791" y="2982505"/>
            <a:ext cx="1602608" cy="1303809"/>
          </a:xfrm>
          <a:prstGeom prst="rect">
            <a:avLst/>
          </a:prstGeom>
          <a:solidFill>
            <a:srgbClr val="FFFF00"/>
          </a:solidFill>
          <a:ln w="9525">
            <a:solidFill>
              <a:schemeClr val="tx1"/>
            </a:solidFill>
          </a:ln>
        </p:spPr>
        <p:txBody>
          <a:bodyPr wrap="square" lIns="36000" tIns="36000" rIns="36000" bIns="36000">
            <a:spAutoFit/>
          </a:bodyPr>
          <a:lstStyle/>
          <a:p>
            <a:pPr algn="just"/>
            <a:r>
              <a:rPr lang="es-ES" sz="800" b="1" dirty="0"/>
              <a:t>Queretaro, </a:t>
            </a:r>
            <a:r>
              <a:rPr lang="es-ES" sz="800" b="1" dirty="0" smtClean="0"/>
              <a:t>Qro., </a:t>
            </a:r>
            <a:r>
              <a:rPr lang="es-ES" sz="800" dirty="0" smtClean="0"/>
              <a:t>1 cuerpo sin vida del </a:t>
            </a:r>
            <a:r>
              <a:rPr lang="es-ES" sz="800" dirty="0"/>
              <a:t>sexo masculino en calidad de desconocido, </a:t>
            </a:r>
            <a:r>
              <a:rPr lang="es-MX" sz="800" dirty="0"/>
              <a:t>cuerpo sin vida de una persona del sexo masculino en calidad de desconocido en el Boulevard Las Américas, Col. Colinas de Sur en citado Mpio</a:t>
            </a:r>
            <a:r>
              <a:rPr lang="es-MX" sz="800" dirty="0" smtClean="0"/>
              <a:t>. de </a:t>
            </a:r>
            <a:r>
              <a:rPr lang="es-MX" sz="800" dirty="0" err="1" smtClean="0"/>
              <a:t>correguidora</a:t>
            </a:r>
            <a:r>
              <a:rPr lang="es-MX" sz="800" dirty="0" smtClean="0"/>
              <a:t>, l </a:t>
            </a:r>
            <a:r>
              <a:rPr lang="es-MX" sz="800" dirty="0"/>
              <a:t>cual presenta una lesión por arma blanca en el cuello</a:t>
            </a:r>
            <a:endParaRPr lang="es-ES" sz="800" dirty="0" smtClean="0">
              <a:latin typeface="Montserrat" panose="00000500000000000000" pitchFamily="2" charset="0"/>
            </a:endParaRPr>
          </a:p>
        </p:txBody>
      </p:sp>
      <p:sp>
        <p:nvSpPr>
          <p:cNvPr id="46" name="CuadroTexto 45"/>
          <p:cNvSpPr txBox="1"/>
          <p:nvPr/>
        </p:nvSpPr>
        <p:spPr>
          <a:xfrm>
            <a:off x="3903723" y="882465"/>
            <a:ext cx="1781767" cy="781752"/>
          </a:xfrm>
          <a:prstGeom prst="rect">
            <a:avLst/>
          </a:prstGeom>
          <a:solidFill>
            <a:srgbClr val="FFFF00"/>
          </a:solidFill>
          <a:ln w="3175">
            <a:solidFill>
              <a:schemeClr val="tx1"/>
            </a:solidFill>
          </a:ln>
        </p:spPr>
        <p:txBody>
          <a:bodyPr wrap="square" rtlCol="0">
            <a:spAutoFit/>
          </a:bodyPr>
          <a:lstStyle/>
          <a:p>
            <a:pPr algn="just">
              <a:lnSpc>
                <a:spcPct val="80000"/>
              </a:lnSpc>
            </a:pPr>
            <a:r>
              <a:rPr lang="es-ES" sz="800" b="1" dirty="0"/>
              <a:t>Queretaro, Qro</a:t>
            </a:r>
            <a:r>
              <a:rPr lang="es-ES" sz="800" b="1" dirty="0" smtClean="0"/>
              <a:t>., </a:t>
            </a:r>
            <a:r>
              <a:rPr lang="es-MX" sz="800" dirty="0" smtClean="0"/>
              <a:t>1 </a:t>
            </a:r>
            <a:r>
              <a:rPr lang="es-MX" sz="800" dirty="0" err="1" smtClean="0"/>
              <a:t>Cpo</a:t>
            </a:r>
            <a:r>
              <a:rPr lang="es-MX" sz="800" dirty="0" smtClean="0"/>
              <a:t>. sin </a:t>
            </a:r>
            <a:r>
              <a:rPr lang="es-MX" sz="800" dirty="0"/>
              <a:t>vida </a:t>
            </a:r>
            <a:r>
              <a:rPr lang="es-ES" sz="800" dirty="0" smtClean="0"/>
              <a:t>de  </a:t>
            </a:r>
            <a:r>
              <a:rPr lang="es-ES" sz="800" b="1" dirty="0" smtClean="0"/>
              <a:t> </a:t>
            </a:r>
            <a:r>
              <a:rPr lang="es-ES" sz="800" b="1" dirty="0"/>
              <a:t>Ana Laura Pozas González</a:t>
            </a:r>
            <a:r>
              <a:rPr lang="es-ES" sz="800" dirty="0"/>
              <a:t> de 33 años, </a:t>
            </a:r>
            <a:r>
              <a:rPr lang="es-ES" sz="800" dirty="0" smtClean="0"/>
              <a:t>por proyectil de arma de fuego con </a:t>
            </a:r>
            <a:r>
              <a:rPr lang="es-ES" sz="800" dirty="0"/>
              <a:t>las manos atadas a la </a:t>
            </a:r>
            <a:r>
              <a:rPr lang="es-ES" sz="800" dirty="0" smtClean="0"/>
              <a:t>espalda, al </a:t>
            </a:r>
            <a:r>
              <a:rPr lang="es-ES" sz="800" dirty="0"/>
              <a:t>interior del domicilio ubicado en calle Baltazar, Col. Los </a:t>
            </a:r>
            <a:r>
              <a:rPr lang="es-ES" sz="800" dirty="0" smtClean="0"/>
              <a:t>Reyes. </a:t>
            </a:r>
          </a:p>
        </p:txBody>
      </p:sp>
      <p:cxnSp>
        <p:nvCxnSpPr>
          <p:cNvPr id="47" name="Conector angular 46"/>
          <p:cNvCxnSpPr/>
          <p:nvPr/>
        </p:nvCxnSpPr>
        <p:spPr>
          <a:xfrm rot="16200000" flipH="1">
            <a:off x="4335089" y="1937719"/>
            <a:ext cx="549931" cy="7610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ector angular 47"/>
          <p:cNvCxnSpPr/>
          <p:nvPr/>
        </p:nvCxnSpPr>
        <p:spPr>
          <a:xfrm rot="5400000">
            <a:off x="5020255" y="2642918"/>
            <a:ext cx="267424" cy="44064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ángulo 100"/>
          <p:cNvSpPr/>
          <p:nvPr/>
        </p:nvSpPr>
        <p:spPr>
          <a:xfrm>
            <a:off x="4283969" y="2989792"/>
            <a:ext cx="1602608" cy="811367"/>
          </a:xfrm>
          <a:prstGeom prst="rect">
            <a:avLst/>
          </a:prstGeom>
          <a:solidFill>
            <a:srgbClr val="FFFF00"/>
          </a:solidFill>
          <a:ln w="9525">
            <a:solidFill>
              <a:schemeClr val="tx1"/>
            </a:solidFill>
          </a:ln>
        </p:spPr>
        <p:txBody>
          <a:bodyPr wrap="square" lIns="36000" tIns="36000" rIns="36000" bIns="36000">
            <a:spAutoFit/>
          </a:bodyPr>
          <a:lstStyle/>
          <a:p>
            <a:pPr algn="just"/>
            <a:r>
              <a:rPr lang="es-ES" sz="800" b="1" dirty="0"/>
              <a:t>Queretaro, </a:t>
            </a:r>
            <a:r>
              <a:rPr lang="es-ES" sz="800" b="1" dirty="0" smtClean="0"/>
              <a:t>Qro., </a:t>
            </a:r>
            <a:r>
              <a:rPr lang="es-ES" sz="800" dirty="0" smtClean="0"/>
              <a:t>1 cuerpo sin vida del </a:t>
            </a:r>
            <a:r>
              <a:rPr lang="es-ES" sz="800" dirty="0"/>
              <a:t>sexo masculino en calidad de desconocido, </a:t>
            </a:r>
            <a:r>
              <a:rPr lang="es-ES" sz="800" dirty="0" smtClean="0"/>
              <a:t>se encontraba envuelto en una lona, maniatado con signos de violencia.</a:t>
            </a:r>
            <a:endParaRPr lang="es-ES" sz="800" dirty="0" smtClean="0">
              <a:latin typeface="Montserrat" panose="00000500000000000000" pitchFamily="2" charset="0"/>
            </a:endParaRPr>
          </a:p>
        </p:txBody>
      </p:sp>
      <p:sp>
        <p:nvSpPr>
          <p:cNvPr id="52" name="Rectángulo 100"/>
          <p:cNvSpPr/>
          <p:nvPr/>
        </p:nvSpPr>
        <p:spPr>
          <a:xfrm>
            <a:off x="6279533" y="3046814"/>
            <a:ext cx="1460819" cy="934478"/>
          </a:xfrm>
          <a:prstGeom prst="rect">
            <a:avLst/>
          </a:prstGeom>
          <a:solidFill>
            <a:srgbClr val="FFFF00"/>
          </a:solidFill>
          <a:ln w="9525">
            <a:solidFill>
              <a:schemeClr val="tx1"/>
            </a:solidFill>
          </a:ln>
        </p:spPr>
        <p:txBody>
          <a:bodyPr wrap="square" lIns="36000" tIns="36000" rIns="36000" bIns="36000">
            <a:spAutoFit/>
          </a:bodyPr>
          <a:lstStyle/>
          <a:p>
            <a:pPr algn="just">
              <a:spcAft>
                <a:spcPts val="0"/>
              </a:spcAft>
            </a:pPr>
            <a:r>
              <a:rPr lang="es-ES" sz="800" b="1" dirty="0"/>
              <a:t>Queretaro, </a:t>
            </a:r>
            <a:r>
              <a:rPr lang="es-ES" sz="800" b="1" dirty="0" smtClean="0"/>
              <a:t>Qro., </a:t>
            </a:r>
            <a:r>
              <a:rPr lang="es-ES" sz="800" dirty="0" smtClean="0"/>
              <a:t>1 cuerpo sin </a:t>
            </a:r>
            <a:r>
              <a:rPr lang="es-ES" sz="800" dirty="0" smtClean="0"/>
              <a:t>vida Jorge </a:t>
            </a:r>
            <a:r>
              <a:rPr lang="es-ES" sz="800" dirty="0"/>
              <a:t>Alberto Padilla Benito, de 31 años de edad, con lesiones por proyectil de arma de fuego a la altura de las costillas, en la </a:t>
            </a:r>
            <a:r>
              <a:rPr lang="es-ES" sz="800" dirty="0" smtClean="0"/>
              <a:t>Col</a:t>
            </a:r>
            <a:r>
              <a:rPr lang="es-ES" sz="800" dirty="0"/>
              <a:t>. Jurica Pueblo, en citado Mpio. </a:t>
            </a:r>
            <a:endParaRPr lang="es-MX" sz="1050" dirty="0">
              <a:latin typeface="Times New Roman" panose="02020603050405020304" pitchFamily="18" charset="0"/>
              <a:ea typeface="Times New Roman" panose="02020603050405020304" pitchFamily="18" charset="0"/>
            </a:endParaRPr>
          </a:p>
        </p:txBody>
      </p:sp>
      <p:grpSp>
        <p:nvGrpSpPr>
          <p:cNvPr id="55" name="Grupo 114"/>
          <p:cNvGrpSpPr>
            <a:grpSpLocks/>
          </p:cNvGrpSpPr>
          <p:nvPr/>
        </p:nvGrpSpPr>
        <p:grpSpPr bwMode="auto">
          <a:xfrm>
            <a:off x="7020272" y="2276872"/>
            <a:ext cx="648417" cy="465729"/>
            <a:chOff x="1856058" y="2888456"/>
            <a:chExt cx="290065" cy="252000"/>
          </a:xfrm>
        </p:grpSpPr>
        <p:sp>
          <p:nvSpPr>
            <p:cNvPr id="56" name="CuadroTexto 88"/>
            <p:cNvSpPr txBox="1">
              <a:spLocks noChangeArrowheads="1"/>
            </p:cNvSpPr>
            <p:nvPr/>
          </p:nvSpPr>
          <p:spPr bwMode="auto">
            <a:xfrm>
              <a:off x="1856058" y="2952140"/>
              <a:ext cx="290065" cy="1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s-MX" sz="1100" b="1" dirty="0">
                <a:cs typeface="Arial" panose="020B0604020202020204" pitchFamily="34" charset="0"/>
              </a:endParaRPr>
            </a:p>
          </p:txBody>
        </p:sp>
        <p:sp>
          <p:nvSpPr>
            <p:cNvPr id="57" name="Arco de bloque 126"/>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sp>
        <p:nvSpPr>
          <p:cNvPr id="58" name="CuadroTexto 88"/>
          <p:cNvSpPr txBox="1">
            <a:spLocks noChangeArrowheads="1"/>
          </p:cNvSpPr>
          <p:nvPr/>
        </p:nvSpPr>
        <p:spPr bwMode="auto">
          <a:xfrm>
            <a:off x="7058347" y="2387170"/>
            <a:ext cx="648417" cy="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8</a:t>
            </a:r>
            <a:endParaRPr lang="es-MX" sz="1100" b="1" dirty="0">
              <a:cs typeface="Arial" panose="020B0604020202020204" pitchFamily="34" charset="0"/>
            </a:endParaRPr>
          </a:p>
        </p:txBody>
      </p:sp>
      <p:sp>
        <p:nvSpPr>
          <p:cNvPr id="60" name="118 CuadroTexto"/>
          <p:cNvSpPr txBox="1"/>
          <p:nvPr/>
        </p:nvSpPr>
        <p:spPr>
          <a:xfrm>
            <a:off x="5652120" y="2273769"/>
            <a:ext cx="826326" cy="461665"/>
          </a:xfrm>
          <a:prstGeom prst="rect">
            <a:avLst/>
          </a:prstGeom>
          <a:noFill/>
        </p:spPr>
        <p:txBody>
          <a:bodyPr wrap="square" rtlCol="0">
            <a:spAutoFit/>
          </a:bodyPr>
          <a:lstStyle/>
          <a:p>
            <a:pPr algn="ctr"/>
            <a:r>
              <a:rPr lang="es-MX" sz="1200" b="1" dirty="0" smtClean="0">
                <a:latin typeface="+mj-lt"/>
              </a:rPr>
              <a:t>Feb. </a:t>
            </a:r>
          </a:p>
          <a:p>
            <a:pPr algn="ctr"/>
            <a:r>
              <a:rPr lang="es-MX" sz="1200" b="1" dirty="0" smtClean="0">
                <a:latin typeface="+mj-lt"/>
              </a:rPr>
              <a:t>2022</a:t>
            </a:r>
            <a:endParaRPr lang="es-MX" sz="1200" b="1" dirty="0">
              <a:latin typeface="+mj-lt"/>
            </a:endParaRPr>
          </a:p>
        </p:txBody>
      </p:sp>
      <p:sp>
        <p:nvSpPr>
          <p:cNvPr id="64" name="CuadroTexto 63"/>
          <p:cNvSpPr txBox="1"/>
          <p:nvPr/>
        </p:nvSpPr>
        <p:spPr>
          <a:xfrm>
            <a:off x="5796136" y="937609"/>
            <a:ext cx="1781767" cy="683264"/>
          </a:xfrm>
          <a:prstGeom prst="rect">
            <a:avLst/>
          </a:prstGeom>
          <a:solidFill>
            <a:srgbClr val="FFFF00"/>
          </a:solidFill>
          <a:ln w="3175">
            <a:solidFill>
              <a:schemeClr val="tx1"/>
            </a:solidFill>
          </a:ln>
        </p:spPr>
        <p:txBody>
          <a:bodyPr wrap="square" rtlCol="0">
            <a:spAutoFit/>
          </a:bodyPr>
          <a:lstStyle/>
          <a:p>
            <a:pPr algn="just">
              <a:lnSpc>
                <a:spcPct val="80000"/>
              </a:lnSpc>
            </a:pPr>
            <a:r>
              <a:rPr lang="es-ES" sz="800" b="1" dirty="0"/>
              <a:t>Queretaro, Qro</a:t>
            </a:r>
            <a:r>
              <a:rPr lang="es-ES" sz="800" dirty="0" smtClean="0"/>
              <a:t>., </a:t>
            </a:r>
            <a:r>
              <a:rPr lang="es-MX" sz="800" dirty="0" smtClean="0"/>
              <a:t>1 </a:t>
            </a:r>
            <a:r>
              <a:rPr lang="es-MX" sz="800" dirty="0" err="1" smtClean="0"/>
              <a:t>Cpo</a:t>
            </a:r>
            <a:r>
              <a:rPr lang="es-MX" sz="800" dirty="0" smtClean="0"/>
              <a:t>. sin </a:t>
            </a:r>
            <a:r>
              <a:rPr lang="es-MX" sz="800" dirty="0"/>
              <a:t>vida </a:t>
            </a:r>
            <a:r>
              <a:rPr lang="es-ES" sz="800" dirty="0" smtClean="0"/>
              <a:t>de  </a:t>
            </a:r>
            <a:r>
              <a:rPr lang="es-ES" sz="800" dirty="0"/>
              <a:t> Hugo Alberto Gómez Gudiño, </a:t>
            </a:r>
            <a:r>
              <a:rPr lang="es-MX" sz="800" dirty="0"/>
              <a:t>mismo que presentaba una lesión en la </a:t>
            </a:r>
            <a:r>
              <a:rPr lang="es-MX" sz="800" dirty="0" smtClean="0"/>
              <a:t>cabeza </a:t>
            </a:r>
            <a:r>
              <a:rPr lang="es-ES" sz="800" dirty="0" smtClean="0"/>
              <a:t>en </a:t>
            </a:r>
            <a:r>
              <a:rPr lang="es-ES" sz="800" dirty="0"/>
              <a:t>la carretera a la comunidad de </a:t>
            </a:r>
            <a:r>
              <a:rPr lang="es-ES" sz="800" dirty="0" err="1"/>
              <a:t>Mompani</a:t>
            </a:r>
            <a:r>
              <a:rPr lang="es-ES" sz="800" dirty="0"/>
              <a:t>, Col. Loma Bonita en citado Mpio</a:t>
            </a:r>
            <a:r>
              <a:rPr lang="es-ES" sz="800" dirty="0" smtClean="0"/>
              <a:t>.</a:t>
            </a:r>
          </a:p>
        </p:txBody>
      </p:sp>
      <p:cxnSp>
        <p:nvCxnSpPr>
          <p:cNvPr id="65" name="Conector angular 64"/>
          <p:cNvCxnSpPr/>
          <p:nvPr/>
        </p:nvCxnSpPr>
        <p:spPr>
          <a:xfrm rot="16200000" flipH="1">
            <a:off x="6267311" y="1877705"/>
            <a:ext cx="573932" cy="7612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ector recto 18"/>
          <p:cNvCxnSpPr/>
          <p:nvPr/>
        </p:nvCxnSpPr>
        <p:spPr>
          <a:xfrm>
            <a:off x="8460432" y="2517029"/>
            <a:ext cx="263915" cy="214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68" name="Arco de bloque 14"/>
          <p:cNvSpPr/>
          <p:nvPr/>
        </p:nvSpPr>
        <p:spPr bwMode="auto">
          <a:xfrm rot="10800000" flipV="1">
            <a:off x="7884368" y="2273776"/>
            <a:ext cx="576010" cy="435144"/>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cxnSp>
        <p:nvCxnSpPr>
          <p:cNvPr id="69" name="Conector angular 68"/>
          <p:cNvCxnSpPr/>
          <p:nvPr/>
        </p:nvCxnSpPr>
        <p:spPr>
          <a:xfrm rot="16200000" flipH="1">
            <a:off x="7834934" y="1876558"/>
            <a:ext cx="521756" cy="13485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ector recto 18"/>
          <p:cNvCxnSpPr/>
          <p:nvPr/>
        </p:nvCxnSpPr>
        <p:spPr>
          <a:xfrm>
            <a:off x="7620453" y="2492896"/>
            <a:ext cx="263915" cy="214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71" name="Conector angular 70"/>
          <p:cNvCxnSpPr/>
          <p:nvPr/>
        </p:nvCxnSpPr>
        <p:spPr>
          <a:xfrm rot="5400000">
            <a:off x="7026278" y="2642918"/>
            <a:ext cx="267424" cy="44064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ángulo 100"/>
          <p:cNvSpPr/>
          <p:nvPr/>
        </p:nvSpPr>
        <p:spPr>
          <a:xfrm>
            <a:off x="7641050" y="836712"/>
            <a:ext cx="1460819" cy="811367"/>
          </a:xfrm>
          <a:prstGeom prst="rect">
            <a:avLst/>
          </a:prstGeom>
          <a:solidFill>
            <a:srgbClr val="FFFF00"/>
          </a:solidFill>
          <a:ln w="9525">
            <a:solidFill>
              <a:schemeClr val="tx1"/>
            </a:solidFill>
          </a:ln>
        </p:spPr>
        <p:txBody>
          <a:bodyPr wrap="square" lIns="36000" tIns="36000" rIns="36000" bIns="36000">
            <a:spAutoFit/>
          </a:bodyPr>
          <a:lstStyle/>
          <a:p>
            <a:pPr algn="just">
              <a:spcAft>
                <a:spcPts val="0"/>
              </a:spcAft>
            </a:pPr>
            <a:r>
              <a:rPr lang="es-ES" sz="800" b="1" dirty="0"/>
              <a:t>Queretaro, </a:t>
            </a:r>
            <a:r>
              <a:rPr lang="es-ES" sz="800" b="1" dirty="0" smtClean="0"/>
              <a:t>Qro., </a:t>
            </a:r>
            <a:r>
              <a:rPr lang="es-ES" sz="800" dirty="0" smtClean="0"/>
              <a:t>1 cuerpo sin </a:t>
            </a:r>
            <a:r>
              <a:rPr lang="es-ES" sz="800" dirty="0" smtClean="0"/>
              <a:t>vida por proyectil de armas de fuego </a:t>
            </a:r>
            <a:r>
              <a:rPr lang="es-MX" sz="800" dirty="0" smtClean="0"/>
              <a:t>derivado de una riña </a:t>
            </a:r>
            <a:r>
              <a:rPr lang="es-MX" sz="800" dirty="0"/>
              <a:t>en </a:t>
            </a:r>
            <a:r>
              <a:rPr lang="es-MX" sz="800" dirty="0" smtClean="0"/>
              <a:t>la Col</a:t>
            </a:r>
            <a:r>
              <a:rPr lang="es-MX" sz="800" dirty="0"/>
              <a:t>. Santa Catarina, delegación Santa Rosa Jáuregui de referido </a:t>
            </a:r>
            <a:r>
              <a:rPr lang="es-MX" sz="800" dirty="0" smtClean="0"/>
              <a:t>Mpio. </a:t>
            </a:r>
          </a:p>
        </p:txBody>
      </p:sp>
    </p:spTree>
    <p:extLst>
      <p:ext uri="{BB962C8B-B14F-4D97-AF65-F5344CB8AC3E}">
        <p14:creationId xmlns:p14="http://schemas.microsoft.com/office/powerpoint/2010/main" val="1319306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3"/>
          <p:cNvSpPr>
            <a:spLocks noChangeArrowheads="1"/>
          </p:cNvSpPr>
          <p:nvPr/>
        </p:nvSpPr>
        <p:spPr bwMode="auto">
          <a:xfrm>
            <a:off x="4067600" y="737258"/>
            <a:ext cx="930063" cy="276999"/>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none" anchor="ctr">
            <a:spAutoFit/>
          </a:bodyPr>
          <a:lstStyle/>
          <a:p>
            <a:pPr algn="ctr" eaLnBrk="0" hangingPunct="0">
              <a:defRPr/>
            </a:pPr>
            <a:r>
              <a:rPr lang="es-MX" sz="1200" b="1" kern="0" dirty="0">
                <a:cs typeface="+mn-cs"/>
              </a:rPr>
              <a:t>Pdte. Mpal.</a:t>
            </a:r>
          </a:p>
        </p:txBody>
      </p:sp>
      <p:sp>
        <p:nvSpPr>
          <p:cNvPr id="29" name="2 Rectángulo"/>
          <p:cNvSpPr>
            <a:spLocks noChangeArrowheads="1"/>
          </p:cNvSpPr>
          <p:nvPr/>
        </p:nvSpPr>
        <p:spPr bwMode="auto">
          <a:xfrm>
            <a:off x="1236682" y="139406"/>
            <a:ext cx="8362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600" b="1" dirty="0">
                <a:solidFill>
                  <a:srgbClr val="000000"/>
                </a:solidFill>
                <a:latin typeface="Arial" panose="020B0604020202020204" pitchFamily="34" charset="0"/>
                <a:cs typeface="Arial" panose="020B0604020202020204" pitchFamily="34" charset="0"/>
              </a:rPr>
              <a:t>F</a:t>
            </a:r>
            <a:r>
              <a:rPr lang="es-MX" altLang="es-MX" sz="1600" b="1" dirty="0" smtClean="0">
                <a:solidFill>
                  <a:srgbClr val="000000"/>
                </a:solidFill>
                <a:latin typeface="Arial" panose="020B0604020202020204" pitchFamily="34" charset="0"/>
                <a:cs typeface="Arial" panose="020B0604020202020204" pitchFamily="34" charset="0"/>
              </a:rPr>
              <a:t>uncionarios del Municipio de San Juan del Río, Qro.</a:t>
            </a:r>
            <a:endParaRPr lang="es-MX" altLang="es-MX" sz="1600" b="1" dirty="0">
              <a:solidFill>
                <a:srgbClr val="000000"/>
              </a:solidFill>
              <a:latin typeface="Arial" panose="020B0604020202020204" pitchFamily="34" charset="0"/>
              <a:cs typeface="Arial" panose="020B0604020202020204" pitchFamily="34" charset="0"/>
            </a:endParaRPr>
          </a:p>
        </p:txBody>
      </p:sp>
      <p:sp>
        <p:nvSpPr>
          <p:cNvPr id="27" name="Rectangle 24"/>
          <p:cNvSpPr>
            <a:spLocks noChangeArrowheads="1"/>
          </p:cNvSpPr>
          <p:nvPr/>
        </p:nvSpPr>
        <p:spPr bwMode="auto">
          <a:xfrm>
            <a:off x="3298918" y="2215897"/>
            <a:ext cx="2675348" cy="276999"/>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none" anchor="ctr">
            <a:spAutoFit/>
          </a:bodyPr>
          <a:lstStyle/>
          <a:p>
            <a:pPr algn="ctr"/>
            <a:r>
              <a:rPr lang="es-MX" sz="1200" b="1" dirty="0">
                <a:latin typeface="+mn-lt"/>
                <a:cs typeface="Arial" pitchFamily="34" charset="0"/>
              </a:rPr>
              <a:t>Mtro. Roberto Carlos Cabrera Valencia.</a:t>
            </a:r>
          </a:p>
        </p:txBody>
      </p:sp>
      <p:pic>
        <p:nvPicPr>
          <p:cNvPr id="17" name="Picture 2"/>
          <p:cNvPicPr preferRelativeResize="0">
            <a:picLocks noChangeArrowheads="1"/>
          </p:cNvPicPr>
          <p:nvPr/>
        </p:nvPicPr>
        <p:blipFill>
          <a:blip r:embed="rId2" cstate="print"/>
          <a:srcRect l="1547" t="50566" r="89594" b="36883"/>
          <a:stretch>
            <a:fillRect/>
          </a:stretch>
        </p:blipFill>
        <p:spPr bwMode="auto">
          <a:xfrm>
            <a:off x="5071862" y="1117624"/>
            <a:ext cx="341724" cy="345674"/>
          </a:xfrm>
          <a:prstGeom prst="rect">
            <a:avLst/>
          </a:prstGeom>
          <a:noFill/>
          <a:ln w="9525">
            <a:noFill/>
            <a:miter lim="800000"/>
            <a:headEnd/>
            <a:tailEnd/>
          </a:ln>
        </p:spPr>
      </p:pic>
      <p:sp>
        <p:nvSpPr>
          <p:cNvPr id="59" name="Rectangle 26"/>
          <p:cNvSpPr>
            <a:spLocks noChangeArrowheads="1"/>
          </p:cNvSpPr>
          <p:nvPr/>
        </p:nvSpPr>
        <p:spPr bwMode="auto">
          <a:xfrm>
            <a:off x="1612466" y="6136962"/>
            <a:ext cx="2220480"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none" anchor="ctr">
            <a:spAutoFit/>
          </a:bodyPr>
          <a:lstStyle/>
          <a:p>
            <a:pPr algn="ctr" fontAlgn="auto">
              <a:spcBef>
                <a:spcPts val="0"/>
              </a:spcBef>
              <a:spcAft>
                <a:spcPts val="0"/>
              </a:spcAft>
              <a:defRPr/>
            </a:pPr>
            <a:r>
              <a:rPr lang="es-ES" sz="1200" b="1" kern="0" dirty="0" smtClean="0">
                <a:latin typeface="+mn-lt"/>
              </a:rPr>
              <a:t>Regidor. </a:t>
            </a:r>
          </a:p>
          <a:p>
            <a:pPr algn="ctr" fontAlgn="auto">
              <a:spcBef>
                <a:spcPts val="0"/>
              </a:spcBef>
              <a:spcAft>
                <a:spcPts val="0"/>
              </a:spcAft>
              <a:defRPr/>
            </a:pPr>
            <a:r>
              <a:rPr lang="es-MX" sz="1200" b="1" kern="0" dirty="0">
                <a:latin typeface="+mn-lt"/>
              </a:rPr>
              <a:t>Lic. José Antonio Pérez Cabrera.</a:t>
            </a:r>
          </a:p>
        </p:txBody>
      </p:sp>
      <p:sp>
        <p:nvSpPr>
          <p:cNvPr id="60" name="Rectangle 28"/>
          <p:cNvSpPr>
            <a:spLocks noChangeArrowheads="1"/>
          </p:cNvSpPr>
          <p:nvPr/>
        </p:nvSpPr>
        <p:spPr bwMode="auto">
          <a:xfrm>
            <a:off x="1223628" y="3927197"/>
            <a:ext cx="2998152"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fontAlgn="auto">
              <a:spcBef>
                <a:spcPts val="0"/>
              </a:spcBef>
              <a:spcAft>
                <a:spcPts val="0"/>
              </a:spcAft>
              <a:defRPr/>
            </a:pPr>
            <a:r>
              <a:rPr lang="es-MX" sz="1200" b="1" dirty="0" smtClean="0">
                <a:latin typeface="+mn-lt"/>
                <a:cs typeface="Arial" pitchFamily="34" charset="0"/>
              </a:rPr>
              <a:t>Sindica.</a:t>
            </a:r>
          </a:p>
          <a:p>
            <a:pPr algn="ctr" fontAlgn="auto">
              <a:spcBef>
                <a:spcPts val="0"/>
              </a:spcBef>
              <a:spcAft>
                <a:spcPts val="0"/>
              </a:spcAft>
              <a:defRPr/>
            </a:pPr>
            <a:r>
              <a:rPr lang="es-MX" sz="1200" b="1" dirty="0">
                <a:latin typeface="+mn-lt"/>
                <a:cs typeface="Arial" pitchFamily="34" charset="0"/>
              </a:rPr>
              <a:t>Lic. Karla Viviana Cortes Ocampo.</a:t>
            </a:r>
          </a:p>
        </p:txBody>
      </p:sp>
      <p:sp>
        <p:nvSpPr>
          <p:cNvPr id="61" name="Rectangle 28"/>
          <p:cNvSpPr>
            <a:spLocks noChangeArrowheads="1"/>
          </p:cNvSpPr>
          <p:nvPr/>
        </p:nvSpPr>
        <p:spPr bwMode="auto">
          <a:xfrm>
            <a:off x="5411151" y="6136961"/>
            <a:ext cx="2222083"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none" anchor="ctr">
            <a:spAutoFit/>
          </a:bodyPr>
          <a:lstStyle/>
          <a:p>
            <a:pPr algn="ctr" fontAlgn="auto">
              <a:spcBef>
                <a:spcPts val="0"/>
              </a:spcBef>
              <a:spcAft>
                <a:spcPts val="0"/>
              </a:spcAft>
              <a:defRPr/>
            </a:pPr>
            <a:r>
              <a:rPr lang="es-ES" sz="1200" b="1" kern="0" dirty="0" smtClean="0">
                <a:latin typeface="+mn-lt"/>
              </a:rPr>
              <a:t>Regidora.</a:t>
            </a:r>
          </a:p>
          <a:p>
            <a:pPr algn="ctr" fontAlgn="auto">
              <a:spcBef>
                <a:spcPts val="0"/>
              </a:spcBef>
              <a:spcAft>
                <a:spcPts val="0"/>
              </a:spcAft>
              <a:defRPr/>
            </a:pPr>
            <a:r>
              <a:rPr lang="pt-BR" sz="1200" b="1" kern="0" dirty="0">
                <a:latin typeface="+mn-lt"/>
              </a:rPr>
              <a:t>Lic. Martha </a:t>
            </a:r>
            <a:r>
              <a:rPr lang="pt-BR" sz="1200" b="1" kern="0" dirty="0" err="1">
                <a:latin typeface="+mn-lt"/>
              </a:rPr>
              <a:t>patricia</a:t>
            </a:r>
            <a:r>
              <a:rPr lang="pt-BR" sz="1200" b="1" kern="0" dirty="0">
                <a:latin typeface="+mn-lt"/>
              </a:rPr>
              <a:t> López </a:t>
            </a:r>
            <a:r>
              <a:rPr lang="pt-BR" sz="1200" b="1" kern="0" dirty="0" err="1">
                <a:latin typeface="+mn-lt"/>
              </a:rPr>
              <a:t>luna</a:t>
            </a:r>
            <a:r>
              <a:rPr lang="pt-BR" sz="1200" b="1" kern="0" dirty="0">
                <a:latin typeface="+mn-lt"/>
              </a:rPr>
              <a:t> .</a:t>
            </a:r>
          </a:p>
        </p:txBody>
      </p:sp>
      <p:cxnSp>
        <p:nvCxnSpPr>
          <p:cNvPr id="62" name="Conector recto 61"/>
          <p:cNvCxnSpPr/>
          <p:nvPr/>
        </p:nvCxnSpPr>
        <p:spPr>
          <a:xfrm>
            <a:off x="0" y="2594232"/>
            <a:ext cx="9144000" cy="42680"/>
          </a:xfrm>
          <a:prstGeom prst="line">
            <a:avLst/>
          </a:prstGeom>
          <a:ln>
            <a:headEnd/>
            <a:tailEnd/>
          </a:ln>
        </p:spPr>
        <p:style>
          <a:lnRef idx="2">
            <a:schemeClr val="accent1"/>
          </a:lnRef>
          <a:fillRef idx="0">
            <a:schemeClr val="accent1"/>
          </a:fillRef>
          <a:effectRef idx="1">
            <a:schemeClr val="accent1"/>
          </a:effectRef>
          <a:fontRef idx="minor">
            <a:schemeClr val="tx1"/>
          </a:fontRef>
        </p:style>
      </p:cxnSp>
      <p:cxnSp>
        <p:nvCxnSpPr>
          <p:cNvPr id="63" name="Conector recto 62"/>
          <p:cNvCxnSpPr/>
          <p:nvPr/>
        </p:nvCxnSpPr>
        <p:spPr>
          <a:xfrm>
            <a:off x="0" y="4581128"/>
            <a:ext cx="9144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6" name="Picture 2"/>
          <p:cNvPicPr preferRelativeResize="0">
            <a:picLocks noChangeArrowheads="1"/>
          </p:cNvPicPr>
          <p:nvPr/>
        </p:nvPicPr>
        <p:blipFill>
          <a:blip r:embed="rId3" cstate="print"/>
          <a:srcRect l="1547" t="50566" r="89594" b="36883"/>
          <a:stretch>
            <a:fillRect/>
          </a:stretch>
        </p:blipFill>
        <p:spPr bwMode="auto">
          <a:xfrm>
            <a:off x="3234927" y="2738541"/>
            <a:ext cx="360000" cy="360000"/>
          </a:xfrm>
          <a:prstGeom prst="rect">
            <a:avLst/>
          </a:prstGeom>
          <a:noFill/>
          <a:ln w="9525">
            <a:noFill/>
            <a:miter lim="800000"/>
            <a:headEnd/>
            <a:tailEnd/>
          </a:ln>
        </p:spPr>
      </p:pic>
      <p:pic>
        <p:nvPicPr>
          <p:cNvPr id="67" name="Picture 2"/>
          <p:cNvPicPr preferRelativeResize="0">
            <a:picLocks noChangeArrowheads="1"/>
          </p:cNvPicPr>
          <p:nvPr/>
        </p:nvPicPr>
        <p:blipFill>
          <a:blip r:embed="rId3" cstate="print"/>
          <a:srcRect l="1547" t="50566" r="89594" b="36883"/>
          <a:stretch>
            <a:fillRect/>
          </a:stretch>
        </p:blipFill>
        <p:spPr bwMode="auto">
          <a:xfrm>
            <a:off x="3256701" y="4819213"/>
            <a:ext cx="360000" cy="360000"/>
          </a:xfrm>
          <a:prstGeom prst="rect">
            <a:avLst/>
          </a:prstGeom>
          <a:noFill/>
          <a:ln w="9525">
            <a:noFill/>
            <a:miter lim="800000"/>
            <a:headEnd/>
            <a:tailEnd/>
          </a:ln>
        </p:spPr>
      </p:pic>
      <p:pic>
        <p:nvPicPr>
          <p:cNvPr id="68" name="Picture 2"/>
          <p:cNvPicPr preferRelativeResize="0">
            <a:picLocks noChangeArrowheads="1"/>
          </p:cNvPicPr>
          <p:nvPr/>
        </p:nvPicPr>
        <p:blipFill>
          <a:blip r:embed="rId3" cstate="print"/>
          <a:srcRect l="1547" t="50566" r="89594" b="36883"/>
          <a:stretch>
            <a:fillRect/>
          </a:stretch>
        </p:blipFill>
        <p:spPr bwMode="auto">
          <a:xfrm>
            <a:off x="7204984" y="2723765"/>
            <a:ext cx="360000" cy="360000"/>
          </a:xfrm>
          <a:prstGeom prst="rect">
            <a:avLst/>
          </a:prstGeom>
          <a:noFill/>
          <a:ln w="9525">
            <a:noFill/>
            <a:miter lim="800000"/>
            <a:headEnd/>
            <a:tailEnd/>
          </a:ln>
        </p:spPr>
      </p:pic>
      <p:pic>
        <p:nvPicPr>
          <p:cNvPr id="69" name="Picture 2"/>
          <p:cNvPicPr preferRelativeResize="0">
            <a:picLocks noChangeArrowheads="1"/>
          </p:cNvPicPr>
          <p:nvPr/>
        </p:nvPicPr>
        <p:blipFill>
          <a:blip r:embed="rId3" cstate="print"/>
          <a:srcRect l="1547" t="50566" r="89594" b="36883"/>
          <a:stretch>
            <a:fillRect/>
          </a:stretch>
        </p:blipFill>
        <p:spPr bwMode="auto">
          <a:xfrm>
            <a:off x="7084902" y="4773853"/>
            <a:ext cx="360000" cy="360000"/>
          </a:xfrm>
          <a:prstGeom prst="rect">
            <a:avLst/>
          </a:prstGeom>
          <a:noFill/>
          <a:ln w="9525">
            <a:noFill/>
            <a:miter lim="800000"/>
            <a:headEnd/>
            <a:tailEnd/>
          </a:ln>
        </p:spPr>
      </p:pic>
      <p:sp>
        <p:nvSpPr>
          <p:cNvPr id="71" name="Rectangle 28"/>
          <p:cNvSpPr>
            <a:spLocks noChangeArrowheads="1"/>
          </p:cNvSpPr>
          <p:nvPr/>
        </p:nvSpPr>
        <p:spPr bwMode="auto">
          <a:xfrm>
            <a:off x="4788024" y="3975447"/>
            <a:ext cx="3374028" cy="461665"/>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fontAlgn="auto">
              <a:spcBef>
                <a:spcPts val="0"/>
              </a:spcBef>
              <a:spcAft>
                <a:spcPts val="0"/>
              </a:spcAft>
              <a:defRPr/>
            </a:pPr>
            <a:r>
              <a:rPr lang="es-MX" sz="1200" b="1" dirty="0" smtClean="0">
                <a:latin typeface="+mn-lt"/>
                <a:cs typeface="Arial" pitchFamily="34" charset="0"/>
              </a:rPr>
              <a:t>Sindico.</a:t>
            </a:r>
          </a:p>
          <a:p>
            <a:pPr algn="ctr"/>
            <a:r>
              <a:rPr lang="es-MX" sz="1200" b="1" dirty="0" err="1">
                <a:latin typeface="+mn-lt"/>
                <a:cs typeface="Arial" pitchFamily="34" charset="0"/>
              </a:rPr>
              <a:t>M.C.D</a:t>
            </a:r>
            <a:r>
              <a:rPr lang="es-MX" sz="1200" b="1" dirty="0">
                <a:latin typeface="+mn-lt"/>
                <a:cs typeface="Arial" pitchFamily="34" charset="0"/>
              </a:rPr>
              <a:t>. Carlos Fernando Rafael Zamorano Estrella </a:t>
            </a:r>
          </a:p>
        </p:txBody>
      </p:sp>
      <p:pic>
        <p:nvPicPr>
          <p:cNvPr id="21" name="Picture 10" descr="carlos_cabrera_valencia">
            <a:extLst>
              <a:ext uri="{FF2B5EF4-FFF2-40B4-BE49-F238E27FC236}">
                <a16:creationId xmlns:a16="http://schemas.microsoft.com/office/drawing/2014/main" xmlns="" xmlns:lc="http://schemas.openxmlformats.org/drawingml/2006/lockedCanvas" id="{0C092E01-029C-4263-80A8-0F240A51E9EC}"/>
              </a:ext>
            </a:extLst>
          </p:cNvPr>
          <p:cNvPicPr>
            <a:picLocks noChangeAspect="1" noChangeArrowheads="1"/>
          </p:cNvPicPr>
          <p:nvPr/>
        </p:nvPicPr>
        <p:blipFill>
          <a:blip r:embed="rId4"/>
          <a:srcRect l="40475" t="4750" r="31612" b="28072"/>
          <a:stretch>
            <a:fillRect/>
          </a:stretch>
        </p:blipFill>
        <p:spPr bwMode="auto">
          <a:xfrm>
            <a:off x="4054160" y="1086381"/>
            <a:ext cx="940710" cy="933365"/>
          </a:xfrm>
          <a:prstGeom prst="rect">
            <a:avLst/>
          </a:prstGeom>
          <a:ln w="3175" cap="sq" cmpd="thinThick">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2" name="Imagen 21"/>
          <p:cNvPicPr>
            <a:picLocks noChangeAspect="1"/>
          </p:cNvPicPr>
          <p:nvPr/>
        </p:nvPicPr>
        <p:blipFill rotWithShape="1">
          <a:blip r:embed="rId5"/>
          <a:srcRect l="1" r="5062" b="12296"/>
          <a:stretch/>
        </p:blipFill>
        <p:spPr>
          <a:xfrm>
            <a:off x="2103120" y="2751275"/>
            <a:ext cx="1012523" cy="1079789"/>
          </a:xfrm>
          <a:prstGeom prst="rect">
            <a:avLst/>
          </a:prstGeom>
          <a:ln w="3175" cap="sq" cmpd="thinThick">
            <a:solidFill>
              <a:srgbClr val="000000"/>
            </a:solidFill>
            <a:prstDash val="solid"/>
            <a:miter lim="800000"/>
          </a:ln>
          <a:effectLst>
            <a:innerShdw blurRad="76200">
              <a:srgbClr val="000000"/>
            </a:innerShdw>
          </a:effectLst>
        </p:spPr>
      </p:pic>
      <p:pic>
        <p:nvPicPr>
          <p:cNvPr id="23" name="Picture 2" descr="https://scontent.fntr5-1.fna.fbcdn.net/v/t1.18169-9/p526x395/19961589_1602857793092547_6697597476175166765_n.jpg?_nc_cat=106&amp;ccb=1-5&amp;_nc_sid=730e14&amp;_nc_ohc=ke88__IUaC4AX-JwYmj&amp;_nc_ht=scontent.fntr5-1.fna&amp;oh=74e448c2e0b5564efe12ec4b7cef64c9&amp;oe=617D095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440" t="3492" r="23805" b="17336"/>
          <a:stretch/>
        </p:blipFill>
        <p:spPr bwMode="auto">
          <a:xfrm>
            <a:off x="6101228" y="2842475"/>
            <a:ext cx="983674" cy="1090581"/>
          </a:xfrm>
          <a:prstGeom prst="rect">
            <a:avLst/>
          </a:prstGeom>
          <a:ln w="3175" cap="sq" cmpd="thinThick">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4" name="Imagen 23"/>
          <p:cNvPicPr>
            <a:picLocks noChangeAspect="1"/>
          </p:cNvPicPr>
          <p:nvPr/>
        </p:nvPicPr>
        <p:blipFill rotWithShape="1">
          <a:blip r:embed="rId7"/>
          <a:srcRect b="6316"/>
          <a:stretch/>
        </p:blipFill>
        <p:spPr>
          <a:xfrm>
            <a:off x="2057480" y="4819213"/>
            <a:ext cx="1103802" cy="1212430"/>
          </a:xfrm>
          <a:prstGeom prst="rect">
            <a:avLst/>
          </a:prstGeom>
          <a:ln w="3175" cap="sq" cmpd="thinThick">
            <a:solidFill>
              <a:srgbClr val="000000"/>
            </a:solidFill>
            <a:prstDash val="solid"/>
            <a:miter lim="800000"/>
          </a:ln>
          <a:effectLst>
            <a:innerShdw blurRad="76200">
              <a:srgbClr val="000000"/>
            </a:innerShdw>
          </a:effectLst>
        </p:spPr>
      </p:pic>
      <p:pic>
        <p:nvPicPr>
          <p:cNvPr id="25" name="Imagen 24"/>
          <p:cNvPicPr>
            <a:picLocks noChangeAspect="1"/>
          </p:cNvPicPr>
          <p:nvPr/>
        </p:nvPicPr>
        <p:blipFill rotWithShape="1">
          <a:blip r:embed="rId8"/>
          <a:srcRect l="4546" r="2330" b="13065"/>
          <a:stretch/>
        </p:blipFill>
        <p:spPr>
          <a:xfrm>
            <a:off x="5934338" y="4819213"/>
            <a:ext cx="1069674" cy="1234279"/>
          </a:xfrm>
          <a:prstGeom prst="rect">
            <a:avLst/>
          </a:prstGeom>
          <a:ln w="3175" cap="sq" cmpd="thinThick">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11138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uadroTexto 32"/>
          <p:cNvSpPr txBox="1">
            <a:spLocks noChangeArrowheads="1"/>
          </p:cNvSpPr>
          <p:nvPr/>
        </p:nvSpPr>
        <p:spPr bwMode="auto">
          <a:xfrm>
            <a:off x="2988642" y="143791"/>
            <a:ext cx="5543798"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s-MX" altLang="es-MX" sz="1600" b="1" dirty="0"/>
              <a:t>Activismo </a:t>
            </a:r>
            <a:r>
              <a:rPr lang="es-MX" altLang="es-MX" sz="1600" b="1" dirty="0" smtClean="0"/>
              <a:t>social en el Mpio. de San Juan del Rio, Qro.</a:t>
            </a:r>
            <a:endParaRPr lang="es-MX" altLang="es-MX" sz="1600" dirty="0">
              <a:latin typeface="Calibri" panose="020F0502020204030204" pitchFamily="34" charset="0"/>
            </a:endParaRPr>
          </a:p>
        </p:txBody>
      </p:sp>
      <p:grpSp>
        <p:nvGrpSpPr>
          <p:cNvPr id="7" name="Grupo 5"/>
          <p:cNvGrpSpPr>
            <a:grpSpLocks/>
          </p:cNvGrpSpPr>
          <p:nvPr/>
        </p:nvGrpSpPr>
        <p:grpSpPr bwMode="auto">
          <a:xfrm>
            <a:off x="3187572" y="5523265"/>
            <a:ext cx="471904" cy="410137"/>
            <a:chOff x="2417361" y="5011196"/>
            <a:chExt cx="404577" cy="477290"/>
          </a:xfrm>
        </p:grpSpPr>
        <p:sp>
          <p:nvSpPr>
            <p:cNvPr id="11301" name="Text Box 7"/>
            <p:cNvSpPr txBox="1">
              <a:spLocks noChangeArrowheads="1"/>
            </p:cNvSpPr>
            <p:nvPr/>
          </p:nvSpPr>
          <p:spPr bwMode="auto">
            <a:xfrm>
              <a:off x="2417361" y="5270861"/>
              <a:ext cx="404577" cy="217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s-MX" sz="800" b="1">
                  <a:solidFill>
                    <a:srgbClr val="000000"/>
                  </a:solidFill>
                </a:rPr>
                <a:t>Bajo</a:t>
              </a:r>
            </a:p>
          </p:txBody>
        </p:sp>
        <p:sp>
          <p:nvSpPr>
            <p:cNvPr id="11302" name="AutoShape 15"/>
            <p:cNvSpPr>
              <a:spLocks noChangeArrowheads="1"/>
            </p:cNvSpPr>
            <p:nvPr/>
          </p:nvSpPr>
          <p:spPr bwMode="auto">
            <a:xfrm>
              <a:off x="2426220" y="5011196"/>
              <a:ext cx="386859" cy="2220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9900"/>
            </a:solidFill>
            <a:ln w="9398">
              <a:solidFill>
                <a:schemeClr val="tx1"/>
              </a:solidFill>
              <a:miter lim="800000"/>
              <a:headEnd/>
              <a:tailEnd/>
            </a:ln>
          </p:spPr>
          <p:txBody>
            <a:bodyPr wrap="none" anchor="ctr"/>
            <a:lstStyle/>
            <a:p>
              <a:endParaRPr lang="es-MX"/>
            </a:p>
          </p:txBody>
        </p:sp>
      </p:grpSp>
      <p:grpSp>
        <p:nvGrpSpPr>
          <p:cNvPr id="8" name="Grupo 3"/>
          <p:cNvGrpSpPr>
            <a:grpSpLocks/>
          </p:cNvGrpSpPr>
          <p:nvPr/>
        </p:nvGrpSpPr>
        <p:grpSpPr bwMode="auto">
          <a:xfrm>
            <a:off x="1061978" y="5520222"/>
            <a:ext cx="529908" cy="412588"/>
            <a:chOff x="595028" y="5008341"/>
            <a:chExt cx="454305" cy="480143"/>
          </a:xfrm>
        </p:grpSpPr>
        <p:sp>
          <p:nvSpPr>
            <p:cNvPr id="11299" name="Text Box 5"/>
            <p:cNvSpPr txBox="1">
              <a:spLocks noChangeArrowheads="1"/>
            </p:cNvSpPr>
            <p:nvPr/>
          </p:nvSpPr>
          <p:spPr bwMode="auto">
            <a:xfrm>
              <a:off x="631952" y="5270900"/>
              <a:ext cx="380457" cy="21758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s-MX" sz="800" b="1">
                  <a:solidFill>
                    <a:srgbClr val="000000"/>
                  </a:solidFill>
                </a:rPr>
                <a:t>Alto</a:t>
              </a:r>
            </a:p>
          </p:txBody>
        </p:sp>
        <p:sp>
          <p:nvSpPr>
            <p:cNvPr id="11300" name="AutoShape 17"/>
            <p:cNvSpPr>
              <a:spLocks noChangeArrowheads="1"/>
            </p:cNvSpPr>
            <p:nvPr/>
          </p:nvSpPr>
          <p:spPr bwMode="auto">
            <a:xfrm>
              <a:off x="595028" y="5008341"/>
              <a:ext cx="454305" cy="2277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0000"/>
            </a:solidFill>
            <a:ln w="9360">
              <a:solidFill>
                <a:schemeClr val="tx1"/>
              </a:solidFill>
              <a:miter lim="800000"/>
              <a:headEnd/>
              <a:tailEnd/>
            </a:ln>
          </p:spPr>
          <p:txBody>
            <a:bodyPr wrap="none" lIns="91404" tIns="45702" rIns="91404" bIns="45702" anchor="ctr"/>
            <a:lstStyle/>
            <a:p>
              <a:endParaRPr lang="es-MX"/>
            </a:p>
          </p:txBody>
        </p:sp>
      </p:grpSp>
      <p:grpSp>
        <p:nvGrpSpPr>
          <p:cNvPr id="9" name="Grupo 4"/>
          <p:cNvGrpSpPr>
            <a:grpSpLocks/>
          </p:cNvGrpSpPr>
          <p:nvPr/>
        </p:nvGrpSpPr>
        <p:grpSpPr bwMode="auto">
          <a:xfrm>
            <a:off x="2110772" y="5529032"/>
            <a:ext cx="557913" cy="405491"/>
            <a:chOff x="1462981" y="5016603"/>
            <a:chExt cx="478315" cy="471884"/>
          </a:xfrm>
        </p:grpSpPr>
        <p:sp>
          <p:nvSpPr>
            <p:cNvPr id="11297" name="Text Box 6"/>
            <p:cNvSpPr txBox="1">
              <a:spLocks noChangeArrowheads="1"/>
            </p:cNvSpPr>
            <p:nvPr/>
          </p:nvSpPr>
          <p:spPr bwMode="auto">
            <a:xfrm>
              <a:off x="1462981" y="5270862"/>
              <a:ext cx="478315" cy="217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800" b="1">
                  <a:solidFill>
                    <a:srgbClr val="000000"/>
                  </a:solidFill>
                </a:rPr>
                <a:t>Medio</a:t>
              </a:r>
            </a:p>
          </p:txBody>
        </p:sp>
        <p:sp>
          <p:nvSpPr>
            <p:cNvPr id="11298" name="AutoShape 15"/>
            <p:cNvSpPr>
              <a:spLocks noChangeArrowheads="1"/>
            </p:cNvSpPr>
            <p:nvPr/>
          </p:nvSpPr>
          <p:spPr bwMode="auto">
            <a:xfrm>
              <a:off x="1490295" y="5016603"/>
              <a:ext cx="423686" cy="21121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FF00"/>
            </a:solidFill>
            <a:ln w="9398">
              <a:solidFill>
                <a:schemeClr val="tx1"/>
              </a:solidFill>
              <a:miter lim="800000"/>
              <a:headEnd/>
              <a:tailEnd/>
            </a:ln>
          </p:spPr>
          <p:txBody>
            <a:bodyPr rot="10800000" vert="eaVert" wrap="none" anchor="ctr"/>
            <a:lstStyle/>
            <a:p>
              <a:endParaRPr lang="es-MX"/>
            </a:p>
          </p:txBody>
        </p:sp>
      </p:grpSp>
      <p:sp>
        <p:nvSpPr>
          <p:cNvPr id="34" name="CuadroTexto 33"/>
          <p:cNvSpPr txBox="1"/>
          <p:nvPr/>
        </p:nvSpPr>
        <p:spPr>
          <a:xfrm>
            <a:off x="5899063" y="540446"/>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Interpretación</a:t>
            </a:r>
            <a:endParaRPr lang="es-MX" dirty="0"/>
          </a:p>
        </p:txBody>
      </p:sp>
      <p:sp>
        <p:nvSpPr>
          <p:cNvPr id="35" name="CuadroTexto 34"/>
          <p:cNvSpPr txBox="1"/>
          <p:nvPr/>
        </p:nvSpPr>
        <p:spPr>
          <a:xfrm>
            <a:off x="5899063" y="5292360"/>
            <a:ext cx="1593850" cy="27781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Conclusión</a:t>
            </a:r>
            <a:endParaRPr lang="es-MX" dirty="0"/>
          </a:p>
        </p:txBody>
      </p:sp>
      <p:sp>
        <p:nvSpPr>
          <p:cNvPr id="37" name="4 CuadroTexto"/>
          <p:cNvSpPr txBox="1"/>
          <p:nvPr/>
        </p:nvSpPr>
        <p:spPr>
          <a:xfrm>
            <a:off x="4353701" y="919189"/>
            <a:ext cx="4532174" cy="4371750"/>
          </a:xfrm>
          <a:prstGeom prst="rect">
            <a:avLst/>
          </a:prstGeom>
          <a:noFill/>
        </p:spPr>
        <p:txBody>
          <a:bodyPr wrap="square" lIns="115606" tIns="57805" rIns="115606" bIns="57805">
            <a:spAutoFit/>
          </a:bodyPr>
          <a:lstStyle/>
          <a:p>
            <a:pPr marL="182563" indent="-182563" algn="just">
              <a:buFont typeface="Wingdings" pitchFamily="2" charset="2"/>
              <a:buChar char="ü"/>
              <a:defRPr/>
            </a:pPr>
            <a:r>
              <a:rPr lang="es-ES" altLang="es-MX" sz="1050" dirty="0">
                <a:cs typeface="Arial" pitchFamily="34" charset="0"/>
              </a:rPr>
              <a:t>El Mtro. </a:t>
            </a:r>
            <a:r>
              <a:rPr lang="es-ES" altLang="es-MX" sz="1050" b="1" dirty="0">
                <a:cs typeface="Arial" pitchFamily="34" charset="0"/>
              </a:rPr>
              <a:t>Roberto Carlos Cabrera </a:t>
            </a:r>
            <a:r>
              <a:rPr lang="es-ES" altLang="es-MX" sz="1050" b="1" dirty="0" smtClean="0">
                <a:cs typeface="Arial" pitchFamily="34" charset="0"/>
              </a:rPr>
              <a:t>Valencia</a:t>
            </a:r>
            <a:r>
              <a:rPr lang="es-ES" altLang="es-MX" sz="1050" dirty="0" smtClean="0">
                <a:cs typeface="Arial" pitchFamily="34" charset="0"/>
              </a:rPr>
              <a:t>, mantiene una buena relación con el Mtro.</a:t>
            </a:r>
            <a:r>
              <a:rPr lang="es-MX" altLang="es-MX" sz="1050" b="1" dirty="0" smtClean="0">
                <a:cs typeface="Arial" pitchFamily="34" charset="0"/>
              </a:rPr>
              <a:t> Alejandro Echeverría Cornejo, </a:t>
            </a:r>
            <a:r>
              <a:rPr lang="es-MX" sz="1050" dirty="0" smtClean="0"/>
              <a:t>Fiscal General y Mtro. </a:t>
            </a:r>
            <a:r>
              <a:rPr lang="es-MX" sz="1050" b="1" dirty="0"/>
              <a:t>Miguel Ángel Contreras Álvarez</a:t>
            </a:r>
            <a:r>
              <a:rPr lang="es-MX" sz="1050" dirty="0" smtClean="0"/>
              <a:t>, Srio. de Sgd. Ciudadana del estado, para procurar la seguridad de la entidad. </a:t>
            </a:r>
            <a:endParaRPr lang="es-ES" altLang="es-MX" sz="1050" dirty="0" smtClean="0">
              <a:cs typeface="Arial" pitchFamily="34" charset="0"/>
            </a:endParaRPr>
          </a:p>
          <a:p>
            <a:pPr marL="182563" indent="-182563" algn="just">
              <a:defRPr/>
            </a:pPr>
            <a:endParaRPr lang="es-ES" altLang="es-MX" sz="900" dirty="0" smtClean="0">
              <a:cs typeface="Arial" pitchFamily="34" charset="0"/>
            </a:endParaRPr>
          </a:p>
          <a:p>
            <a:pPr marL="182563" indent="-182563" algn="just">
              <a:buFont typeface="Wingdings" pitchFamily="2" charset="2"/>
              <a:buChar char="ü"/>
              <a:defRPr/>
            </a:pPr>
            <a:r>
              <a:rPr lang="es-ES" altLang="es-MX" sz="1050" dirty="0">
                <a:cs typeface="Arial" pitchFamily="34" charset="0"/>
              </a:rPr>
              <a:t>L</a:t>
            </a:r>
            <a:r>
              <a:rPr lang="es-ES" altLang="es-MX" sz="1050" dirty="0" smtClean="0">
                <a:cs typeface="Arial" pitchFamily="34" charset="0"/>
              </a:rPr>
              <a:t>as </a:t>
            </a:r>
            <a:r>
              <a:rPr lang="es-ES" altLang="es-MX" sz="1050" b="1" dirty="0" smtClean="0">
                <a:cs typeface="Arial" pitchFamily="34" charset="0"/>
              </a:rPr>
              <a:t>6 </a:t>
            </a:r>
            <a:r>
              <a:rPr lang="es-ES" altLang="es-MX" sz="1050" dirty="0" smtClean="0">
                <a:cs typeface="Arial" pitchFamily="34" charset="0"/>
              </a:rPr>
              <a:t>organizaciones </a:t>
            </a:r>
            <a:r>
              <a:rPr lang="es-ES" altLang="es-MX" sz="1050" dirty="0">
                <a:cs typeface="Arial" pitchFamily="34" charset="0"/>
              </a:rPr>
              <a:t>sociales con mayor </a:t>
            </a:r>
            <a:r>
              <a:rPr lang="es-ES" altLang="es-MX" sz="1050" dirty="0" smtClean="0">
                <a:cs typeface="Arial" pitchFamily="34" charset="0"/>
              </a:rPr>
              <a:t>activismo (“</a:t>
            </a:r>
            <a:r>
              <a:rPr lang="es-ES" altLang="es-MX" sz="1050" b="1" dirty="0" smtClean="0">
                <a:cs typeface="Arial" pitchFamily="34" charset="0"/>
              </a:rPr>
              <a:t>AC</a:t>
            </a:r>
            <a:r>
              <a:rPr lang="es-ES" altLang="es-MX" sz="1050" dirty="0" smtClean="0">
                <a:cs typeface="Arial" pitchFamily="34" charset="0"/>
              </a:rPr>
              <a:t>”, “</a:t>
            </a:r>
            <a:r>
              <a:rPr lang="es-ES" altLang="es-MX" sz="1050" b="1" dirty="0" smtClean="0">
                <a:cs typeface="Arial" pitchFamily="34" charset="0"/>
              </a:rPr>
              <a:t>UCFCP</a:t>
            </a:r>
            <a:r>
              <a:rPr lang="es-ES" altLang="es-MX" sz="1050" dirty="0" smtClean="0">
                <a:cs typeface="Arial" pitchFamily="34" charset="0"/>
              </a:rPr>
              <a:t>”, “</a:t>
            </a:r>
            <a:r>
              <a:rPr lang="es-ES" altLang="es-MX" sz="1050" b="1" dirty="0" smtClean="0">
                <a:cs typeface="Arial" pitchFamily="34" charset="0"/>
              </a:rPr>
              <a:t>FEL</a:t>
            </a:r>
            <a:r>
              <a:rPr lang="es-ES" altLang="es-MX" sz="1050" dirty="0" smtClean="0">
                <a:cs typeface="Arial" pitchFamily="34" charset="0"/>
              </a:rPr>
              <a:t>”, “</a:t>
            </a:r>
            <a:r>
              <a:rPr lang="es-ES" altLang="es-MX" sz="1050" b="1" dirty="0" smtClean="0">
                <a:cs typeface="Arial" pitchFamily="34" charset="0"/>
              </a:rPr>
              <a:t>MDFV</a:t>
            </a:r>
            <a:r>
              <a:rPr lang="es-ES" altLang="es-MX" sz="1050" dirty="0" smtClean="0">
                <a:cs typeface="Arial" pitchFamily="34" charset="0"/>
              </a:rPr>
              <a:t>”, “</a:t>
            </a:r>
            <a:r>
              <a:rPr lang="es-ES" altLang="es-MX" sz="1050" b="1" dirty="0" smtClean="0">
                <a:cs typeface="Arial" pitchFamily="34" charset="0"/>
              </a:rPr>
              <a:t>MMBQ</a:t>
            </a:r>
            <a:r>
              <a:rPr lang="es-ES" altLang="es-MX" sz="1050" dirty="0" smtClean="0">
                <a:cs typeface="Arial" pitchFamily="34" charset="0"/>
              </a:rPr>
              <a:t>” y “</a:t>
            </a:r>
            <a:r>
              <a:rPr lang="es-ES" altLang="es-MX" sz="1050" b="1" dirty="0" smtClean="0">
                <a:cs typeface="Arial" pitchFamily="34" charset="0"/>
              </a:rPr>
              <a:t>UNT</a:t>
            </a:r>
            <a:r>
              <a:rPr lang="es-ES" altLang="es-MX" sz="1050" dirty="0" smtClean="0">
                <a:cs typeface="Arial" pitchFamily="34" charset="0"/>
              </a:rPr>
              <a:t>”), mantienen un activismo pacífico en contra del gobierno, principalmente en el tema de la abrogación de la reforma educativa, aumento en el costo del transporte público, regularización de predios, servicios públicos para colonias irregulares.</a:t>
            </a:r>
          </a:p>
          <a:p>
            <a:pPr marL="182563" indent="-182563" algn="just">
              <a:buFont typeface="Wingdings" pitchFamily="2" charset="2"/>
              <a:buChar char="ü"/>
              <a:defRPr/>
            </a:pPr>
            <a:endParaRPr lang="es-ES" altLang="es-MX" sz="800" dirty="0" smtClean="0">
              <a:cs typeface="Arial" pitchFamily="34" charset="0"/>
            </a:endParaRPr>
          </a:p>
          <a:p>
            <a:pPr marL="182563" indent="-182563" algn="just">
              <a:buFont typeface="Wingdings" pitchFamily="2" charset="2"/>
              <a:buChar char="ü"/>
              <a:defRPr/>
            </a:pPr>
            <a:r>
              <a:rPr lang="es-ES" altLang="es-MX" sz="1050" dirty="0" smtClean="0">
                <a:cs typeface="Arial" pitchFamily="34" charset="0"/>
              </a:rPr>
              <a:t>El resto de las organizaciones que tienen presencia en el estado de Querétaro, se han manifestado masivamente únicamente en días emblemáticos o conmemorativos como el 1 Mayo (Día del Trabajo), 12 Octubre (Día de la Raza) y en fechas recientes elementos de la Policía Federal en rechazo a ser integrados a la Guardia Nacional. </a:t>
            </a:r>
          </a:p>
          <a:p>
            <a:pPr marL="182563" indent="-182563" algn="just">
              <a:buFont typeface="Wingdings" pitchFamily="2" charset="2"/>
              <a:buChar char="ü"/>
              <a:defRPr/>
            </a:pPr>
            <a:endParaRPr lang="es-ES" altLang="es-MX" sz="900" dirty="0">
              <a:cs typeface="Arial" pitchFamily="34" charset="0"/>
            </a:endParaRPr>
          </a:p>
          <a:p>
            <a:pPr marL="182563" indent="-182563" algn="just">
              <a:buFont typeface="Wingdings" pitchFamily="2" charset="2"/>
              <a:buChar char="ü"/>
              <a:defRPr/>
            </a:pPr>
            <a:r>
              <a:rPr lang="es-MX" sz="1050" dirty="0"/>
              <a:t>De los </a:t>
            </a:r>
            <a:r>
              <a:rPr lang="es-MX" sz="1050" dirty="0" smtClean="0"/>
              <a:t>5 </a:t>
            </a:r>
            <a:r>
              <a:rPr lang="es-MX" sz="1050" dirty="0"/>
              <a:t>periódicos de mayor circulación, </a:t>
            </a:r>
            <a:r>
              <a:rPr lang="es-MX" sz="1050" dirty="0" smtClean="0"/>
              <a:t>ninguno se ha caracterizado </a:t>
            </a:r>
            <a:r>
              <a:rPr lang="es-MX" sz="1050" dirty="0"/>
              <a:t>por acentuar los errores </a:t>
            </a:r>
            <a:r>
              <a:rPr lang="es-MX" sz="1050" dirty="0" smtClean="0"/>
              <a:t>del Gobierno Estatal </a:t>
            </a:r>
            <a:r>
              <a:rPr lang="es-MX" sz="1050" dirty="0"/>
              <a:t>en turno, </a:t>
            </a:r>
            <a:r>
              <a:rPr lang="es-MX" sz="1050" dirty="0" smtClean="0"/>
              <a:t>influyendo </a:t>
            </a:r>
            <a:r>
              <a:rPr lang="es-MX" sz="1050" dirty="0"/>
              <a:t>de manera positiva en las acciones que realiza </a:t>
            </a:r>
            <a:r>
              <a:rPr lang="es-MX" sz="1050" dirty="0" smtClean="0"/>
              <a:t>citada administración.</a:t>
            </a:r>
            <a:endParaRPr lang="es-ES" altLang="es-MX" sz="1050" dirty="0" smtClean="0">
              <a:cs typeface="Arial" pitchFamily="34" charset="0"/>
            </a:endParaRPr>
          </a:p>
          <a:p>
            <a:pPr marL="182563" indent="-182563" algn="just">
              <a:buFont typeface="Wingdings" pitchFamily="2" charset="2"/>
              <a:buChar char="ü"/>
              <a:defRPr/>
            </a:pPr>
            <a:endParaRPr lang="es-ES" altLang="es-MX" sz="900" dirty="0">
              <a:cs typeface="Arial" pitchFamily="34" charset="0"/>
            </a:endParaRPr>
          </a:p>
          <a:p>
            <a:pPr marL="182563" indent="-182563" algn="just">
              <a:buFont typeface="Wingdings" pitchFamily="2" charset="2"/>
              <a:buChar char="ü"/>
              <a:defRPr/>
            </a:pPr>
            <a:r>
              <a:rPr lang="es-ES" altLang="es-MX" sz="1050" dirty="0" smtClean="0">
                <a:cs typeface="Arial" pitchFamily="34" charset="0"/>
              </a:rPr>
              <a:t>La religión católica es la que predomina en la entidad, manteniéndose al margen de las problemáticas políticas y sociales por lo que no afecta al Gobierno Estatal.</a:t>
            </a:r>
            <a:endParaRPr lang="es-ES" altLang="es-MX" sz="1050" dirty="0">
              <a:cs typeface="Arial" pitchFamily="34" charset="0"/>
            </a:endParaRPr>
          </a:p>
        </p:txBody>
      </p:sp>
      <p:sp>
        <p:nvSpPr>
          <p:cNvPr id="38" name="4 CuadroTexto"/>
          <p:cNvSpPr txBox="1"/>
          <p:nvPr/>
        </p:nvSpPr>
        <p:spPr>
          <a:xfrm>
            <a:off x="4427488" y="5613466"/>
            <a:ext cx="4537000" cy="1086235"/>
          </a:xfrm>
          <a:prstGeom prst="rect">
            <a:avLst/>
          </a:prstGeom>
          <a:noFill/>
        </p:spPr>
        <p:txBody>
          <a:bodyPr wrap="square" lIns="115606" tIns="57805" rIns="115606" bIns="57805">
            <a:spAutoFit/>
          </a:bodyPr>
          <a:lstStyle/>
          <a:p>
            <a:pPr algn="just">
              <a:spcBef>
                <a:spcPts val="0"/>
              </a:spcBef>
              <a:spcAft>
                <a:spcPts val="0"/>
              </a:spcAft>
              <a:defRPr/>
            </a:pPr>
            <a:r>
              <a:rPr lang="es-MX" sz="1050" dirty="0" smtClean="0"/>
              <a:t>La relación que mantiene el Presidente Municipal de Querétaro con el Fiscal General y la Secretaría de Seguridad Ciudadana, refleja una buena coordinación entre los órganos de investigación y procuración de justicia, lo que permite administrar las diversas problemáticas sociales de la entidad, mediante la coordinación y el diálogo; por lo que proyecta una buena imagen ante la población.</a:t>
            </a:r>
          </a:p>
        </p:txBody>
      </p:sp>
      <p:sp>
        <p:nvSpPr>
          <p:cNvPr id="2" name="AutoShape 4" descr="Resultado de imagen para imagenes de organizaciones soci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imagenes de organizaciones socia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278" name="AutoShape 18"/>
          <p:cNvSpPr>
            <a:spLocks noChangeArrowheads="1"/>
          </p:cNvSpPr>
          <p:nvPr/>
        </p:nvSpPr>
        <p:spPr bwMode="auto">
          <a:xfrm rot="16200000">
            <a:off x="1986590" y="3657432"/>
            <a:ext cx="448640" cy="2635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9900"/>
          </a:solidFill>
          <a:ln w="9360">
            <a:solidFill>
              <a:schemeClr val="tx1"/>
            </a:solidFill>
            <a:miter lim="800000"/>
            <a:headEnd/>
            <a:tailEnd/>
          </a:ln>
        </p:spPr>
        <p:txBody>
          <a:bodyPr wrap="none" lIns="91404" tIns="45702" rIns="91404" bIns="45702" anchor="ctr"/>
          <a:lstStyle/>
          <a:p>
            <a:endParaRPr lang="es-MX"/>
          </a:p>
        </p:txBody>
      </p:sp>
      <p:sp>
        <p:nvSpPr>
          <p:cNvPr id="11282" name="Text Box 29"/>
          <p:cNvSpPr txBox="1">
            <a:spLocks noChangeArrowheads="1"/>
          </p:cNvSpPr>
          <p:nvPr/>
        </p:nvSpPr>
        <p:spPr bwMode="auto">
          <a:xfrm>
            <a:off x="1781417" y="4009066"/>
            <a:ext cx="914468" cy="2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smtClean="0">
                <a:solidFill>
                  <a:srgbClr val="000099"/>
                </a:solidFill>
              </a:rPr>
              <a:t>Religión</a:t>
            </a:r>
            <a:endParaRPr lang="es-MX" altLang="es-MX" sz="1000" b="1" dirty="0">
              <a:solidFill>
                <a:srgbClr val="000099"/>
              </a:solidFill>
            </a:endParaRPr>
          </a:p>
        </p:txBody>
      </p:sp>
      <p:sp>
        <p:nvSpPr>
          <p:cNvPr id="11283" name="Text Box 30"/>
          <p:cNvSpPr txBox="1">
            <a:spLocks noChangeArrowheads="1"/>
          </p:cNvSpPr>
          <p:nvPr/>
        </p:nvSpPr>
        <p:spPr bwMode="auto">
          <a:xfrm>
            <a:off x="556032" y="2195097"/>
            <a:ext cx="1033446" cy="2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smtClean="0">
                <a:solidFill>
                  <a:srgbClr val="000099"/>
                </a:solidFill>
              </a:rPr>
              <a:t>Mediático</a:t>
            </a:r>
            <a:endParaRPr lang="es-MX" altLang="es-MX" sz="1000" b="1" dirty="0">
              <a:solidFill>
                <a:srgbClr val="000099"/>
              </a:solidFill>
            </a:endParaRPr>
          </a:p>
        </p:txBody>
      </p:sp>
      <p:sp>
        <p:nvSpPr>
          <p:cNvPr id="11286" name="AutoShape 15"/>
          <p:cNvSpPr>
            <a:spLocks noChangeArrowheads="1"/>
          </p:cNvSpPr>
          <p:nvPr/>
        </p:nvSpPr>
        <p:spPr bwMode="auto">
          <a:xfrm rot="10800000">
            <a:off x="2618887" y="2868747"/>
            <a:ext cx="357078" cy="22845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FF00"/>
          </a:solidFill>
          <a:ln w="9398">
            <a:solidFill>
              <a:schemeClr val="tx1"/>
            </a:solidFill>
            <a:miter lim="800000"/>
            <a:headEnd/>
            <a:tailEnd/>
          </a:ln>
        </p:spPr>
        <p:txBody>
          <a:bodyPr rot="10800000" vert="eaVert" wrap="none" lIns="91404" tIns="45702" rIns="91404" bIns="45702" anchor="ctr"/>
          <a:lstStyle/>
          <a:p>
            <a:endParaRPr lang="es-MX"/>
          </a:p>
        </p:txBody>
      </p:sp>
      <p:sp>
        <p:nvSpPr>
          <p:cNvPr id="52" name="46 Rectángulo"/>
          <p:cNvSpPr/>
          <p:nvPr/>
        </p:nvSpPr>
        <p:spPr bwMode="auto">
          <a:xfrm>
            <a:off x="461010" y="933238"/>
            <a:ext cx="3882390" cy="4387114"/>
          </a:xfrm>
          <a:prstGeom prst="rect">
            <a:avLst/>
          </a:prstGeom>
          <a:noFill/>
          <a:ln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fontAlgn="auto">
              <a:spcBef>
                <a:spcPts val="0"/>
              </a:spcBef>
              <a:spcAft>
                <a:spcPts val="0"/>
              </a:spcAft>
              <a:defRPr/>
            </a:pPr>
            <a:endParaRPr lang="es-MX" sz="700">
              <a:solidFill>
                <a:prstClr val="white"/>
              </a:solidFill>
            </a:endParaRPr>
          </a:p>
        </p:txBody>
      </p:sp>
      <p:sp>
        <p:nvSpPr>
          <p:cNvPr id="11296" name="CuadroTexto 2"/>
          <p:cNvSpPr txBox="1">
            <a:spLocks noChangeArrowheads="1"/>
          </p:cNvSpPr>
          <p:nvPr/>
        </p:nvSpPr>
        <p:spPr bwMode="auto">
          <a:xfrm>
            <a:off x="556032" y="5303730"/>
            <a:ext cx="37599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MX" altLang="es-MX" sz="1100" b="1" dirty="0"/>
              <a:t>Nivel del activismo en contra del Gobernador.</a:t>
            </a:r>
          </a:p>
        </p:txBody>
      </p:sp>
      <p:pic>
        <p:nvPicPr>
          <p:cNvPr id="206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9362" y="4265656"/>
            <a:ext cx="568949" cy="225804"/>
          </a:xfrm>
          <a:prstGeom prst="rect">
            <a:avLst/>
          </a:prstGeom>
          <a:ln w="57150" cmpd="thinThick">
            <a:solidFill>
              <a:schemeClr val="bg1">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CuadroTexto 41"/>
          <p:cNvSpPr txBox="1"/>
          <p:nvPr/>
        </p:nvSpPr>
        <p:spPr>
          <a:xfrm>
            <a:off x="1544069" y="544414"/>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a:latin typeface="Arial" panose="020B0604020202020204" pitchFamily="34" charset="0"/>
              </a:rPr>
              <a:t>Grupos de Presión</a:t>
            </a:r>
            <a:endParaRPr lang="es-ES" sz="1200" dirty="0">
              <a:latin typeface="Arial" panose="020B0604020202020204" pitchFamily="34" charset="0"/>
            </a:endParaRPr>
          </a:p>
        </p:txBody>
      </p:sp>
      <p:sp>
        <p:nvSpPr>
          <p:cNvPr id="44" name="AutoShape 17"/>
          <p:cNvSpPr>
            <a:spLocks noChangeArrowheads="1"/>
          </p:cNvSpPr>
          <p:nvPr/>
        </p:nvSpPr>
        <p:spPr bwMode="auto">
          <a:xfrm rot="5400000">
            <a:off x="1995837" y="2220035"/>
            <a:ext cx="430147" cy="30455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B050"/>
          </a:solidFill>
          <a:ln w="9360">
            <a:solidFill>
              <a:schemeClr val="tx1"/>
            </a:solidFill>
            <a:miter lim="800000"/>
            <a:headEnd/>
            <a:tailEnd/>
          </a:ln>
        </p:spPr>
        <p:txBody>
          <a:bodyPr wrap="none" lIns="91404" tIns="45702" rIns="91404" bIns="45702" anchor="ctr"/>
          <a:lstStyle/>
          <a:p>
            <a:endParaRPr lang="es-MX"/>
          </a:p>
        </p:txBody>
      </p:sp>
      <p:sp>
        <p:nvSpPr>
          <p:cNvPr id="47" name="Text Box 30"/>
          <p:cNvSpPr txBox="1">
            <a:spLocks noChangeArrowheads="1"/>
          </p:cNvSpPr>
          <p:nvPr/>
        </p:nvSpPr>
        <p:spPr bwMode="auto">
          <a:xfrm>
            <a:off x="2820715" y="2155529"/>
            <a:ext cx="1255962" cy="35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ts val="1000"/>
              </a:lnSpc>
              <a:buClr>
                <a:srgbClr val="000099"/>
              </a:buClr>
            </a:pPr>
            <a:r>
              <a:rPr lang="es-MX" altLang="es-MX" sz="1000" b="1" dirty="0" smtClean="0">
                <a:solidFill>
                  <a:srgbClr val="000099"/>
                </a:solidFill>
              </a:rPr>
              <a:t>Organizaciones</a:t>
            </a:r>
            <a:r>
              <a:rPr lang="en-GB" altLang="es-MX" sz="1000" b="1" dirty="0" smtClean="0">
                <a:solidFill>
                  <a:srgbClr val="000099"/>
                </a:solidFill>
              </a:rPr>
              <a:t> </a:t>
            </a:r>
            <a:r>
              <a:rPr lang="es-MX" altLang="es-MX" sz="1000" b="1" dirty="0" smtClean="0">
                <a:solidFill>
                  <a:srgbClr val="000099"/>
                </a:solidFill>
              </a:rPr>
              <a:t>Sociales</a:t>
            </a:r>
            <a:r>
              <a:rPr lang="en-GB" altLang="es-MX" sz="1000" b="1" dirty="0" smtClean="0">
                <a:solidFill>
                  <a:srgbClr val="000099"/>
                </a:solidFill>
              </a:rPr>
              <a:t> </a:t>
            </a:r>
            <a:endParaRPr lang="en-GB" altLang="es-MX" sz="1000" b="1" dirty="0">
              <a:solidFill>
                <a:srgbClr val="000099"/>
              </a:solidFill>
            </a:endParaRPr>
          </a:p>
        </p:txBody>
      </p:sp>
      <p:sp>
        <p:nvSpPr>
          <p:cNvPr id="48" name="Text Box 30"/>
          <p:cNvSpPr txBox="1">
            <a:spLocks noChangeArrowheads="1"/>
          </p:cNvSpPr>
          <p:nvPr/>
        </p:nvSpPr>
        <p:spPr bwMode="auto">
          <a:xfrm>
            <a:off x="1632823" y="908579"/>
            <a:ext cx="1255962" cy="2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a:solidFill>
                  <a:srgbClr val="000099"/>
                </a:solidFill>
              </a:rPr>
              <a:t>Fiscal General</a:t>
            </a:r>
          </a:p>
        </p:txBody>
      </p:sp>
      <p:sp>
        <p:nvSpPr>
          <p:cNvPr id="53" name="AutoShape 17"/>
          <p:cNvSpPr>
            <a:spLocks noChangeArrowheads="1"/>
          </p:cNvSpPr>
          <p:nvPr/>
        </p:nvSpPr>
        <p:spPr bwMode="auto">
          <a:xfrm rot="10800000">
            <a:off x="1424734" y="1508514"/>
            <a:ext cx="333337" cy="3197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B050"/>
          </a:solidFill>
          <a:ln w="9360">
            <a:solidFill>
              <a:schemeClr val="tx1"/>
            </a:solidFill>
            <a:miter lim="800000"/>
            <a:headEnd/>
            <a:tailEnd/>
          </a:ln>
        </p:spPr>
        <p:txBody>
          <a:bodyPr wrap="none" lIns="91404" tIns="45702" rIns="91404" bIns="45702" anchor="ctr"/>
          <a:lstStyle/>
          <a:p>
            <a:endParaRPr lang="es-MX"/>
          </a:p>
        </p:txBody>
      </p:sp>
      <p:sp>
        <p:nvSpPr>
          <p:cNvPr id="40" name="Text Box 30"/>
          <p:cNvSpPr txBox="1">
            <a:spLocks noChangeArrowheads="1"/>
          </p:cNvSpPr>
          <p:nvPr/>
        </p:nvSpPr>
        <p:spPr bwMode="auto">
          <a:xfrm>
            <a:off x="206003" y="930350"/>
            <a:ext cx="162874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36000" tIns="36000" rIns="36000" bIns="3600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err="1" smtClean="0">
                <a:solidFill>
                  <a:srgbClr val="000099"/>
                </a:solidFill>
              </a:rPr>
              <a:t>Sria</a:t>
            </a:r>
            <a:r>
              <a:rPr lang="es-MX" altLang="es-MX" sz="1000" b="1" dirty="0" smtClean="0">
                <a:solidFill>
                  <a:srgbClr val="000099"/>
                </a:solidFill>
              </a:rPr>
              <a:t>. </a:t>
            </a:r>
            <a:r>
              <a:rPr lang="es-MX" altLang="es-MX" sz="1000" b="1" dirty="0" err="1" smtClean="0">
                <a:solidFill>
                  <a:srgbClr val="000099"/>
                </a:solidFill>
              </a:rPr>
              <a:t>Sgd</a:t>
            </a:r>
            <a:r>
              <a:rPr lang="es-MX" altLang="es-MX" sz="1000" b="1" dirty="0" smtClean="0">
                <a:solidFill>
                  <a:srgbClr val="000099"/>
                </a:solidFill>
              </a:rPr>
              <a:t>.  </a:t>
            </a:r>
            <a:r>
              <a:rPr lang="es-MX" altLang="es-MX" sz="1000" b="1" dirty="0" err="1" smtClean="0">
                <a:solidFill>
                  <a:srgbClr val="000099"/>
                </a:solidFill>
              </a:rPr>
              <a:t>Cdna</a:t>
            </a:r>
            <a:r>
              <a:rPr lang="es-MX" altLang="es-MX" sz="1000" b="1" dirty="0" smtClean="0">
                <a:solidFill>
                  <a:srgbClr val="000099"/>
                </a:solidFill>
              </a:rPr>
              <a:t>.</a:t>
            </a:r>
            <a:endParaRPr lang="es-MX" altLang="es-MX" sz="1000" b="1" dirty="0">
              <a:solidFill>
                <a:srgbClr val="000099"/>
              </a:solidFill>
            </a:endParaRPr>
          </a:p>
        </p:txBody>
      </p:sp>
      <p:sp>
        <p:nvSpPr>
          <p:cNvPr id="6" name="Rectángulo 5"/>
          <p:cNvSpPr/>
          <p:nvPr/>
        </p:nvSpPr>
        <p:spPr>
          <a:xfrm>
            <a:off x="2711698" y="1125763"/>
            <a:ext cx="1580902" cy="861774"/>
          </a:xfrm>
          <a:prstGeom prst="rect">
            <a:avLst/>
          </a:prstGeom>
        </p:spPr>
        <p:txBody>
          <a:bodyPr wrap="square" lIns="36000" tIns="36000" rIns="36000" bIns="36000">
            <a:spAutoFit/>
          </a:bodyPr>
          <a:lstStyle/>
          <a:p>
            <a:pPr algn="just"/>
            <a:r>
              <a:rPr lang="es-MX" sz="1000" dirty="0" smtClean="0"/>
              <a:t>El Fiscal </a:t>
            </a:r>
            <a:r>
              <a:rPr lang="es-MX" sz="1000" dirty="0"/>
              <a:t>General </a:t>
            </a:r>
            <a:r>
              <a:rPr lang="es-MX" sz="1000" dirty="0" smtClean="0"/>
              <a:t>y la </a:t>
            </a:r>
            <a:r>
              <a:rPr lang="es-MX" sz="1000" dirty="0" err="1" smtClean="0"/>
              <a:t>Sria</a:t>
            </a:r>
            <a:r>
              <a:rPr lang="es-MX" sz="1000" dirty="0" smtClean="0"/>
              <a:t>. de </a:t>
            </a:r>
            <a:r>
              <a:rPr lang="es-MX" sz="1000" dirty="0" err="1" smtClean="0"/>
              <a:t>Sgd</a:t>
            </a:r>
            <a:r>
              <a:rPr lang="es-MX" sz="1000" dirty="0" smtClean="0"/>
              <a:t>. Ciudadana, mantienen una relación institucional y autónoma en las decisiones políticas.</a:t>
            </a:r>
            <a:endParaRPr lang="es-MX" sz="1000" dirty="0"/>
          </a:p>
        </p:txBody>
      </p:sp>
      <p:sp>
        <p:nvSpPr>
          <p:cNvPr id="51" name="Rectangle 65"/>
          <p:cNvSpPr>
            <a:spLocks noChangeArrowheads="1"/>
          </p:cNvSpPr>
          <p:nvPr/>
        </p:nvSpPr>
        <p:spPr bwMode="auto">
          <a:xfrm>
            <a:off x="3010722" y="3020709"/>
            <a:ext cx="1210256" cy="95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2" rIns="91404" bIns="45702">
            <a:spAutoFit/>
          </a:bodyPr>
          <a:lstStyle>
            <a:lvl1pPr marL="177800" indent="-1778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80975" indent="-180975" algn="just" eaLnBrk="1" hangingPunct="1">
              <a:buFont typeface="+mj-lt"/>
              <a:buAutoNum type="arabicPeriod"/>
            </a:pPr>
            <a:r>
              <a:rPr lang="es-ES_tradnl" altLang="es-MX" sz="800" dirty="0" smtClean="0">
                <a:solidFill>
                  <a:prstClr val="black"/>
                </a:solidFill>
                <a:latin typeface="Arial" panose="020B0604020202020204" pitchFamily="34" charset="0"/>
              </a:rPr>
              <a:t>A.C.</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U.C.F.C.P</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F.E.L</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M.M.B.Q</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M.D.F.V</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U.N.T</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endParaRPr lang="es-MX" sz="800" dirty="0">
              <a:solidFill>
                <a:prstClr val="black"/>
              </a:solidFill>
              <a:latin typeface="Arial" panose="020B0604020202020204" pitchFamily="34" charset="0"/>
            </a:endParaRPr>
          </a:p>
        </p:txBody>
      </p:sp>
      <p:sp>
        <p:nvSpPr>
          <p:cNvPr id="54" name="50 Rectángulo"/>
          <p:cNvSpPr>
            <a:spLocks noChangeArrowheads="1"/>
          </p:cNvSpPr>
          <p:nvPr/>
        </p:nvSpPr>
        <p:spPr bwMode="auto">
          <a:xfrm>
            <a:off x="1363691" y="4489392"/>
            <a:ext cx="1572078" cy="830960"/>
          </a:xfrm>
          <a:prstGeom prst="rect">
            <a:avLst/>
          </a:prstGeom>
          <a:noFill/>
          <a:ln w="9525">
            <a:noFill/>
            <a:miter lim="800000"/>
            <a:headEnd/>
            <a:tailEnd/>
          </a:ln>
        </p:spPr>
        <p:txBody>
          <a:bodyPr wrap="square" lIns="91404" tIns="45702" rIns="91404" bIns="45702">
            <a:spAutoFit/>
          </a:bodyPr>
          <a:lstStyle/>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Católica</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Testigos </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De Jehová </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Mormones </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Evangélicos</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Cristianos</a:t>
            </a:r>
          </a:p>
        </p:txBody>
      </p:sp>
      <p:sp>
        <p:nvSpPr>
          <p:cNvPr id="55" name="103 CuadroTexto"/>
          <p:cNvSpPr txBox="1">
            <a:spLocks noChangeArrowheads="1"/>
          </p:cNvSpPr>
          <p:nvPr/>
        </p:nvSpPr>
        <p:spPr bwMode="auto">
          <a:xfrm>
            <a:off x="2541976" y="4502818"/>
            <a:ext cx="653365"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MX" sz="800" b="1" dirty="0" smtClean="0">
                <a:solidFill>
                  <a:prstClr val="black"/>
                </a:solidFill>
                <a:latin typeface="Arial" panose="020B0604020202020204" pitchFamily="34" charset="0"/>
              </a:rPr>
              <a:t>92.5.%</a:t>
            </a:r>
            <a:endParaRPr lang="es-MX" altLang="es-MX" sz="800" b="1" dirty="0">
              <a:solidFill>
                <a:prstClr val="black"/>
              </a:solidFill>
              <a:latin typeface="Arial" panose="020B0604020202020204" pitchFamily="34" charset="0"/>
            </a:endParaRPr>
          </a:p>
        </p:txBody>
      </p:sp>
      <p:sp>
        <p:nvSpPr>
          <p:cNvPr id="57" name="108 CuadroTexto"/>
          <p:cNvSpPr txBox="1">
            <a:spLocks noChangeArrowheads="1"/>
          </p:cNvSpPr>
          <p:nvPr/>
        </p:nvSpPr>
        <p:spPr bwMode="auto">
          <a:xfrm>
            <a:off x="2630543" y="4885414"/>
            <a:ext cx="653365"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MX" sz="800" b="1" dirty="0" smtClean="0">
                <a:solidFill>
                  <a:prstClr val="black"/>
                </a:solidFill>
                <a:latin typeface="Arial" panose="020B0604020202020204" pitchFamily="34" charset="0"/>
              </a:rPr>
              <a:t>7.5%</a:t>
            </a:r>
            <a:endParaRPr lang="es-MX" altLang="es-MX" sz="800" b="1" dirty="0">
              <a:solidFill>
                <a:prstClr val="black"/>
              </a:solidFill>
              <a:latin typeface="Arial" panose="020B0604020202020204" pitchFamily="34" charset="0"/>
            </a:endParaRPr>
          </a:p>
        </p:txBody>
      </p:sp>
      <p:cxnSp>
        <p:nvCxnSpPr>
          <p:cNvPr id="61" name="Conector recto de flecha 60"/>
          <p:cNvCxnSpPr>
            <a:endCxn id="55" idx="1"/>
          </p:cNvCxnSpPr>
          <p:nvPr/>
        </p:nvCxnSpPr>
        <p:spPr bwMode="auto">
          <a:xfrm flipV="1">
            <a:off x="2281952" y="4610522"/>
            <a:ext cx="260024" cy="587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Cerrar llave 68"/>
          <p:cNvSpPr/>
          <p:nvPr/>
        </p:nvSpPr>
        <p:spPr bwMode="auto">
          <a:xfrm>
            <a:off x="2478311" y="4721379"/>
            <a:ext cx="159287" cy="54356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MX" sz="700">
              <a:solidFill>
                <a:prstClr val="black"/>
              </a:solidFill>
            </a:endParaRPr>
          </a:p>
        </p:txBody>
      </p:sp>
      <p:sp>
        <p:nvSpPr>
          <p:cNvPr id="49" name="AutoShape 17"/>
          <p:cNvSpPr>
            <a:spLocks noChangeArrowheads="1"/>
          </p:cNvSpPr>
          <p:nvPr/>
        </p:nvSpPr>
        <p:spPr bwMode="auto">
          <a:xfrm rot="19581232">
            <a:off x="1442898" y="3254752"/>
            <a:ext cx="340639" cy="25634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FF00"/>
          </a:solidFill>
          <a:ln w="9360">
            <a:solidFill>
              <a:schemeClr val="tx1"/>
            </a:solidFill>
            <a:miter lim="800000"/>
            <a:headEnd/>
            <a:tailEnd/>
          </a:ln>
        </p:spPr>
        <p:txBody>
          <a:bodyPr wrap="none" lIns="91404" tIns="45702" rIns="91404" bIns="45702" anchor="ctr"/>
          <a:lstStyle/>
          <a:p>
            <a:endParaRPr lang="es-MX"/>
          </a:p>
        </p:txBody>
      </p:sp>
      <p:pic>
        <p:nvPicPr>
          <p:cNvPr id="76" name="Picture 3" descr="F:\INFORMACION\periódicos.jpg"/>
          <p:cNvPicPr>
            <a:picLocks noChangeAspect="1" noChangeArrowheads="1"/>
          </p:cNvPicPr>
          <p:nvPr/>
        </p:nvPicPr>
        <p:blipFill>
          <a:blip r:embed="rId3" cstate="print"/>
          <a:srcRect/>
          <a:stretch>
            <a:fillRect/>
          </a:stretch>
        </p:blipFill>
        <p:spPr bwMode="auto">
          <a:xfrm>
            <a:off x="727075" y="2441854"/>
            <a:ext cx="655439" cy="439094"/>
          </a:xfrm>
          <a:prstGeom prst="roundRect">
            <a:avLst/>
          </a:prstGeom>
          <a:ln>
            <a:solidFill>
              <a:schemeClr val="tx1"/>
            </a:solidFill>
          </a:ln>
        </p:spPr>
      </p:pic>
      <p:sp>
        <p:nvSpPr>
          <p:cNvPr id="58" name="Rectangle 64"/>
          <p:cNvSpPr>
            <a:spLocks noChangeArrowheads="1"/>
          </p:cNvSpPr>
          <p:nvPr/>
        </p:nvSpPr>
        <p:spPr bwMode="auto">
          <a:xfrm>
            <a:off x="463652" y="2962405"/>
            <a:ext cx="1293666" cy="10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88900" indent="-88900">
              <a:tabLst>
                <a:tab pos="88900" algn="l"/>
              </a:tabLst>
              <a:defRPr>
                <a:solidFill>
                  <a:schemeClr val="tx1"/>
                </a:solidFill>
                <a:latin typeface="Calibri" panose="020F0502020204030204" pitchFamily="34" charset="0"/>
                <a:cs typeface="Arial" panose="020B0604020202020204" pitchFamily="34" charset="0"/>
              </a:defRPr>
            </a:lvl1pPr>
            <a:lvl2pPr marL="742950" indent="-285750">
              <a:tabLst>
                <a:tab pos="88900" algn="l"/>
              </a:tabLst>
              <a:defRPr>
                <a:solidFill>
                  <a:schemeClr val="tx1"/>
                </a:solidFill>
                <a:latin typeface="Calibri" panose="020F0502020204030204" pitchFamily="34" charset="0"/>
                <a:cs typeface="Arial" panose="020B0604020202020204" pitchFamily="34" charset="0"/>
              </a:defRPr>
            </a:lvl2pPr>
            <a:lvl3pPr marL="1143000" indent="-228600">
              <a:tabLst>
                <a:tab pos="88900" algn="l"/>
              </a:tabLst>
              <a:defRPr>
                <a:solidFill>
                  <a:schemeClr val="tx1"/>
                </a:solidFill>
                <a:latin typeface="Calibri" panose="020F0502020204030204" pitchFamily="34" charset="0"/>
                <a:cs typeface="Arial" panose="020B0604020202020204" pitchFamily="34" charset="0"/>
              </a:defRPr>
            </a:lvl3pPr>
            <a:lvl4pPr marL="1600200" indent="-228600">
              <a:tabLst>
                <a:tab pos="88900" algn="l"/>
              </a:tabLst>
              <a:defRPr>
                <a:solidFill>
                  <a:schemeClr val="tx1"/>
                </a:solidFill>
                <a:latin typeface="Calibri" panose="020F0502020204030204" pitchFamily="34" charset="0"/>
                <a:cs typeface="Arial" panose="020B0604020202020204" pitchFamily="34" charset="0"/>
              </a:defRPr>
            </a:lvl4pPr>
            <a:lvl5pPr marL="2057400" indent="-228600">
              <a:tabLst>
                <a:tab pos="889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9pPr>
          </a:lstStyle>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Noticias. </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Diario de Querétaro.</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AM Querétaro.</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El universal Querétaro.</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Plaza de Armas.</a:t>
            </a:r>
          </a:p>
          <a:p>
            <a:pPr marL="228600" indent="-228600" eaLnBrk="1" hangingPunct="1">
              <a:buFont typeface="+mj-lt"/>
              <a:buAutoNum type="arabicPeriod"/>
            </a:pPr>
            <a:endParaRPr lang="es-MX" altLang="es-MX" sz="800" dirty="0" smtClean="0">
              <a:solidFill>
                <a:prstClr val="black"/>
              </a:solidFill>
              <a:latin typeface="Arial" panose="020B0604020202020204" pitchFamily="34" charset="0"/>
            </a:endParaRPr>
          </a:p>
          <a:p>
            <a:pPr marL="228600" indent="-228600" eaLnBrk="1" hangingPunct="1">
              <a:buFont typeface="+mj-lt"/>
              <a:buAutoNum type="arabicPeriod"/>
            </a:pPr>
            <a:endParaRPr lang="es-MX" altLang="es-MX" sz="800" dirty="0">
              <a:solidFill>
                <a:prstClr val="black"/>
              </a:solidFill>
              <a:latin typeface="Arial" panose="020B0604020202020204" pitchFamily="34" charset="0"/>
            </a:endParaRPr>
          </a:p>
        </p:txBody>
      </p:sp>
      <p:sp>
        <p:nvSpPr>
          <p:cNvPr id="4" name="Rectángulo 3"/>
          <p:cNvSpPr/>
          <p:nvPr/>
        </p:nvSpPr>
        <p:spPr>
          <a:xfrm>
            <a:off x="255976" y="5943045"/>
            <a:ext cx="4171512" cy="954107"/>
          </a:xfrm>
          <a:prstGeom prst="rect">
            <a:avLst/>
          </a:prstGeom>
        </p:spPr>
        <p:txBody>
          <a:bodyPr wrap="square">
            <a:spAutoFit/>
          </a:bodyPr>
          <a:lstStyle/>
          <a:p>
            <a:r>
              <a:rPr lang="es-ES" altLang="es-MX" sz="800" b="1" dirty="0" smtClean="0">
                <a:cs typeface="Arial" pitchFamily="34" charset="0"/>
              </a:rPr>
              <a:t>AC</a:t>
            </a:r>
            <a:r>
              <a:rPr lang="es-ES" altLang="es-MX" sz="800" dirty="0" smtClean="0">
                <a:cs typeface="Arial" pitchFamily="34" charset="0"/>
              </a:rPr>
              <a:t>: Antorcha Campesina.</a:t>
            </a:r>
          </a:p>
          <a:p>
            <a:r>
              <a:rPr lang="es-ES" altLang="es-MX" sz="800" b="1" dirty="0" err="1" smtClean="0">
                <a:cs typeface="Arial" pitchFamily="34" charset="0"/>
              </a:rPr>
              <a:t>UCFCP</a:t>
            </a:r>
            <a:r>
              <a:rPr lang="es-ES" altLang="es-MX" sz="800" b="1" dirty="0" smtClean="0">
                <a:cs typeface="Arial" pitchFamily="34" charset="0"/>
              </a:rPr>
              <a:t>: </a:t>
            </a:r>
            <a:r>
              <a:rPr lang="es-ES" altLang="es-MX" sz="800" dirty="0" smtClean="0">
                <a:cs typeface="Arial" pitchFamily="34" charset="0"/>
              </a:rPr>
              <a:t>Unidad Cívica Felipe Carrillo Puerto.</a:t>
            </a:r>
          </a:p>
          <a:p>
            <a:r>
              <a:rPr lang="es-ES" sz="800" b="1" dirty="0" err="1" smtClean="0">
                <a:cs typeface="Arial" pitchFamily="34" charset="0"/>
              </a:rPr>
              <a:t>FEL</a:t>
            </a:r>
            <a:r>
              <a:rPr lang="es-ES" sz="800" b="1" dirty="0" smtClean="0">
                <a:cs typeface="Arial" pitchFamily="34" charset="0"/>
              </a:rPr>
              <a:t>: </a:t>
            </a:r>
            <a:r>
              <a:rPr lang="es-ES" sz="800" dirty="0" smtClean="0">
                <a:cs typeface="Arial" pitchFamily="34" charset="0"/>
              </a:rPr>
              <a:t>Frente Estatal de Lucha.</a:t>
            </a:r>
          </a:p>
          <a:p>
            <a:r>
              <a:rPr lang="es-ES" sz="800" b="1" dirty="0" err="1" smtClean="0">
                <a:cs typeface="Arial" pitchFamily="34" charset="0"/>
              </a:rPr>
              <a:t>MMBQ</a:t>
            </a:r>
            <a:r>
              <a:rPr lang="es-ES" sz="800" b="1" dirty="0" smtClean="0">
                <a:cs typeface="Arial" pitchFamily="34" charset="0"/>
              </a:rPr>
              <a:t>: </a:t>
            </a:r>
            <a:r>
              <a:rPr lang="es-ES" sz="800" dirty="0" smtClean="0">
                <a:cs typeface="Arial" pitchFamily="34" charset="0"/>
              </a:rPr>
              <a:t>Movimiento Magisterial.</a:t>
            </a:r>
          </a:p>
          <a:p>
            <a:r>
              <a:rPr lang="es-ES" sz="800" b="1" dirty="0" err="1" smtClean="0">
                <a:cs typeface="Arial" pitchFamily="34" charset="0"/>
              </a:rPr>
              <a:t>MDFV</a:t>
            </a:r>
            <a:r>
              <a:rPr lang="es-ES" sz="800" b="1" dirty="0" smtClean="0">
                <a:cs typeface="Arial" pitchFamily="34" charset="0"/>
              </a:rPr>
              <a:t>: Movimiento Democrático Francisco Villa.</a:t>
            </a:r>
          </a:p>
          <a:p>
            <a:r>
              <a:rPr lang="es-ES" sz="800" b="1" dirty="0" err="1" smtClean="0">
                <a:cs typeface="Arial" pitchFamily="34" charset="0"/>
              </a:rPr>
              <a:t>UNT</a:t>
            </a:r>
            <a:r>
              <a:rPr lang="es-ES" sz="800" b="1" dirty="0" smtClean="0">
                <a:cs typeface="Arial" pitchFamily="34" charset="0"/>
              </a:rPr>
              <a:t>: Unión Nacional de Trabajadores.   </a:t>
            </a:r>
          </a:p>
          <a:p>
            <a:endParaRPr lang="es-MX" sz="800" dirty="0"/>
          </a:p>
        </p:txBody>
      </p:sp>
      <p:pic>
        <p:nvPicPr>
          <p:cNvPr id="98" name="Imagen 97"/>
          <p:cNvPicPr>
            <a:picLocks noChangeAspect="1"/>
          </p:cNvPicPr>
          <p:nvPr/>
        </p:nvPicPr>
        <p:blipFill rotWithShape="1">
          <a:blip r:embed="rId4" cstate="print">
            <a:extLst>
              <a:ext uri="{28A0092B-C50C-407E-A947-70E740481C1C}">
                <a14:useLocalDpi xmlns:a14="http://schemas.microsoft.com/office/drawing/2010/main" val="0"/>
              </a:ext>
            </a:extLst>
          </a:blip>
          <a:srcRect l="35173" r="26724"/>
          <a:stretch/>
        </p:blipFill>
        <p:spPr>
          <a:xfrm>
            <a:off x="1867557" y="1206852"/>
            <a:ext cx="756909" cy="900520"/>
          </a:xfrm>
          <a:prstGeom prst="rect">
            <a:avLst/>
          </a:prstGeom>
          <a:ln w="9525">
            <a:solidFill>
              <a:srgbClr val="000000"/>
            </a:solidFill>
          </a:ln>
        </p:spPr>
      </p:pic>
      <p:pic>
        <p:nvPicPr>
          <p:cNvPr id="99" name="Picture 2" descr="http://cdn.mimorelia.com/archivosnoticias/antorcha-campesina-logo201206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4591" y="2560827"/>
            <a:ext cx="607033" cy="45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Miguel Ángel Contreras Álvarez es designado secretario de Seguridad del  estado de Querétaro | Querétaro">
            <a:extLst>
              <a:ext uri="{FF2B5EF4-FFF2-40B4-BE49-F238E27FC236}">
                <a16:creationId xmlns="" xmlns:a16="http://schemas.microsoft.com/office/drawing/2014/main" id="{BE6FAFF9-D743-40E0-A589-5725759233D0}"/>
              </a:ext>
            </a:extLst>
          </p:cNvPr>
          <p:cNvPicPr preferRelativeResize="0">
            <a:picLocks noChangeArrowheads="1"/>
          </p:cNvPicPr>
          <p:nvPr/>
        </p:nvPicPr>
        <p:blipFill rotWithShape="1">
          <a:blip r:embed="rId6">
            <a:extLst>
              <a:ext uri="{28A0092B-C50C-407E-A947-70E740481C1C}">
                <a14:useLocalDpi xmlns:a14="http://schemas.microsoft.com/office/drawing/2010/main" val="0"/>
              </a:ext>
            </a:extLst>
          </a:blip>
          <a:srcRect l="43939" t="2612" r="17213" b="37487"/>
          <a:stretch/>
        </p:blipFill>
        <p:spPr bwMode="auto">
          <a:xfrm>
            <a:off x="614858" y="1211673"/>
            <a:ext cx="740719" cy="801247"/>
          </a:xfrm>
          <a:prstGeom prst="rect">
            <a:avLst/>
          </a:prstGeom>
          <a:noFill/>
          <a:ln w="9525">
            <a:solidFill>
              <a:schemeClr val="tx1"/>
            </a:solidFill>
            <a:miter lim="800000"/>
            <a:headEnd/>
            <a:tailEnd/>
          </a:ln>
        </p:spPr>
      </p:pic>
      <p:pic>
        <p:nvPicPr>
          <p:cNvPr id="56" name="Picture 10" descr="carlos_cabrera_valencia">
            <a:extLst>
              <a:ext uri="{FF2B5EF4-FFF2-40B4-BE49-F238E27FC236}">
                <a16:creationId xmlns:a16="http://schemas.microsoft.com/office/drawing/2014/main" xmlns="" xmlns:lc="http://schemas.openxmlformats.org/drawingml/2006/lockedCanvas" id="{0C092E01-029C-4263-80A8-0F240A51E9EC}"/>
              </a:ext>
            </a:extLst>
          </p:cNvPr>
          <p:cNvPicPr>
            <a:picLocks noChangeAspect="1" noChangeArrowheads="1"/>
          </p:cNvPicPr>
          <p:nvPr/>
        </p:nvPicPr>
        <p:blipFill>
          <a:blip r:embed="rId7"/>
          <a:srcRect l="40475" t="4750" r="31612" b="28072"/>
          <a:stretch>
            <a:fillRect/>
          </a:stretch>
        </p:blipFill>
        <p:spPr bwMode="auto">
          <a:xfrm>
            <a:off x="1807776" y="2745857"/>
            <a:ext cx="740817" cy="745713"/>
          </a:xfrm>
          <a:prstGeom prst="rect">
            <a:avLst/>
          </a:prstGeom>
          <a:ln w="3175" cap="sq" cmpd="thinThick">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302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32"/>
          <p:cNvSpPr txBox="1">
            <a:spLocks noChangeArrowheads="1"/>
          </p:cNvSpPr>
          <p:nvPr/>
        </p:nvSpPr>
        <p:spPr bwMode="auto">
          <a:xfrm>
            <a:off x="1115617" y="161231"/>
            <a:ext cx="8398788" cy="3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1700"/>
              </a:lnSpc>
            </a:pPr>
            <a:r>
              <a:rPr lang="es-MX" b="1" dirty="0"/>
              <a:t>Mapeo </a:t>
            </a:r>
            <a:r>
              <a:rPr lang="es-MX" b="1" dirty="0" smtClean="0"/>
              <a:t>del activismo social en </a:t>
            </a:r>
            <a:r>
              <a:rPr lang="es-MX" b="1" dirty="0"/>
              <a:t>el Mpio. </a:t>
            </a:r>
            <a:r>
              <a:rPr lang="es-MX" b="1" dirty="0" smtClean="0"/>
              <a:t>de San Juan del Río, Qro. </a:t>
            </a:r>
            <a:endParaRPr lang="es-MX" sz="1600" b="1" dirty="0"/>
          </a:p>
        </p:txBody>
      </p:sp>
      <p:sp>
        <p:nvSpPr>
          <p:cNvPr id="16391" name="Freeform 13"/>
          <p:cNvSpPr>
            <a:spLocks/>
          </p:cNvSpPr>
          <p:nvPr/>
        </p:nvSpPr>
        <p:spPr bwMode="auto">
          <a:xfrm>
            <a:off x="8550861" y="5304346"/>
            <a:ext cx="12700" cy="20638"/>
          </a:xfrm>
          <a:custGeom>
            <a:avLst/>
            <a:gdLst>
              <a:gd name="T0" fmla="*/ 9525 w 8"/>
              <a:gd name="T1" fmla="*/ 20638 h 13"/>
              <a:gd name="T2" fmla="*/ 3175 w 8"/>
              <a:gd name="T3" fmla="*/ 14288 h 13"/>
              <a:gd name="T4" fmla="*/ 0 w 8"/>
              <a:gd name="T5" fmla="*/ 12700 h 13"/>
              <a:gd name="T6" fmla="*/ 0 w 8"/>
              <a:gd name="T7" fmla="*/ 6350 h 13"/>
              <a:gd name="T8" fmla="*/ 3175 w 8"/>
              <a:gd name="T9" fmla="*/ 3175 h 13"/>
              <a:gd name="T10" fmla="*/ 6350 w 8"/>
              <a:gd name="T11" fmla="*/ 0 h 13"/>
              <a:gd name="T12" fmla="*/ 9525 w 8"/>
              <a:gd name="T13" fmla="*/ 6350 h 13"/>
              <a:gd name="T14" fmla="*/ 12700 w 8"/>
              <a:gd name="T15" fmla="*/ 9525 h 13"/>
              <a:gd name="T16" fmla="*/ 12700 w 8"/>
              <a:gd name="T17" fmla="*/ 14288 h 13"/>
              <a:gd name="T18" fmla="*/ 9525 w 8"/>
              <a:gd name="T19" fmla="*/ 20638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3"/>
              <a:gd name="T32" fmla="*/ 8 w 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3">
                <a:moveTo>
                  <a:pt x="6" y="13"/>
                </a:moveTo>
                <a:lnTo>
                  <a:pt x="2" y="9"/>
                </a:lnTo>
                <a:lnTo>
                  <a:pt x="0" y="8"/>
                </a:lnTo>
                <a:lnTo>
                  <a:pt x="0" y="4"/>
                </a:lnTo>
                <a:lnTo>
                  <a:pt x="2" y="2"/>
                </a:lnTo>
                <a:lnTo>
                  <a:pt x="4" y="0"/>
                </a:lnTo>
                <a:lnTo>
                  <a:pt x="6" y="4"/>
                </a:lnTo>
                <a:lnTo>
                  <a:pt x="8" y="6"/>
                </a:lnTo>
                <a:lnTo>
                  <a:pt x="8" y="9"/>
                </a:lnTo>
                <a:lnTo>
                  <a:pt x="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solidFill>
                <a:prstClr val="black"/>
              </a:solidFill>
            </a:endParaRPr>
          </a:p>
        </p:txBody>
      </p:sp>
      <p:sp>
        <p:nvSpPr>
          <p:cNvPr id="16392" name="Freeform 15"/>
          <p:cNvSpPr>
            <a:spLocks/>
          </p:cNvSpPr>
          <p:nvPr/>
        </p:nvSpPr>
        <p:spPr bwMode="auto">
          <a:xfrm>
            <a:off x="8546099" y="5324984"/>
            <a:ext cx="14287" cy="12700"/>
          </a:xfrm>
          <a:custGeom>
            <a:avLst/>
            <a:gdLst>
              <a:gd name="T0" fmla="*/ 14288 w 9"/>
              <a:gd name="T1" fmla="*/ 3175 h 8"/>
              <a:gd name="T2" fmla="*/ 7938 w 9"/>
              <a:gd name="T3" fmla="*/ 3175 h 8"/>
              <a:gd name="T4" fmla="*/ 0 w 9"/>
              <a:gd name="T5" fmla="*/ 0 h 8"/>
              <a:gd name="T6" fmla="*/ 0 w 9"/>
              <a:gd name="T7" fmla="*/ 6350 h 8"/>
              <a:gd name="T8" fmla="*/ 7938 w 9"/>
              <a:gd name="T9" fmla="*/ 12700 h 8"/>
              <a:gd name="T10" fmla="*/ 14288 w 9"/>
              <a:gd name="T11" fmla="*/ 3175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9" y="2"/>
                </a:moveTo>
                <a:lnTo>
                  <a:pt x="5" y="2"/>
                </a:lnTo>
                <a:lnTo>
                  <a:pt x="0" y="0"/>
                </a:lnTo>
                <a:lnTo>
                  <a:pt x="0" y="4"/>
                </a:lnTo>
                <a:lnTo>
                  <a:pt x="5" y="8"/>
                </a:lnTo>
                <a:lnTo>
                  <a:pt x="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solidFill>
                <a:prstClr val="black"/>
              </a:solidFill>
            </a:endParaRPr>
          </a:p>
        </p:txBody>
      </p:sp>
      <p:sp>
        <p:nvSpPr>
          <p:cNvPr id="16393" name="Freeform 17"/>
          <p:cNvSpPr>
            <a:spLocks/>
          </p:cNvSpPr>
          <p:nvPr/>
        </p:nvSpPr>
        <p:spPr bwMode="auto">
          <a:xfrm>
            <a:off x="8514349" y="5321809"/>
            <a:ext cx="22225" cy="15875"/>
          </a:xfrm>
          <a:custGeom>
            <a:avLst/>
            <a:gdLst>
              <a:gd name="T0" fmla="*/ 19050 w 14"/>
              <a:gd name="T1" fmla="*/ 15875 h 10"/>
              <a:gd name="T2" fmla="*/ 12700 w 14"/>
              <a:gd name="T3" fmla="*/ 15875 h 10"/>
              <a:gd name="T4" fmla="*/ 9525 w 14"/>
              <a:gd name="T5" fmla="*/ 9525 h 10"/>
              <a:gd name="T6" fmla="*/ 3175 w 14"/>
              <a:gd name="T7" fmla="*/ 9525 h 10"/>
              <a:gd name="T8" fmla="*/ 0 w 14"/>
              <a:gd name="T9" fmla="*/ 6350 h 10"/>
              <a:gd name="T10" fmla="*/ 0 w 14"/>
              <a:gd name="T11" fmla="*/ 0 h 10"/>
              <a:gd name="T12" fmla="*/ 3175 w 14"/>
              <a:gd name="T13" fmla="*/ 0 h 10"/>
              <a:gd name="T14" fmla="*/ 12700 w 14"/>
              <a:gd name="T15" fmla="*/ 0 h 10"/>
              <a:gd name="T16" fmla="*/ 19050 w 14"/>
              <a:gd name="T17" fmla="*/ 0 h 10"/>
              <a:gd name="T18" fmla="*/ 22225 w 14"/>
              <a:gd name="T19" fmla="*/ 3175 h 10"/>
              <a:gd name="T20" fmla="*/ 22225 w 14"/>
              <a:gd name="T21" fmla="*/ 9525 h 10"/>
              <a:gd name="T22" fmla="*/ 19050 w 14"/>
              <a:gd name="T23" fmla="*/ 15875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0"/>
              <a:gd name="T38" fmla="*/ 14 w 1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0">
                <a:moveTo>
                  <a:pt x="12" y="10"/>
                </a:moveTo>
                <a:lnTo>
                  <a:pt x="8" y="10"/>
                </a:lnTo>
                <a:lnTo>
                  <a:pt x="6" y="6"/>
                </a:lnTo>
                <a:lnTo>
                  <a:pt x="2" y="6"/>
                </a:lnTo>
                <a:lnTo>
                  <a:pt x="0" y="4"/>
                </a:lnTo>
                <a:lnTo>
                  <a:pt x="0" y="0"/>
                </a:lnTo>
                <a:lnTo>
                  <a:pt x="2" y="0"/>
                </a:lnTo>
                <a:lnTo>
                  <a:pt x="8" y="0"/>
                </a:lnTo>
                <a:lnTo>
                  <a:pt x="12" y="0"/>
                </a:lnTo>
                <a:lnTo>
                  <a:pt x="14" y="2"/>
                </a:lnTo>
                <a:lnTo>
                  <a:pt x="14" y="6"/>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solidFill>
                <a:prstClr val="black"/>
              </a:solidFill>
            </a:endParaRPr>
          </a:p>
        </p:txBody>
      </p:sp>
      <p:sp>
        <p:nvSpPr>
          <p:cNvPr id="22" name="CuadroTexto 184"/>
          <p:cNvSpPr txBox="1"/>
          <p:nvPr/>
        </p:nvSpPr>
        <p:spPr>
          <a:xfrm>
            <a:off x="6656224" y="692696"/>
            <a:ext cx="1448992" cy="276963"/>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a:latin typeface="Arial" panose="020B0604020202020204" pitchFamily="34" charset="0"/>
              </a:rPr>
              <a:t>Interpretación</a:t>
            </a:r>
            <a:endParaRPr lang="es-MX" dirty="0"/>
          </a:p>
        </p:txBody>
      </p:sp>
      <p:sp>
        <p:nvSpPr>
          <p:cNvPr id="23" name="CuadroTexto 184"/>
          <p:cNvSpPr txBox="1"/>
          <p:nvPr/>
        </p:nvSpPr>
        <p:spPr>
          <a:xfrm>
            <a:off x="6656224" y="3295169"/>
            <a:ext cx="1448992" cy="276963"/>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a:latin typeface="Arial" panose="020B0604020202020204" pitchFamily="34" charset="0"/>
              </a:rPr>
              <a:t>Conclusión</a:t>
            </a:r>
            <a:endParaRPr lang="es-MX" dirty="0"/>
          </a:p>
        </p:txBody>
      </p:sp>
      <p:sp>
        <p:nvSpPr>
          <p:cNvPr id="24" name="Rectángulo 2"/>
          <p:cNvSpPr>
            <a:spLocks noChangeArrowheads="1"/>
          </p:cNvSpPr>
          <p:nvPr/>
        </p:nvSpPr>
        <p:spPr bwMode="auto">
          <a:xfrm>
            <a:off x="5891956" y="3793568"/>
            <a:ext cx="3147269" cy="20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71450" indent="-171450" algn="just" eaLnBrk="1" hangingPunct="1">
              <a:lnSpc>
                <a:spcPct val="100000"/>
              </a:lnSpc>
              <a:spcBef>
                <a:spcPct val="0"/>
              </a:spcBef>
              <a:spcAft>
                <a:spcPts val="0"/>
              </a:spcAft>
              <a:buFont typeface="Wingdings" panose="05000000000000000000" pitchFamily="2" charset="2"/>
              <a:buChar char="q"/>
            </a:pPr>
            <a:r>
              <a:rPr lang="es-MX" altLang="es-MX" sz="1050" dirty="0" smtClean="0">
                <a:latin typeface="Arial" panose="020B0604020202020204" pitchFamily="34" charset="0"/>
                <a:cs typeface="Arial" panose="020B0604020202020204" pitchFamily="34" charset="0"/>
              </a:rPr>
              <a:t>Las colonias con mayor </a:t>
            </a:r>
            <a:r>
              <a:rPr lang="es-MX" altLang="es-MX" sz="1050" dirty="0">
                <a:latin typeface="Arial" panose="020B0604020202020204" pitchFamily="34" charset="0"/>
                <a:cs typeface="Arial" panose="020B0604020202020204" pitchFamily="34" charset="0"/>
              </a:rPr>
              <a:t>activismo social </a:t>
            </a:r>
            <a:r>
              <a:rPr lang="es-MX" altLang="es-MX" sz="1050" dirty="0" smtClean="0">
                <a:latin typeface="Arial" panose="020B0604020202020204" pitchFamily="34" charset="0"/>
                <a:cs typeface="Arial" panose="020B0604020202020204" pitchFamily="34" charset="0"/>
              </a:rPr>
              <a:t>en el municipio son: </a:t>
            </a:r>
            <a:r>
              <a:rPr lang="es-MX" altLang="es-MX" sz="1050" dirty="0">
                <a:latin typeface="Arial" panose="020B0604020202020204" pitchFamily="34" charset="0"/>
                <a:cs typeface="Arial" panose="020B0604020202020204" pitchFamily="34" charset="0"/>
              </a:rPr>
              <a:t>centro y la caseta a palmillas. Mpio. de San Juan del Rio, Qro</a:t>
            </a:r>
            <a:r>
              <a:rPr lang="es-MX" altLang="es-MX" sz="1050" dirty="0" smtClean="0">
                <a:latin typeface="Arial" panose="020B0604020202020204" pitchFamily="34" charset="0"/>
                <a:cs typeface="Arial" panose="020B0604020202020204" pitchFamily="34" charset="0"/>
              </a:rPr>
              <a:t>., Habitantes de la </a:t>
            </a:r>
            <a:r>
              <a:rPr lang="es-MX" altLang="es-MX" sz="1050" dirty="0">
                <a:latin typeface="Arial" panose="020B0604020202020204" pitchFamily="34" charset="0"/>
                <a:cs typeface="Arial" panose="020B0604020202020204" pitchFamily="34" charset="0"/>
              </a:rPr>
              <a:t>colonia Centro, </a:t>
            </a:r>
            <a:r>
              <a:rPr lang="es-MX" altLang="es-MX" sz="1050" dirty="0" smtClean="0">
                <a:latin typeface="Arial" panose="020B0604020202020204" pitchFamily="34" charset="0"/>
                <a:cs typeface="Arial" panose="020B0604020202020204" pitchFamily="34" charset="0"/>
              </a:rPr>
              <a:t>Sindicato de telefonistas de la República Mexicana y Sindicato Único de Trabajadores del Municipio de San juan del Río, Qro.</a:t>
            </a:r>
            <a:endParaRPr lang="es-MX" altLang="es-MX" sz="1050" b="1" dirty="0" smtClean="0">
              <a:latin typeface="Arial" panose="020B0604020202020204" pitchFamily="34" charset="0"/>
              <a:cs typeface="Arial" panose="020B0604020202020204" pitchFamily="34" charset="0"/>
            </a:endParaRPr>
          </a:p>
          <a:p>
            <a:pPr algn="just" eaLnBrk="1" hangingPunct="1">
              <a:lnSpc>
                <a:spcPct val="150000"/>
              </a:lnSpc>
              <a:spcBef>
                <a:spcPct val="0"/>
              </a:spcBef>
              <a:spcAft>
                <a:spcPts val="0"/>
              </a:spcAft>
              <a:buNone/>
            </a:pPr>
            <a:endParaRPr lang="es-MX" altLang="es-MX" sz="1050" dirty="0" smtClean="0">
              <a:latin typeface="Arial" panose="020B0604020202020204" pitchFamily="34" charset="0"/>
              <a:cs typeface="Arial" panose="020B0604020202020204" pitchFamily="34" charset="0"/>
            </a:endParaRPr>
          </a:p>
          <a:p>
            <a:pPr marL="171450" indent="-171450" algn="just" eaLnBrk="1" hangingPunct="1">
              <a:lnSpc>
                <a:spcPct val="100000"/>
              </a:lnSpc>
              <a:spcBef>
                <a:spcPct val="0"/>
              </a:spcBef>
              <a:spcAft>
                <a:spcPts val="0"/>
              </a:spcAft>
              <a:buFont typeface="Wingdings" panose="05000000000000000000" pitchFamily="2" charset="2"/>
              <a:buChar char="q"/>
            </a:pPr>
            <a:r>
              <a:rPr lang="es-MX" altLang="es-MX" sz="1050" dirty="0" smtClean="0">
                <a:latin typeface="Arial" panose="020B0604020202020204" pitchFamily="34" charset="0"/>
                <a:cs typeface="Arial" panose="020B0604020202020204" pitchFamily="34" charset="0"/>
              </a:rPr>
              <a:t>Estas manifestaciones facilitan </a:t>
            </a:r>
            <a:r>
              <a:rPr lang="es-MX" altLang="es-MX" sz="1050" dirty="0">
                <a:latin typeface="Arial" panose="020B0604020202020204" pitchFamily="34" charset="0"/>
                <a:cs typeface="Arial" panose="020B0604020202020204" pitchFamily="34" charset="0"/>
              </a:rPr>
              <a:t>el poder de convocatoria de las </a:t>
            </a:r>
            <a:r>
              <a:rPr lang="es-MX" altLang="es-MX" sz="1050" dirty="0" smtClean="0">
                <a:latin typeface="Arial" panose="020B0604020202020204" pitchFamily="34" charset="0"/>
                <a:cs typeface="Arial" panose="020B0604020202020204" pitchFamily="34" charset="0"/>
              </a:rPr>
              <a:t>diversas organizaciones sociales y campesinas, generando un mayor impacto mediático.</a:t>
            </a:r>
            <a:endParaRPr lang="es-MX" altLang="es-MX" sz="1050" dirty="0">
              <a:latin typeface="Arial" panose="020B0604020202020204" pitchFamily="34" charset="0"/>
              <a:cs typeface="Arial" panose="020B0604020202020204" pitchFamily="34" charset="0"/>
            </a:endParaRPr>
          </a:p>
        </p:txBody>
      </p:sp>
      <p:sp>
        <p:nvSpPr>
          <p:cNvPr id="25" name="CuadroTexto 32"/>
          <p:cNvSpPr txBox="1">
            <a:spLocks noChangeArrowheads="1"/>
          </p:cNvSpPr>
          <p:nvPr/>
        </p:nvSpPr>
        <p:spPr bwMode="auto">
          <a:xfrm>
            <a:off x="5891957" y="1352365"/>
            <a:ext cx="3147268" cy="136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eaLnBrk="1" fontAlgn="auto" hangingPunct="1">
              <a:spcBef>
                <a:spcPct val="0"/>
              </a:spcBef>
              <a:spcAft>
                <a:spcPts val="0"/>
              </a:spcAft>
              <a:buFont typeface="Wingdings" panose="05000000000000000000" pitchFamily="2" charset="2"/>
              <a:buChar char="q"/>
              <a:defRPr/>
            </a:pPr>
            <a:r>
              <a:rPr lang="es-MX" altLang="es-MX" sz="1050" dirty="0" smtClean="0">
                <a:latin typeface="Arial" panose="020B0604020202020204" pitchFamily="34" charset="0"/>
                <a:cs typeface="Arial" panose="020B0604020202020204" pitchFamily="34" charset="0"/>
              </a:rPr>
              <a:t>Del </a:t>
            </a:r>
            <a:r>
              <a:rPr lang="es-MX" altLang="es-MX" sz="1050" b="1" dirty="0" smtClean="0">
                <a:latin typeface="Arial" panose="020B0604020202020204" pitchFamily="34" charset="0"/>
                <a:cs typeface="Arial" panose="020B0604020202020204" pitchFamily="34" charset="0"/>
              </a:rPr>
              <a:t>1/o. Ene. al </a:t>
            </a:r>
            <a:r>
              <a:rPr lang="es-MX" altLang="es-MX" sz="1050" b="1" dirty="0" smtClean="0">
                <a:latin typeface="Arial" panose="020B0604020202020204" pitchFamily="34" charset="0"/>
                <a:cs typeface="Arial" panose="020B0604020202020204" pitchFamily="34" charset="0"/>
              </a:rPr>
              <a:t>1 Mar. 2022</a:t>
            </a:r>
            <a:r>
              <a:rPr lang="es-MX" altLang="es-MX" sz="1050" b="1" dirty="0" smtClean="0">
                <a:latin typeface="Arial" panose="020B0604020202020204" pitchFamily="34" charset="0"/>
                <a:cs typeface="Arial" panose="020B0604020202020204" pitchFamily="34" charset="0"/>
              </a:rPr>
              <a:t>,</a:t>
            </a:r>
            <a:r>
              <a:rPr lang="es-MX" altLang="es-MX" sz="1050" dirty="0" smtClean="0">
                <a:latin typeface="Arial" panose="020B0604020202020204" pitchFamily="34" charset="0"/>
                <a:cs typeface="Arial" panose="020B0604020202020204" pitchFamily="34" charset="0"/>
              </a:rPr>
              <a:t> en el municipio se ha suscitado 1 manifestación social.</a:t>
            </a:r>
          </a:p>
          <a:p>
            <a:pPr marL="171450" indent="-171450" algn="just" eaLnBrk="1" fontAlgn="auto" hangingPunct="1">
              <a:spcBef>
                <a:spcPct val="0"/>
              </a:spcBef>
              <a:spcAft>
                <a:spcPts val="0"/>
              </a:spcAft>
              <a:buFont typeface="Wingdings" panose="05000000000000000000" pitchFamily="2" charset="2"/>
              <a:buChar char="q"/>
              <a:defRPr/>
            </a:pPr>
            <a:endParaRPr lang="es-MX" altLang="es-MX" sz="1050" dirty="0">
              <a:latin typeface="Arial" panose="020B0604020202020204" pitchFamily="34" charset="0"/>
              <a:cs typeface="Arial" panose="020B0604020202020204" pitchFamily="34" charset="0"/>
            </a:endParaRPr>
          </a:p>
          <a:p>
            <a:pPr marL="171450" indent="-171450" algn="just" eaLnBrk="1" fontAlgn="auto" hangingPunct="1">
              <a:spcBef>
                <a:spcPct val="0"/>
              </a:spcBef>
              <a:spcAft>
                <a:spcPts val="0"/>
              </a:spcAft>
              <a:buFont typeface="Wingdings" panose="05000000000000000000" pitchFamily="2" charset="2"/>
              <a:buChar char="q"/>
              <a:defRPr/>
            </a:pPr>
            <a:r>
              <a:rPr lang="es-MX" altLang="es-MX" sz="1050" dirty="0" smtClean="0">
                <a:latin typeface="Arial" panose="020B0604020202020204" pitchFamily="34" charset="0"/>
                <a:cs typeface="Arial" panose="020B0604020202020204" pitchFamily="34" charset="0"/>
              </a:rPr>
              <a:t>Las </a:t>
            </a:r>
            <a:r>
              <a:rPr lang="es-MX" altLang="es-MX" sz="1050" dirty="0">
                <a:latin typeface="Arial" panose="020B0604020202020204" pitchFamily="34" charset="0"/>
                <a:cs typeface="Arial" panose="020B0604020202020204" pitchFamily="34" charset="0"/>
              </a:rPr>
              <a:t>colonias con más activismo son: </a:t>
            </a:r>
            <a:r>
              <a:rPr lang="es-MX" altLang="es-MX" sz="1050" dirty="0" smtClean="0">
                <a:latin typeface="Arial" panose="020B0604020202020204" pitchFamily="34" charset="0"/>
                <a:cs typeface="Arial" panose="020B0604020202020204" pitchFamily="34" charset="0"/>
              </a:rPr>
              <a:t>Centro y </a:t>
            </a:r>
            <a:r>
              <a:rPr lang="es-MX" altLang="es-MX" sz="1050" dirty="0">
                <a:latin typeface="Arial" panose="020B0604020202020204" pitchFamily="34" charset="0"/>
                <a:cs typeface="Arial" panose="020B0604020202020204" pitchFamily="34" charset="0"/>
              </a:rPr>
              <a:t>la </a:t>
            </a:r>
            <a:r>
              <a:rPr lang="es-MX" altLang="es-MX" sz="1050" dirty="0" smtClean="0">
                <a:latin typeface="Arial" panose="020B0604020202020204" pitchFamily="34" charset="0"/>
                <a:cs typeface="Arial" panose="020B0604020202020204" pitchFamily="34" charset="0"/>
              </a:rPr>
              <a:t>Caseta de Palmillas</a:t>
            </a:r>
            <a:r>
              <a:rPr lang="es-MX" altLang="es-MX" sz="1050" dirty="0">
                <a:latin typeface="Arial" panose="020B0604020202020204" pitchFamily="34" charset="0"/>
                <a:cs typeface="Arial" panose="020B0604020202020204" pitchFamily="34" charset="0"/>
              </a:rPr>
              <a:t>. Mpio. de San Juan del Río, Qro.</a:t>
            </a:r>
          </a:p>
          <a:p>
            <a:pPr algn="just" eaLnBrk="1" fontAlgn="auto" hangingPunct="1">
              <a:spcBef>
                <a:spcPct val="0"/>
              </a:spcBef>
              <a:spcAft>
                <a:spcPts val="0"/>
              </a:spcAft>
              <a:buNone/>
              <a:defRPr/>
            </a:pPr>
            <a:endParaRPr lang="es-MX" altLang="es-MX" sz="1050" dirty="0" smtClean="0">
              <a:latin typeface="Arial" panose="020B0604020202020204" pitchFamily="34" charset="0"/>
              <a:cs typeface="Arial" panose="020B0604020202020204" pitchFamily="34" charset="0"/>
            </a:endParaRPr>
          </a:p>
          <a:p>
            <a:pPr algn="just" eaLnBrk="1" fontAlgn="auto" hangingPunct="1">
              <a:spcBef>
                <a:spcPct val="0"/>
              </a:spcBef>
              <a:spcAft>
                <a:spcPts val="0"/>
              </a:spcAft>
              <a:buNone/>
              <a:defRPr/>
            </a:pPr>
            <a:endParaRPr lang="es-MX" altLang="es-MX" sz="1050" dirty="0" smtClean="0">
              <a:latin typeface="Arial" panose="020B0604020202020204" pitchFamily="34" charset="0"/>
              <a:cs typeface="Arial" panose="020B0604020202020204" pitchFamily="34" charset="0"/>
            </a:endParaRPr>
          </a:p>
        </p:txBody>
      </p:sp>
      <p:sp>
        <p:nvSpPr>
          <p:cNvPr id="18" name="Rectángulo 17"/>
          <p:cNvSpPr/>
          <p:nvPr/>
        </p:nvSpPr>
        <p:spPr>
          <a:xfrm>
            <a:off x="199626" y="6043354"/>
            <a:ext cx="5596509" cy="553998"/>
          </a:xfrm>
          <a:prstGeom prst="rect">
            <a:avLst/>
          </a:prstGeom>
        </p:spPr>
        <p:txBody>
          <a:bodyPr wrap="square">
            <a:spAutoFit/>
          </a:bodyPr>
          <a:lstStyle/>
          <a:p>
            <a:r>
              <a:rPr lang="es-MX" altLang="es-MX" sz="1000" dirty="0">
                <a:cs typeface="Arial" panose="020B0604020202020204" pitchFamily="34" charset="0"/>
              </a:rPr>
              <a:t>Habitantes de la colonia </a:t>
            </a:r>
            <a:r>
              <a:rPr lang="es-MX" altLang="es-MX" sz="1000" dirty="0" smtClean="0">
                <a:cs typeface="Arial" panose="020B0604020202020204" pitchFamily="34" charset="0"/>
              </a:rPr>
              <a:t>Centro</a:t>
            </a:r>
            <a:r>
              <a:rPr lang="es-MX" altLang="es-MX" sz="1000" dirty="0">
                <a:cs typeface="Arial" panose="020B0604020202020204" pitchFamily="34" charset="0"/>
              </a:rPr>
              <a:t>.</a:t>
            </a:r>
            <a:endParaRPr lang="es-MX" altLang="es-MX" sz="1000" dirty="0" smtClean="0">
              <a:cs typeface="Arial" panose="020B0604020202020204" pitchFamily="34" charset="0"/>
            </a:endParaRPr>
          </a:p>
          <a:p>
            <a:r>
              <a:rPr lang="es-MX" altLang="es-MX" sz="1000" dirty="0" smtClean="0">
                <a:cs typeface="Arial" panose="020B0604020202020204" pitchFamily="34" charset="0"/>
              </a:rPr>
              <a:t>Sindicato </a:t>
            </a:r>
            <a:r>
              <a:rPr lang="es-MX" altLang="es-MX" sz="1000" dirty="0">
                <a:cs typeface="Arial" panose="020B0604020202020204" pitchFamily="34" charset="0"/>
              </a:rPr>
              <a:t>de telefonistas de la República </a:t>
            </a:r>
            <a:r>
              <a:rPr lang="es-MX" altLang="es-MX" sz="1000" dirty="0" smtClean="0">
                <a:cs typeface="Arial" panose="020B0604020202020204" pitchFamily="34" charset="0"/>
              </a:rPr>
              <a:t>Mexicana. </a:t>
            </a:r>
          </a:p>
          <a:p>
            <a:r>
              <a:rPr lang="es-MX" altLang="es-MX" sz="1000" dirty="0" smtClean="0">
                <a:cs typeface="Arial" panose="020B0604020202020204" pitchFamily="34" charset="0"/>
              </a:rPr>
              <a:t>sindicato </a:t>
            </a:r>
            <a:r>
              <a:rPr lang="es-MX" altLang="es-MX" sz="1000" dirty="0">
                <a:cs typeface="Arial" panose="020B0604020202020204" pitchFamily="34" charset="0"/>
              </a:rPr>
              <a:t>único de trabajadores del municipio de san juan del río</a:t>
            </a:r>
            <a:endParaRPr lang="es-MX" sz="1000" dirty="0"/>
          </a:p>
        </p:txBody>
      </p:sp>
      <p:pic>
        <p:nvPicPr>
          <p:cNvPr id="26" name="Imagen 3">
            <a:extLst>
              <a:ext uri="{FF2B5EF4-FFF2-40B4-BE49-F238E27FC236}">
                <a16:creationId xmlns:a16="http://schemas.microsoft.com/office/drawing/2014/main" xmlns="" id="{49ADF967-866E-4759-9D87-FBFAD077CBCD}"/>
              </a:ext>
            </a:extLst>
          </p:cNvPr>
          <p:cNvPicPr>
            <a:picLocks noChangeAspect="1"/>
          </p:cNvPicPr>
          <p:nvPr/>
        </p:nvPicPr>
        <p:blipFill rotWithShape="1">
          <a:blip r:embed="rId2" cstate="print"/>
          <a:srcRect l="39545" t="12705" r="21879" b="17484"/>
          <a:stretch/>
        </p:blipFill>
        <p:spPr>
          <a:xfrm>
            <a:off x="444925" y="1033818"/>
            <a:ext cx="4609865" cy="4555422"/>
          </a:xfrm>
          <a:prstGeom prst="rect">
            <a:avLst/>
          </a:prstGeom>
        </p:spPr>
      </p:pic>
      <p:cxnSp>
        <p:nvCxnSpPr>
          <p:cNvPr id="33" name="Conector recto de flecha 13"/>
          <p:cNvCxnSpPr/>
          <p:nvPr/>
        </p:nvCxnSpPr>
        <p:spPr>
          <a:xfrm flipH="1">
            <a:off x="2382589" y="3505626"/>
            <a:ext cx="3610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2764250" y="3393509"/>
            <a:ext cx="816870" cy="246221"/>
          </a:xfrm>
          <a:prstGeom prst="rect">
            <a:avLst/>
          </a:prstGeom>
          <a:noFill/>
        </p:spPr>
        <p:txBody>
          <a:bodyPr wrap="square" rtlCol="0">
            <a:spAutoFit/>
          </a:bodyPr>
          <a:lstStyle/>
          <a:p>
            <a:r>
              <a:rPr lang="es-MX" sz="1000" b="1" dirty="0" smtClean="0"/>
              <a:t>C-4 </a:t>
            </a:r>
            <a:r>
              <a:rPr lang="es-MX" sz="1000" b="1" dirty="0" err="1" smtClean="0"/>
              <a:t>S.J.R</a:t>
            </a:r>
            <a:r>
              <a:rPr lang="es-MX" sz="1000" b="1" dirty="0" smtClean="0"/>
              <a:t>.</a:t>
            </a:r>
            <a:endParaRPr lang="es-MX" sz="1000" b="1" dirty="0"/>
          </a:p>
        </p:txBody>
      </p:sp>
      <p:sp>
        <p:nvSpPr>
          <p:cNvPr id="14" name="27 Elipse"/>
          <p:cNvSpPr/>
          <p:nvPr/>
        </p:nvSpPr>
        <p:spPr>
          <a:xfrm>
            <a:off x="2123728" y="3346918"/>
            <a:ext cx="241176" cy="288032"/>
          </a:xfrm>
          <a:prstGeom prst="ellipse">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de flecha 13"/>
          <p:cNvCxnSpPr/>
          <p:nvPr/>
        </p:nvCxnSpPr>
        <p:spPr>
          <a:xfrm flipH="1">
            <a:off x="2382589" y="3505626"/>
            <a:ext cx="3610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33 CuadroTexto"/>
          <p:cNvSpPr txBox="1"/>
          <p:nvPr/>
        </p:nvSpPr>
        <p:spPr>
          <a:xfrm>
            <a:off x="2764250" y="3393509"/>
            <a:ext cx="816870" cy="246221"/>
          </a:xfrm>
          <a:prstGeom prst="rect">
            <a:avLst/>
          </a:prstGeom>
          <a:noFill/>
        </p:spPr>
        <p:txBody>
          <a:bodyPr wrap="square" rtlCol="0">
            <a:spAutoFit/>
          </a:bodyPr>
          <a:lstStyle/>
          <a:p>
            <a:r>
              <a:rPr lang="es-MX" sz="1000" b="1" dirty="0" smtClean="0"/>
              <a:t>C-4 </a:t>
            </a:r>
            <a:r>
              <a:rPr lang="es-MX" sz="1000" b="1" dirty="0" err="1" smtClean="0"/>
              <a:t>S.J.R</a:t>
            </a:r>
            <a:r>
              <a:rPr lang="es-MX" sz="1000" b="1" dirty="0" smtClean="0"/>
              <a:t>.</a:t>
            </a:r>
            <a:endParaRPr lang="es-MX" sz="1000" b="1" dirty="0"/>
          </a:p>
        </p:txBody>
      </p:sp>
      <p:sp>
        <p:nvSpPr>
          <p:cNvPr id="17" name="Rectángulo 6"/>
          <p:cNvSpPr/>
          <p:nvPr/>
        </p:nvSpPr>
        <p:spPr>
          <a:xfrm>
            <a:off x="4137484" y="4608980"/>
            <a:ext cx="1215008" cy="230832"/>
          </a:xfrm>
          <a:prstGeom prst="rect">
            <a:avLst/>
          </a:prstGeom>
          <a:solidFill>
            <a:srgbClr val="FFFF00"/>
          </a:solidFill>
          <a:ln>
            <a:solidFill>
              <a:schemeClr val="tx1"/>
            </a:solidFill>
          </a:ln>
        </p:spPr>
        <p:txBody>
          <a:bodyPr wrap="square">
            <a:spAutoFit/>
          </a:bodyPr>
          <a:lstStyle/>
          <a:p>
            <a:pPr algn="just"/>
            <a:r>
              <a:rPr lang="es-MX" sz="900" b="1" dirty="0" smtClean="0"/>
              <a:t>Caseta a palmillas.</a:t>
            </a:r>
            <a:endParaRPr lang="es-MX" sz="900" b="1" dirty="0"/>
          </a:p>
        </p:txBody>
      </p:sp>
      <p:cxnSp>
        <p:nvCxnSpPr>
          <p:cNvPr id="19" name="39 Conector recto de flecha"/>
          <p:cNvCxnSpPr/>
          <p:nvPr/>
        </p:nvCxnSpPr>
        <p:spPr>
          <a:xfrm flipH="1">
            <a:off x="3491880" y="4724396"/>
            <a:ext cx="645604" cy="3306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ángulo 6"/>
          <p:cNvSpPr/>
          <p:nvPr/>
        </p:nvSpPr>
        <p:spPr>
          <a:xfrm>
            <a:off x="3074876" y="2849061"/>
            <a:ext cx="1215008" cy="230832"/>
          </a:xfrm>
          <a:prstGeom prst="rect">
            <a:avLst/>
          </a:prstGeom>
          <a:solidFill>
            <a:srgbClr val="FFFF00"/>
          </a:solidFill>
          <a:ln>
            <a:solidFill>
              <a:schemeClr val="tx1"/>
            </a:solidFill>
          </a:ln>
        </p:spPr>
        <p:txBody>
          <a:bodyPr wrap="square">
            <a:spAutoFit/>
          </a:bodyPr>
          <a:lstStyle/>
          <a:p>
            <a:pPr algn="just"/>
            <a:r>
              <a:rPr lang="es-MX" sz="900" b="1" dirty="0" smtClean="0"/>
              <a:t>Col. Centro. </a:t>
            </a:r>
            <a:endParaRPr lang="es-MX" sz="900" b="1" dirty="0"/>
          </a:p>
        </p:txBody>
      </p:sp>
      <p:cxnSp>
        <p:nvCxnSpPr>
          <p:cNvPr id="21" name="47 Conector recto de flecha"/>
          <p:cNvCxnSpPr/>
          <p:nvPr/>
        </p:nvCxnSpPr>
        <p:spPr>
          <a:xfrm flipH="1">
            <a:off x="2429272" y="2964477"/>
            <a:ext cx="645604" cy="3306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3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adroTexto 32"/>
          <p:cNvSpPr txBox="1">
            <a:spLocks noChangeArrowheads="1"/>
          </p:cNvSpPr>
          <p:nvPr/>
        </p:nvSpPr>
        <p:spPr bwMode="auto">
          <a:xfrm>
            <a:off x="395536" y="4758768"/>
            <a:ext cx="3657688" cy="1410643"/>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260"/>
              </a:lnSpc>
              <a:spcBef>
                <a:spcPts val="600"/>
              </a:spcBef>
              <a:spcAft>
                <a:spcPts val="0"/>
              </a:spcAft>
              <a:buFont typeface="Wingdings" panose="05000000000000000000" pitchFamily="2" charset="2"/>
              <a:buChar char="q"/>
              <a:defRPr/>
            </a:pPr>
            <a:r>
              <a:rPr lang="es-MX" altLang="es-MX" sz="1050" dirty="0" smtClean="0">
                <a:latin typeface="Arial" panose="020B0604020202020204" pitchFamily="34" charset="0"/>
              </a:rPr>
              <a:t>Durante el período del </a:t>
            </a:r>
            <a:r>
              <a:rPr lang="es-MX" altLang="es-MX" sz="1050" b="1" dirty="0" smtClean="0">
                <a:latin typeface="Arial" panose="020B0604020202020204" pitchFamily="34" charset="0"/>
              </a:rPr>
              <a:t>1/o. Ene. al </a:t>
            </a:r>
            <a:r>
              <a:rPr lang="es-MX" altLang="es-MX" sz="1050" b="1" dirty="0" smtClean="0">
                <a:latin typeface="Arial" panose="020B0604020202020204" pitchFamily="34" charset="0"/>
              </a:rPr>
              <a:t>1 Mar. 2022</a:t>
            </a:r>
            <a:r>
              <a:rPr lang="es-MX" altLang="es-MX" sz="1050" b="1" dirty="0" smtClean="0">
                <a:latin typeface="Arial" panose="020B0604020202020204" pitchFamily="34" charset="0"/>
              </a:rPr>
              <a:t>,</a:t>
            </a:r>
            <a:r>
              <a:rPr lang="es-MX" altLang="es-MX" sz="1050" dirty="0" smtClean="0">
                <a:latin typeface="Arial" panose="020B0604020202020204" pitchFamily="34" charset="0"/>
              </a:rPr>
              <a:t> en el  municipio de San Juan del Río, Qro., se han registrado 1 </a:t>
            </a:r>
            <a:r>
              <a:rPr lang="es-MX" altLang="es-MX" sz="1050" b="1" dirty="0" smtClean="0">
                <a:latin typeface="Arial" panose="020B0604020202020204" pitchFamily="34" charset="0"/>
              </a:rPr>
              <a:t>movilización social. </a:t>
            </a:r>
            <a:endParaRPr lang="es-MX" altLang="es-MX" sz="1050" dirty="0" smtClean="0">
              <a:latin typeface="Arial" panose="020B0604020202020204" pitchFamily="34" charset="0"/>
            </a:endParaRPr>
          </a:p>
          <a:p>
            <a:pPr marL="171450" indent="-171450" algn="just">
              <a:lnSpc>
                <a:spcPts val="1260"/>
              </a:lnSpc>
              <a:spcBef>
                <a:spcPts val="600"/>
              </a:spcBef>
              <a:spcAft>
                <a:spcPts val="0"/>
              </a:spcAft>
              <a:buFont typeface="Wingdings" panose="05000000000000000000" pitchFamily="2" charset="2"/>
              <a:buChar char="q"/>
              <a:defRPr/>
            </a:pPr>
            <a:r>
              <a:rPr lang="es-MX" altLang="es-MX" sz="1050" dirty="0" smtClean="0">
                <a:latin typeface="Arial" panose="020B0604020202020204" pitchFamily="34" charset="0"/>
                <a:cs typeface="Arial" pitchFamily="34" charset="0"/>
              </a:rPr>
              <a:t>Comúnmente organizaciones sociales más sobresalientes son:  </a:t>
            </a:r>
            <a:r>
              <a:rPr lang="es-MX" altLang="es-MX" sz="1050" b="1" dirty="0" smtClean="0">
                <a:latin typeface="Arial" pitchFamily="34" charset="0"/>
                <a:cs typeface="Arial" pitchFamily="34" charset="0"/>
              </a:rPr>
              <a:t>habitantes de la colonia centro, Sindicato de Telefonistas de la República Mexicana., Sindicato Único de Trabajadores del municipio de San Juan del Río. </a:t>
            </a:r>
            <a:endParaRPr lang="es-MX" altLang="es-MX" sz="1050" b="1" dirty="0">
              <a:latin typeface="Arial" panose="020B0604020202020204" pitchFamily="34" charset="0"/>
            </a:endParaRPr>
          </a:p>
        </p:txBody>
      </p:sp>
      <p:sp>
        <p:nvSpPr>
          <p:cNvPr id="72" name="CuadroTexto 32"/>
          <p:cNvSpPr txBox="1">
            <a:spLocks noChangeArrowheads="1"/>
          </p:cNvSpPr>
          <p:nvPr/>
        </p:nvSpPr>
        <p:spPr bwMode="auto">
          <a:xfrm>
            <a:off x="4860032" y="4736901"/>
            <a:ext cx="3833972" cy="1846659"/>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eaLnBrk="1" fontAlgn="auto" hangingPunct="1">
              <a:lnSpc>
                <a:spcPts val="1200"/>
              </a:lnSpc>
              <a:spcBef>
                <a:spcPct val="0"/>
              </a:spcBef>
              <a:spcAft>
                <a:spcPts val="0"/>
              </a:spcAft>
              <a:buFont typeface="Wingdings" panose="05000000000000000000" pitchFamily="2" charset="2"/>
              <a:buChar char="q"/>
              <a:defRPr/>
            </a:pPr>
            <a:r>
              <a:rPr lang="es-MX" altLang="es-MX" sz="1050" dirty="0" smtClean="0">
                <a:latin typeface="Arial" panose="020B0604020202020204" pitchFamily="34" charset="0"/>
                <a:cs typeface="Arial" panose="020B0604020202020204" pitchFamily="34" charset="0"/>
              </a:rPr>
              <a:t>En el 2020, se registraron 112 movilizaciones sociales.</a:t>
            </a:r>
          </a:p>
          <a:p>
            <a:pPr marL="171450" indent="-171450" algn="just" eaLnBrk="1" fontAlgn="auto" hangingPunct="1">
              <a:lnSpc>
                <a:spcPts val="1200"/>
              </a:lnSpc>
              <a:spcBef>
                <a:spcPct val="0"/>
              </a:spcBef>
              <a:spcAft>
                <a:spcPts val="0"/>
              </a:spcAft>
              <a:buFont typeface="Wingdings" panose="05000000000000000000" pitchFamily="2" charset="2"/>
              <a:buChar char="q"/>
              <a:defRPr/>
            </a:pPr>
            <a:endParaRPr lang="es-MX" altLang="es-MX" sz="1050" dirty="0">
              <a:latin typeface="Arial" panose="020B0604020202020204" pitchFamily="34" charset="0"/>
              <a:cs typeface="Arial" panose="020B0604020202020204" pitchFamily="34" charset="0"/>
            </a:endParaRPr>
          </a:p>
          <a:p>
            <a:pPr marL="171450" indent="-171450" algn="just" eaLnBrk="1" fontAlgn="auto" hangingPunct="1">
              <a:lnSpc>
                <a:spcPts val="1200"/>
              </a:lnSpc>
              <a:spcBef>
                <a:spcPct val="0"/>
              </a:spcBef>
              <a:spcAft>
                <a:spcPts val="0"/>
              </a:spcAft>
              <a:buFont typeface="Wingdings" panose="05000000000000000000" pitchFamily="2" charset="2"/>
              <a:buChar char="q"/>
              <a:defRPr/>
            </a:pPr>
            <a:r>
              <a:rPr lang="es-MX" altLang="es-MX" sz="1050" dirty="0">
                <a:latin typeface="Arial" panose="020B0604020202020204" pitchFamily="34" charset="0"/>
                <a:cs typeface="Arial" panose="020B0604020202020204" pitchFamily="34" charset="0"/>
              </a:rPr>
              <a:t>En el </a:t>
            </a:r>
            <a:r>
              <a:rPr lang="es-MX" altLang="es-MX" sz="1050" dirty="0" smtClean="0">
                <a:latin typeface="Arial" panose="020B0604020202020204" pitchFamily="34" charset="0"/>
                <a:cs typeface="Arial" panose="020B0604020202020204" pitchFamily="34" charset="0"/>
              </a:rPr>
              <a:t>2021, </a:t>
            </a:r>
            <a:r>
              <a:rPr lang="es-MX" altLang="es-MX" sz="1050" dirty="0">
                <a:latin typeface="Arial" panose="020B0604020202020204" pitchFamily="34" charset="0"/>
                <a:cs typeface="Arial" panose="020B0604020202020204" pitchFamily="34" charset="0"/>
              </a:rPr>
              <a:t>se registraron </a:t>
            </a:r>
            <a:r>
              <a:rPr lang="es-MX" altLang="es-MX" sz="1050" dirty="0" smtClean="0">
                <a:latin typeface="Arial" panose="020B0604020202020204" pitchFamily="34" charset="0"/>
                <a:cs typeface="Arial" panose="020B0604020202020204" pitchFamily="34" charset="0"/>
              </a:rPr>
              <a:t>28 </a:t>
            </a:r>
            <a:r>
              <a:rPr lang="es-MX" altLang="es-MX" sz="1050" dirty="0">
                <a:latin typeface="Arial" panose="020B0604020202020204" pitchFamily="34" charset="0"/>
                <a:cs typeface="Arial" panose="020B0604020202020204" pitchFamily="34" charset="0"/>
              </a:rPr>
              <a:t>movilizaciones </a:t>
            </a:r>
            <a:r>
              <a:rPr lang="es-MX" altLang="es-MX" sz="1050" dirty="0" smtClean="0">
                <a:latin typeface="Arial" panose="020B0604020202020204" pitchFamily="34" charset="0"/>
                <a:cs typeface="Arial" panose="020B0604020202020204" pitchFamily="34" charset="0"/>
              </a:rPr>
              <a:t>sociales como sigue; 0 en Ene. 3 en Feb., 9 en Mar., en Abr. 2, en May. 1, en Jun. 1</a:t>
            </a:r>
            <a:r>
              <a:rPr lang="es-MX" altLang="es-MX" sz="1050" b="1" dirty="0" smtClean="0">
                <a:latin typeface="Arial" panose="020B0604020202020204" pitchFamily="34" charset="0"/>
                <a:cs typeface="Arial" panose="020B0604020202020204" pitchFamily="34" charset="0"/>
              </a:rPr>
              <a:t>, 0 </a:t>
            </a:r>
            <a:r>
              <a:rPr lang="es-MX" altLang="es-MX" sz="1050" dirty="0" smtClean="0">
                <a:latin typeface="Arial" panose="020B0604020202020204" pitchFamily="34" charset="0"/>
                <a:cs typeface="Arial" panose="020B0604020202020204" pitchFamily="34" charset="0"/>
              </a:rPr>
              <a:t>en Jul. y 7 en</a:t>
            </a:r>
            <a:r>
              <a:rPr lang="es-MX" altLang="es-MX" sz="1050" b="1" dirty="0" smtClean="0">
                <a:latin typeface="Arial" panose="020B0604020202020204" pitchFamily="34" charset="0"/>
                <a:cs typeface="Arial" panose="020B0604020202020204" pitchFamily="34" charset="0"/>
              </a:rPr>
              <a:t> </a:t>
            </a:r>
            <a:r>
              <a:rPr lang="es-MX" altLang="es-MX" sz="1050" dirty="0" smtClean="0">
                <a:latin typeface="Arial" panose="020B0604020202020204" pitchFamily="34" charset="0"/>
                <a:cs typeface="Arial" panose="020B0604020202020204" pitchFamily="34" charset="0"/>
              </a:rPr>
              <a:t>Ago. 0</a:t>
            </a:r>
            <a:r>
              <a:rPr lang="es-MX" altLang="es-MX" sz="1050" b="1" dirty="0" smtClean="0">
                <a:latin typeface="Arial" panose="020B0604020202020204" pitchFamily="34" charset="0"/>
                <a:cs typeface="Arial" panose="020B0604020202020204" pitchFamily="34" charset="0"/>
              </a:rPr>
              <a:t>, 1 </a:t>
            </a:r>
            <a:r>
              <a:rPr lang="es-MX" altLang="es-MX" sz="1050" dirty="0" smtClean="0">
                <a:latin typeface="Arial" panose="020B0604020202020204" pitchFamily="34" charset="0"/>
                <a:cs typeface="Arial" panose="020B0604020202020204" pitchFamily="34" charset="0"/>
              </a:rPr>
              <a:t>en Sep., 2 en Oct. y 2 en Nov. 2021.</a:t>
            </a:r>
          </a:p>
          <a:p>
            <a:pPr marL="171450" indent="-171450" algn="just" eaLnBrk="1" fontAlgn="auto" hangingPunct="1">
              <a:lnSpc>
                <a:spcPts val="1200"/>
              </a:lnSpc>
              <a:spcBef>
                <a:spcPct val="0"/>
              </a:spcBef>
              <a:spcAft>
                <a:spcPts val="0"/>
              </a:spcAft>
              <a:buFont typeface="Wingdings" panose="05000000000000000000" pitchFamily="2" charset="2"/>
              <a:buChar char="q"/>
              <a:defRPr/>
            </a:pPr>
            <a:endParaRPr lang="es-MX" altLang="es-MX" sz="1050" dirty="0" smtClean="0">
              <a:latin typeface="Arial" panose="020B0604020202020204" pitchFamily="34" charset="0"/>
              <a:cs typeface="Arial" panose="020B0604020202020204" pitchFamily="34" charset="0"/>
            </a:endParaRPr>
          </a:p>
          <a:p>
            <a:pPr marL="171450" indent="-171450" algn="just" eaLnBrk="1" fontAlgn="auto" hangingPunct="1">
              <a:lnSpc>
                <a:spcPts val="1200"/>
              </a:lnSpc>
              <a:spcBef>
                <a:spcPct val="0"/>
              </a:spcBef>
              <a:spcAft>
                <a:spcPts val="0"/>
              </a:spcAft>
              <a:buFont typeface="Wingdings" panose="05000000000000000000" pitchFamily="2" charset="2"/>
              <a:buChar char="q"/>
              <a:defRPr/>
            </a:pPr>
            <a:r>
              <a:rPr lang="es-MX" altLang="es-MX" sz="1050" dirty="0" smtClean="0">
                <a:latin typeface="Arial" panose="020B0604020202020204" pitchFamily="34" charset="0"/>
                <a:cs typeface="Arial" panose="020B0604020202020204" pitchFamily="34" charset="0"/>
              </a:rPr>
              <a:t>En </a:t>
            </a:r>
            <a:r>
              <a:rPr lang="es-MX" altLang="es-MX" sz="1050" dirty="0">
                <a:latin typeface="Arial" panose="020B0604020202020204" pitchFamily="34" charset="0"/>
                <a:cs typeface="Arial" panose="020B0604020202020204" pitchFamily="34" charset="0"/>
              </a:rPr>
              <a:t>el </a:t>
            </a:r>
            <a:r>
              <a:rPr lang="es-MX" altLang="es-MX" sz="1050" dirty="0" smtClean="0">
                <a:latin typeface="Arial" panose="020B0604020202020204" pitchFamily="34" charset="0"/>
                <a:cs typeface="Arial" panose="020B0604020202020204" pitchFamily="34" charset="0"/>
              </a:rPr>
              <a:t>2022, </a:t>
            </a:r>
            <a:r>
              <a:rPr lang="es-MX" altLang="es-MX" sz="1050" dirty="0">
                <a:latin typeface="Arial" panose="020B0604020202020204" pitchFamily="34" charset="0"/>
                <a:cs typeface="Arial" panose="020B0604020202020204" pitchFamily="34" charset="0"/>
              </a:rPr>
              <a:t>se registraron </a:t>
            </a:r>
            <a:r>
              <a:rPr lang="es-MX" altLang="es-MX" sz="1050" dirty="0" smtClean="0">
                <a:latin typeface="Arial" panose="020B0604020202020204" pitchFamily="34" charset="0"/>
                <a:cs typeface="Arial" panose="020B0604020202020204" pitchFamily="34" charset="0"/>
              </a:rPr>
              <a:t>1 </a:t>
            </a:r>
            <a:r>
              <a:rPr lang="es-MX" altLang="es-MX" sz="1050" dirty="0">
                <a:latin typeface="Arial" panose="020B0604020202020204" pitchFamily="34" charset="0"/>
                <a:cs typeface="Arial" panose="020B0604020202020204" pitchFamily="34" charset="0"/>
              </a:rPr>
              <a:t>movilizaciones sociales como sigue; 0 en Ene. </a:t>
            </a:r>
            <a:r>
              <a:rPr lang="es-MX" altLang="es-MX" sz="1050" dirty="0" smtClean="0">
                <a:latin typeface="Arial" panose="020B0604020202020204" pitchFamily="34" charset="0"/>
                <a:cs typeface="Arial" panose="020B0604020202020204" pitchFamily="34" charset="0"/>
              </a:rPr>
              <a:t>1 </a:t>
            </a:r>
            <a:r>
              <a:rPr lang="es-MX" altLang="es-MX" sz="1050" dirty="0">
                <a:latin typeface="Arial" panose="020B0604020202020204" pitchFamily="34" charset="0"/>
                <a:cs typeface="Arial" panose="020B0604020202020204" pitchFamily="34" charset="0"/>
              </a:rPr>
              <a:t>en Feb., </a:t>
            </a:r>
            <a:r>
              <a:rPr lang="es-MX" altLang="es-MX" sz="1050" dirty="0" smtClean="0">
                <a:latin typeface="Arial" panose="020B0604020202020204" pitchFamily="34" charset="0"/>
                <a:cs typeface="Arial" panose="020B0604020202020204" pitchFamily="34" charset="0"/>
              </a:rPr>
              <a:t>0 </a:t>
            </a:r>
            <a:r>
              <a:rPr lang="es-MX" altLang="es-MX" sz="1050" dirty="0">
                <a:latin typeface="Arial" panose="020B0604020202020204" pitchFamily="34" charset="0"/>
                <a:cs typeface="Arial" panose="020B0604020202020204" pitchFamily="34" charset="0"/>
              </a:rPr>
              <a:t>en Mar., en Abr. </a:t>
            </a:r>
            <a:r>
              <a:rPr lang="es-MX" altLang="es-MX" sz="1050" dirty="0" smtClean="0">
                <a:latin typeface="Arial" panose="020B0604020202020204" pitchFamily="34" charset="0"/>
                <a:cs typeface="Arial" panose="020B0604020202020204" pitchFamily="34" charset="0"/>
              </a:rPr>
              <a:t>0, </a:t>
            </a:r>
            <a:r>
              <a:rPr lang="es-MX" altLang="es-MX" sz="1050" dirty="0">
                <a:latin typeface="Arial" panose="020B0604020202020204" pitchFamily="34" charset="0"/>
                <a:cs typeface="Arial" panose="020B0604020202020204" pitchFamily="34" charset="0"/>
              </a:rPr>
              <a:t>en May. </a:t>
            </a:r>
            <a:r>
              <a:rPr lang="es-MX" altLang="es-MX" sz="1050" dirty="0" smtClean="0">
                <a:latin typeface="Arial" panose="020B0604020202020204" pitchFamily="34" charset="0"/>
                <a:cs typeface="Arial" panose="020B0604020202020204" pitchFamily="34" charset="0"/>
              </a:rPr>
              <a:t>0, </a:t>
            </a:r>
            <a:r>
              <a:rPr lang="es-MX" altLang="es-MX" sz="1050" dirty="0">
                <a:latin typeface="Arial" panose="020B0604020202020204" pitchFamily="34" charset="0"/>
                <a:cs typeface="Arial" panose="020B0604020202020204" pitchFamily="34" charset="0"/>
              </a:rPr>
              <a:t>en Jun. </a:t>
            </a:r>
            <a:r>
              <a:rPr lang="es-MX" altLang="es-MX" sz="1050" dirty="0" smtClean="0">
                <a:latin typeface="Arial" panose="020B0604020202020204" pitchFamily="34" charset="0"/>
                <a:cs typeface="Arial" panose="020B0604020202020204" pitchFamily="34" charset="0"/>
              </a:rPr>
              <a:t>0</a:t>
            </a:r>
            <a:r>
              <a:rPr lang="es-MX" altLang="es-MX" sz="1050" b="1" dirty="0" smtClean="0">
                <a:latin typeface="Arial" panose="020B0604020202020204" pitchFamily="34" charset="0"/>
                <a:cs typeface="Arial" panose="020B0604020202020204" pitchFamily="34" charset="0"/>
              </a:rPr>
              <a:t>, </a:t>
            </a:r>
            <a:r>
              <a:rPr lang="es-MX" altLang="es-MX" sz="1050" b="1" dirty="0">
                <a:latin typeface="Arial" panose="020B0604020202020204" pitchFamily="34" charset="0"/>
                <a:cs typeface="Arial" panose="020B0604020202020204" pitchFamily="34" charset="0"/>
              </a:rPr>
              <a:t>0 </a:t>
            </a:r>
            <a:r>
              <a:rPr lang="es-MX" altLang="es-MX" sz="1050" dirty="0">
                <a:latin typeface="Arial" panose="020B0604020202020204" pitchFamily="34" charset="0"/>
                <a:cs typeface="Arial" panose="020B0604020202020204" pitchFamily="34" charset="0"/>
              </a:rPr>
              <a:t>en Jul. y </a:t>
            </a:r>
            <a:r>
              <a:rPr lang="es-MX" altLang="es-MX" sz="1050" dirty="0" smtClean="0">
                <a:latin typeface="Arial" panose="020B0604020202020204" pitchFamily="34" charset="0"/>
                <a:cs typeface="Arial" panose="020B0604020202020204" pitchFamily="34" charset="0"/>
              </a:rPr>
              <a:t>0 </a:t>
            </a:r>
            <a:r>
              <a:rPr lang="es-MX" altLang="es-MX" sz="1050" dirty="0">
                <a:latin typeface="Arial" panose="020B0604020202020204" pitchFamily="34" charset="0"/>
                <a:cs typeface="Arial" panose="020B0604020202020204" pitchFamily="34" charset="0"/>
              </a:rPr>
              <a:t>en</a:t>
            </a:r>
            <a:r>
              <a:rPr lang="es-MX" altLang="es-MX" sz="1050" b="1" dirty="0">
                <a:latin typeface="Arial" panose="020B0604020202020204" pitchFamily="34" charset="0"/>
                <a:cs typeface="Arial" panose="020B0604020202020204" pitchFamily="34" charset="0"/>
              </a:rPr>
              <a:t> </a:t>
            </a:r>
            <a:r>
              <a:rPr lang="es-MX" altLang="es-MX" sz="1050" dirty="0">
                <a:latin typeface="Arial" panose="020B0604020202020204" pitchFamily="34" charset="0"/>
                <a:cs typeface="Arial" panose="020B0604020202020204" pitchFamily="34" charset="0"/>
              </a:rPr>
              <a:t>Ago. 0</a:t>
            </a:r>
            <a:r>
              <a:rPr lang="es-MX" altLang="es-MX" sz="1050" b="1" dirty="0">
                <a:latin typeface="Arial" panose="020B0604020202020204" pitchFamily="34" charset="0"/>
                <a:cs typeface="Arial" panose="020B0604020202020204" pitchFamily="34" charset="0"/>
              </a:rPr>
              <a:t>, </a:t>
            </a:r>
            <a:r>
              <a:rPr lang="es-MX" altLang="es-MX" sz="1050" b="1" dirty="0" smtClean="0">
                <a:latin typeface="Arial" panose="020B0604020202020204" pitchFamily="34" charset="0"/>
                <a:cs typeface="Arial" panose="020B0604020202020204" pitchFamily="34" charset="0"/>
              </a:rPr>
              <a:t>0 </a:t>
            </a:r>
            <a:r>
              <a:rPr lang="es-MX" altLang="es-MX" sz="1050" dirty="0">
                <a:latin typeface="Arial" panose="020B0604020202020204" pitchFamily="34" charset="0"/>
                <a:cs typeface="Arial" panose="020B0604020202020204" pitchFamily="34" charset="0"/>
              </a:rPr>
              <a:t>en Sep., </a:t>
            </a:r>
            <a:r>
              <a:rPr lang="es-MX" altLang="es-MX" sz="1050" dirty="0" smtClean="0">
                <a:latin typeface="Arial" panose="020B0604020202020204" pitchFamily="34" charset="0"/>
                <a:cs typeface="Arial" panose="020B0604020202020204" pitchFamily="34" charset="0"/>
              </a:rPr>
              <a:t>0 </a:t>
            </a:r>
            <a:r>
              <a:rPr lang="es-MX" altLang="es-MX" sz="1050" dirty="0">
                <a:latin typeface="Arial" panose="020B0604020202020204" pitchFamily="34" charset="0"/>
                <a:cs typeface="Arial" panose="020B0604020202020204" pitchFamily="34" charset="0"/>
              </a:rPr>
              <a:t>en Oct. y </a:t>
            </a:r>
            <a:r>
              <a:rPr lang="es-MX" altLang="es-MX" sz="1050" dirty="0" smtClean="0">
                <a:latin typeface="Arial" panose="020B0604020202020204" pitchFamily="34" charset="0"/>
                <a:cs typeface="Arial" panose="020B0604020202020204" pitchFamily="34" charset="0"/>
              </a:rPr>
              <a:t>0 </a:t>
            </a:r>
            <a:r>
              <a:rPr lang="es-MX" altLang="es-MX" sz="1050" dirty="0">
                <a:latin typeface="Arial" panose="020B0604020202020204" pitchFamily="34" charset="0"/>
                <a:cs typeface="Arial" panose="020B0604020202020204" pitchFamily="34" charset="0"/>
              </a:rPr>
              <a:t>en Nov. 2021.</a:t>
            </a:r>
          </a:p>
          <a:p>
            <a:pPr marL="171450" indent="-171450" algn="just" eaLnBrk="1" fontAlgn="auto" hangingPunct="1">
              <a:lnSpc>
                <a:spcPts val="1200"/>
              </a:lnSpc>
              <a:spcBef>
                <a:spcPct val="0"/>
              </a:spcBef>
              <a:spcAft>
                <a:spcPts val="0"/>
              </a:spcAft>
              <a:buFont typeface="Wingdings" panose="05000000000000000000" pitchFamily="2" charset="2"/>
              <a:buChar char="q"/>
              <a:defRPr/>
            </a:pPr>
            <a:endParaRPr lang="es-MX" altLang="es-MX" sz="1050" dirty="0" smtClean="0">
              <a:latin typeface="Arial" panose="020B0604020202020204" pitchFamily="34" charset="0"/>
              <a:cs typeface="Arial" panose="020B0604020202020204" pitchFamily="34" charset="0"/>
            </a:endParaRPr>
          </a:p>
        </p:txBody>
      </p:sp>
      <p:sp>
        <p:nvSpPr>
          <p:cNvPr id="80" name="CuadroTexto 128"/>
          <p:cNvSpPr txBox="1"/>
          <p:nvPr/>
        </p:nvSpPr>
        <p:spPr>
          <a:xfrm>
            <a:off x="1505637" y="3960982"/>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smtClean="0">
                <a:solidFill>
                  <a:prstClr val="white"/>
                </a:solidFill>
                <a:latin typeface="Arial" panose="020B0604020202020204" pitchFamily="34" charset="0"/>
              </a:rPr>
              <a:t>Interpretación</a:t>
            </a:r>
            <a:endParaRPr lang="es-MX" dirty="0">
              <a:solidFill>
                <a:prstClr val="white"/>
              </a:solidFill>
            </a:endParaRPr>
          </a:p>
        </p:txBody>
      </p:sp>
      <p:sp>
        <p:nvSpPr>
          <p:cNvPr id="82" name="CuadroTexto 129"/>
          <p:cNvSpPr txBox="1"/>
          <p:nvPr/>
        </p:nvSpPr>
        <p:spPr>
          <a:xfrm>
            <a:off x="6025555" y="4016871"/>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smtClean="0">
                <a:solidFill>
                  <a:prstClr val="white"/>
                </a:solidFill>
                <a:latin typeface="Arial" panose="020B0604020202020204" pitchFamily="34" charset="0"/>
              </a:rPr>
              <a:t>Conclusión</a:t>
            </a:r>
            <a:endParaRPr lang="es-MX" dirty="0">
              <a:solidFill>
                <a:prstClr val="white"/>
              </a:solidFill>
            </a:endParaRPr>
          </a:p>
        </p:txBody>
      </p:sp>
      <p:sp>
        <p:nvSpPr>
          <p:cNvPr id="70" name="14 CuadroTexto">
            <a:extLst>
              <a:ext uri="{FF2B5EF4-FFF2-40B4-BE49-F238E27FC236}">
                <a16:creationId xmlns:a16="http://schemas.microsoft.com/office/drawing/2014/main" xmlns="" id="{AF3016DF-1C16-434B-9D9B-8CC80245B305}"/>
              </a:ext>
            </a:extLst>
          </p:cNvPr>
          <p:cNvSpPr txBox="1"/>
          <p:nvPr/>
        </p:nvSpPr>
        <p:spPr>
          <a:xfrm>
            <a:off x="1137497" y="152116"/>
            <a:ext cx="7711692" cy="246221"/>
          </a:xfrm>
          <a:prstGeom prst="rect">
            <a:avLst/>
          </a:prstGeom>
          <a:noFill/>
        </p:spPr>
        <p:txBody>
          <a:bodyPr wrap="square" lIns="0" tIns="0" rIns="0" bIns="0" rtlCol="0">
            <a:spAutoFit/>
          </a:bodyPr>
          <a:lstStyle/>
          <a:p>
            <a:pPr algn="ctr"/>
            <a:r>
              <a:rPr lang="es-MX" sz="1600" b="1" dirty="0">
                <a:cs typeface="Arial" panose="020B0604020202020204" pitchFamily="34" charset="0"/>
              </a:rPr>
              <a:t>Líneas de tiempo del </a:t>
            </a:r>
            <a:r>
              <a:rPr lang="es-MX" sz="1600" b="1" dirty="0" smtClean="0">
                <a:cs typeface="Arial" panose="020B0604020202020204" pitchFamily="34" charset="0"/>
              </a:rPr>
              <a:t>activismo social del </a:t>
            </a:r>
            <a:r>
              <a:rPr lang="es-MX" sz="1600" b="1" dirty="0"/>
              <a:t>Mpio. de San Juan del Río, Qro. </a:t>
            </a:r>
            <a:endParaRPr lang="es-MX" sz="1600" b="1" dirty="0">
              <a:cs typeface="Arial" panose="020B0604020202020204" pitchFamily="34" charset="0"/>
            </a:endParaRPr>
          </a:p>
        </p:txBody>
      </p:sp>
      <p:sp>
        <p:nvSpPr>
          <p:cNvPr id="59" name="Flecha a la derecha con bandas 58"/>
          <p:cNvSpPr/>
          <p:nvPr/>
        </p:nvSpPr>
        <p:spPr>
          <a:xfrm>
            <a:off x="8702066" y="1793024"/>
            <a:ext cx="478446" cy="48531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Text Box 19"/>
          <p:cNvSpPr txBox="1">
            <a:spLocks noChangeArrowheads="1"/>
          </p:cNvSpPr>
          <p:nvPr/>
        </p:nvSpPr>
        <p:spPr bwMode="auto">
          <a:xfrm>
            <a:off x="35496" y="2594890"/>
            <a:ext cx="1021896" cy="348813"/>
          </a:xfrm>
          <a:prstGeom prst="rect">
            <a:avLst/>
          </a:prstGeom>
          <a:solidFill>
            <a:schemeClr val="accent6">
              <a:lumMod val="20000"/>
              <a:lumOff val="80000"/>
            </a:schemeClr>
          </a:solid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lIns="36000" rIns="36000" anchor="ctr" anchorCtr="0">
            <a:spAutoFit/>
          </a:bodyPr>
          <a:lstStyle/>
          <a:p>
            <a:pPr algn="just">
              <a:lnSpc>
                <a:spcPts val="1000"/>
              </a:lnSpc>
            </a:pPr>
            <a:r>
              <a:rPr lang="es-MX" sz="800" dirty="0" smtClean="0">
                <a:solidFill>
                  <a:schemeClr val="tx1"/>
                </a:solidFill>
                <a:latin typeface="Arial" panose="020B0604020202020204" pitchFamily="34" charset="0"/>
                <a:cs typeface="Arial" panose="020B0604020202020204" pitchFamily="34" charset="0"/>
              </a:rPr>
              <a:t>No se han registraron </a:t>
            </a:r>
            <a:r>
              <a:rPr lang="es-MX" sz="800" b="1" dirty="0" smtClean="0">
                <a:solidFill>
                  <a:schemeClr val="tx1"/>
                </a:solidFill>
                <a:latin typeface="Arial" panose="020B0604020202020204" pitchFamily="34" charset="0"/>
                <a:cs typeface="Arial" panose="020B0604020202020204" pitchFamily="34" charset="0"/>
              </a:rPr>
              <a:t>eventos</a:t>
            </a:r>
            <a:r>
              <a:rPr lang="es-MX" sz="800" dirty="0" smtClean="0">
                <a:solidFill>
                  <a:schemeClr val="tx1"/>
                </a:solidFill>
                <a:latin typeface="Arial" panose="020B0604020202020204" pitchFamily="34" charset="0"/>
                <a:cs typeface="Arial" panose="020B0604020202020204" pitchFamily="34" charset="0"/>
              </a:rPr>
              <a:t>:</a:t>
            </a:r>
          </a:p>
        </p:txBody>
      </p:sp>
      <p:sp>
        <p:nvSpPr>
          <p:cNvPr id="33" name="Elipse 234"/>
          <p:cNvSpPr/>
          <p:nvPr/>
        </p:nvSpPr>
        <p:spPr>
          <a:xfrm>
            <a:off x="1212112" y="2090408"/>
            <a:ext cx="142875" cy="160337"/>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nvGrpSpPr>
          <p:cNvPr id="34" name="Grupo 117"/>
          <p:cNvGrpSpPr>
            <a:grpSpLocks/>
          </p:cNvGrpSpPr>
          <p:nvPr/>
        </p:nvGrpSpPr>
        <p:grpSpPr bwMode="auto">
          <a:xfrm>
            <a:off x="463695" y="1937774"/>
            <a:ext cx="331330" cy="292831"/>
            <a:chOff x="838880" y="2843622"/>
            <a:chExt cx="332882" cy="294203"/>
          </a:xfrm>
        </p:grpSpPr>
        <p:sp>
          <p:nvSpPr>
            <p:cNvPr id="35" name="Elipse 235"/>
            <p:cNvSpPr/>
            <p:nvPr/>
          </p:nvSpPr>
          <p:spPr>
            <a:xfrm>
              <a:off x="922017" y="2930483"/>
              <a:ext cx="141950" cy="162684"/>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sp>
          <p:nvSpPr>
            <p:cNvPr id="36" name="CuadroTexto 75"/>
            <p:cNvSpPr txBox="1">
              <a:spLocks noChangeArrowheads="1"/>
            </p:cNvSpPr>
            <p:nvPr/>
          </p:nvSpPr>
          <p:spPr bwMode="auto">
            <a:xfrm>
              <a:off x="838880" y="2843622"/>
              <a:ext cx="332882" cy="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Ene.</a:t>
              </a:r>
              <a:endParaRPr lang="es-MX" sz="800" b="1" dirty="0">
                <a:solidFill>
                  <a:prstClr val="black"/>
                </a:solidFill>
                <a:cs typeface="Arial" panose="020B0604020202020204" pitchFamily="34" charset="0"/>
              </a:endParaRPr>
            </a:p>
          </p:txBody>
        </p:sp>
        <p:sp>
          <p:nvSpPr>
            <p:cNvPr id="37" name="Arco de bloque 76"/>
            <p:cNvSpPr/>
            <p:nvPr/>
          </p:nvSpPr>
          <p:spPr>
            <a:xfrm flipV="1">
              <a:off x="874169" y="2885825"/>
              <a:ext cx="252000" cy="252000"/>
            </a:xfrm>
            <a:prstGeom prst="blockArc">
              <a:avLst>
                <a:gd name="adj1" fmla="val 10800000"/>
                <a:gd name="adj2" fmla="val 2146441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cxnSp>
        <p:nvCxnSpPr>
          <p:cNvPr id="38" name="Conector recto 83"/>
          <p:cNvCxnSpPr>
            <a:stCxn id="33" idx="1"/>
          </p:cNvCxnSpPr>
          <p:nvPr/>
        </p:nvCxnSpPr>
        <p:spPr>
          <a:xfrm flipH="1">
            <a:off x="759124" y="2113889"/>
            <a:ext cx="473912" cy="6383"/>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grpSp>
        <p:nvGrpSpPr>
          <p:cNvPr id="39" name="Grupo 116"/>
          <p:cNvGrpSpPr>
            <a:grpSpLocks/>
          </p:cNvGrpSpPr>
          <p:nvPr/>
        </p:nvGrpSpPr>
        <p:grpSpPr bwMode="auto">
          <a:xfrm>
            <a:off x="1187624" y="1993049"/>
            <a:ext cx="321902" cy="276128"/>
            <a:chOff x="1347799" y="2888456"/>
            <a:chExt cx="323410" cy="277422"/>
          </a:xfrm>
        </p:grpSpPr>
        <p:sp>
          <p:nvSpPr>
            <p:cNvPr id="40" name="CuadroTexto 85"/>
            <p:cNvSpPr txBox="1">
              <a:spLocks noChangeArrowheads="1"/>
            </p:cNvSpPr>
            <p:nvPr/>
          </p:nvSpPr>
          <p:spPr bwMode="auto">
            <a:xfrm>
              <a:off x="1347799" y="2969146"/>
              <a:ext cx="323410" cy="19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Feb.</a:t>
              </a:r>
              <a:endParaRPr lang="es-MX" sz="800" b="1" dirty="0">
                <a:solidFill>
                  <a:prstClr val="black"/>
                </a:solidFill>
                <a:cs typeface="Arial" panose="020B0604020202020204" pitchFamily="34" charset="0"/>
              </a:endParaRPr>
            </a:p>
          </p:txBody>
        </p:sp>
        <p:sp>
          <p:nvSpPr>
            <p:cNvPr id="41" name="Arco de bloque 86"/>
            <p:cNvSpPr/>
            <p:nvPr/>
          </p:nvSpPr>
          <p:spPr>
            <a:xfrm rot="10800000" flipV="1">
              <a:off x="1374460" y="2888456"/>
              <a:ext cx="252000" cy="252000"/>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grpSp>
        <p:nvGrpSpPr>
          <p:cNvPr id="42" name="Grupo 41"/>
          <p:cNvGrpSpPr>
            <a:grpSpLocks/>
          </p:cNvGrpSpPr>
          <p:nvPr/>
        </p:nvGrpSpPr>
        <p:grpSpPr bwMode="auto">
          <a:xfrm>
            <a:off x="1907704" y="1948827"/>
            <a:ext cx="360796" cy="294734"/>
            <a:chOff x="1836355" y="2844341"/>
            <a:chExt cx="360207" cy="296115"/>
          </a:xfrm>
        </p:grpSpPr>
        <p:sp>
          <p:nvSpPr>
            <p:cNvPr id="43" name="CuadroTexto 88"/>
            <p:cNvSpPr txBox="1">
              <a:spLocks noChangeArrowheads="1"/>
            </p:cNvSpPr>
            <p:nvPr/>
          </p:nvSpPr>
          <p:spPr bwMode="auto">
            <a:xfrm>
              <a:off x="1836355" y="2844341"/>
              <a:ext cx="360207" cy="19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Mar.</a:t>
              </a:r>
              <a:endParaRPr lang="es-MX" sz="800" b="1" dirty="0">
                <a:solidFill>
                  <a:prstClr val="black"/>
                </a:solidFill>
                <a:cs typeface="Arial" panose="020B0604020202020204" pitchFamily="34" charset="0"/>
              </a:endParaRPr>
            </a:p>
          </p:txBody>
        </p:sp>
        <p:sp>
          <p:nvSpPr>
            <p:cNvPr id="44" name="Arco de bloque 89"/>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sp>
        <p:nvSpPr>
          <p:cNvPr id="48" name="CuadroTexto 32"/>
          <p:cNvSpPr txBox="1">
            <a:spLocks noChangeArrowheads="1"/>
          </p:cNvSpPr>
          <p:nvPr/>
        </p:nvSpPr>
        <p:spPr bwMode="auto">
          <a:xfrm>
            <a:off x="122860" y="1787751"/>
            <a:ext cx="4452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MX" altLang="es-MX" sz="1200" b="1" dirty="0" smtClean="0">
                <a:solidFill>
                  <a:prstClr val="black"/>
                </a:solidFill>
                <a:cs typeface="Arial" panose="020B0604020202020204" pitchFamily="34" charset="0"/>
              </a:rPr>
              <a:t>2022</a:t>
            </a:r>
            <a:endParaRPr lang="es-MX" altLang="es-MX" sz="1200" b="1" dirty="0">
              <a:solidFill>
                <a:prstClr val="black"/>
              </a:solidFill>
              <a:cs typeface="Arial" panose="020B0604020202020204" pitchFamily="34" charset="0"/>
            </a:endParaRPr>
          </a:p>
        </p:txBody>
      </p:sp>
      <p:sp>
        <p:nvSpPr>
          <p:cNvPr id="49" name="CuadroTexto 85"/>
          <p:cNvSpPr txBox="1">
            <a:spLocks noChangeArrowheads="1"/>
          </p:cNvSpPr>
          <p:nvPr/>
        </p:nvSpPr>
        <p:spPr bwMode="auto">
          <a:xfrm>
            <a:off x="2627784" y="2060848"/>
            <a:ext cx="283739"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Abr.</a:t>
            </a:r>
            <a:endParaRPr lang="es-MX" sz="800" b="1" dirty="0">
              <a:solidFill>
                <a:prstClr val="black"/>
              </a:solidFill>
              <a:cs typeface="Arial" panose="020B0604020202020204" pitchFamily="34" charset="0"/>
            </a:endParaRPr>
          </a:p>
        </p:txBody>
      </p:sp>
      <p:sp>
        <p:nvSpPr>
          <p:cNvPr id="50" name="Arco de bloque 97"/>
          <p:cNvSpPr/>
          <p:nvPr/>
        </p:nvSpPr>
        <p:spPr bwMode="auto">
          <a:xfrm rot="10800000" flipV="1">
            <a:off x="2627785" y="1990611"/>
            <a:ext cx="250825" cy="250825"/>
          </a:xfrm>
          <a:prstGeom prst="blockArc">
            <a:avLst>
              <a:gd name="adj1" fmla="val 10799994"/>
              <a:gd name="adj2" fmla="val 54120"/>
              <a:gd name="adj3"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cxnSp>
        <p:nvCxnSpPr>
          <p:cNvPr id="52" name="Conector recto 83"/>
          <p:cNvCxnSpPr/>
          <p:nvPr/>
        </p:nvCxnSpPr>
        <p:spPr>
          <a:xfrm flipH="1" flipV="1">
            <a:off x="97773" y="2090628"/>
            <a:ext cx="373465" cy="1030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53" name="130 Conector angular"/>
          <p:cNvCxnSpPr/>
          <p:nvPr/>
        </p:nvCxnSpPr>
        <p:spPr>
          <a:xfrm rot="5400000" flipH="1" flipV="1">
            <a:off x="364386" y="2308353"/>
            <a:ext cx="368453" cy="18436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7" name="CuadroTexto 88"/>
          <p:cNvSpPr txBox="1">
            <a:spLocks noChangeArrowheads="1"/>
          </p:cNvSpPr>
          <p:nvPr/>
        </p:nvSpPr>
        <p:spPr bwMode="auto">
          <a:xfrm>
            <a:off x="3326636" y="1990341"/>
            <a:ext cx="360796"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May.</a:t>
            </a:r>
            <a:endParaRPr lang="es-MX" sz="800" b="1" dirty="0">
              <a:solidFill>
                <a:prstClr val="black"/>
              </a:solidFill>
              <a:cs typeface="Arial" panose="020B0604020202020204" pitchFamily="34" charset="0"/>
            </a:endParaRPr>
          </a:p>
        </p:txBody>
      </p:sp>
      <p:sp>
        <p:nvSpPr>
          <p:cNvPr id="57" name="Arco de bloque 89"/>
          <p:cNvSpPr/>
          <p:nvPr/>
        </p:nvSpPr>
        <p:spPr bwMode="auto">
          <a:xfrm flipV="1">
            <a:off x="3346420" y="2001199"/>
            <a:ext cx="252412" cy="250825"/>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sp>
        <p:nvSpPr>
          <p:cNvPr id="61" name="Elipse 234"/>
          <p:cNvSpPr/>
          <p:nvPr/>
        </p:nvSpPr>
        <p:spPr>
          <a:xfrm>
            <a:off x="4629955" y="2064421"/>
            <a:ext cx="142875" cy="160337"/>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nvGrpSpPr>
          <p:cNvPr id="62" name="Grupo 116"/>
          <p:cNvGrpSpPr>
            <a:grpSpLocks/>
          </p:cNvGrpSpPr>
          <p:nvPr/>
        </p:nvGrpSpPr>
        <p:grpSpPr bwMode="auto">
          <a:xfrm>
            <a:off x="4059559" y="1996811"/>
            <a:ext cx="321902" cy="276128"/>
            <a:chOff x="1347799" y="2888456"/>
            <a:chExt cx="323410" cy="277422"/>
          </a:xfrm>
        </p:grpSpPr>
        <p:sp>
          <p:nvSpPr>
            <p:cNvPr id="63" name="CuadroTexto 85"/>
            <p:cNvSpPr txBox="1">
              <a:spLocks noChangeArrowheads="1"/>
            </p:cNvSpPr>
            <p:nvPr/>
          </p:nvSpPr>
          <p:spPr bwMode="auto">
            <a:xfrm>
              <a:off x="1347799" y="2969146"/>
              <a:ext cx="323410" cy="19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Jun.</a:t>
              </a:r>
              <a:endParaRPr lang="es-MX" sz="800" b="1" dirty="0">
                <a:solidFill>
                  <a:prstClr val="black"/>
                </a:solidFill>
                <a:cs typeface="Arial" panose="020B0604020202020204" pitchFamily="34" charset="0"/>
              </a:endParaRPr>
            </a:p>
          </p:txBody>
        </p:sp>
        <p:sp>
          <p:nvSpPr>
            <p:cNvPr id="64" name="Arco de bloque 86"/>
            <p:cNvSpPr/>
            <p:nvPr/>
          </p:nvSpPr>
          <p:spPr>
            <a:xfrm rot="10800000" flipV="1">
              <a:off x="1374460" y="2888456"/>
              <a:ext cx="252000" cy="252000"/>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grpSp>
        <p:nvGrpSpPr>
          <p:cNvPr id="65" name="Grupo 64"/>
          <p:cNvGrpSpPr>
            <a:grpSpLocks/>
          </p:cNvGrpSpPr>
          <p:nvPr/>
        </p:nvGrpSpPr>
        <p:grpSpPr bwMode="auto">
          <a:xfrm>
            <a:off x="4808141" y="1964624"/>
            <a:ext cx="360796" cy="294734"/>
            <a:chOff x="1836355" y="2844341"/>
            <a:chExt cx="360207" cy="296115"/>
          </a:xfrm>
        </p:grpSpPr>
        <p:sp>
          <p:nvSpPr>
            <p:cNvPr id="66" name="CuadroTexto 88"/>
            <p:cNvSpPr txBox="1">
              <a:spLocks noChangeArrowheads="1"/>
            </p:cNvSpPr>
            <p:nvPr/>
          </p:nvSpPr>
          <p:spPr bwMode="auto">
            <a:xfrm>
              <a:off x="1836355" y="2844341"/>
              <a:ext cx="360207" cy="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Jul.</a:t>
              </a:r>
              <a:endParaRPr lang="es-MX" sz="800" b="1" dirty="0">
                <a:solidFill>
                  <a:prstClr val="black"/>
                </a:solidFill>
                <a:cs typeface="Arial" panose="020B0604020202020204" pitchFamily="34" charset="0"/>
              </a:endParaRPr>
            </a:p>
          </p:txBody>
        </p:sp>
        <p:sp>
          <p:nvSpPr>
            <p:cNvPr id="67" name="Arco de bloque 89"/>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sp>
        <p:nvSpPr>
          <p:cNvPr id="73" name="CuadroTexto 85"/>
          <p:cNvSpPr txBox="1">
            <a:spLocks noChangeArrowheads="1"/>
          </p:cNvSpPr>
          <p:nvPr/>
        </p:nvSpPr>
        <p:spPr bwMode="auto">
          <a:xfrm>
            <a:off x="5581136" y="2044118"/>
            <a:ext cx="353271"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Ago.</a:t>
            </a:r>
            <a:endParaRPr lang="es-MX" sz="800" b="1" dirty="0">
              <a:solidFill>
                <a:prstClr val="black"/>
              </a:solidFill>
              <a:cs typeface="Arial" panose="020B0604020202020204" pitchFamily="34" charset="0"/>
            </a:endParaRPr>
          </a:p>
        </p:txBody>
      </p:sp>
      <p:sp>
        <p:nvSpPr>
          <p:cNvPr id="74" name="Arco de bloque 97"/>
          <p:cNvSpPr/>
          <p:nvPr/>
        </p:nvSpPr>
        <p:spPr bwMode="auto">
          <a:xfrm rot="10800000" flipV="1">
            <a:off x="5580112" y="2005837"/>
            <a:ext cx="250825" cy="250825"/>
          </a:xfrm>
          <a:prstGeom prst="blockArc">
            <a:avLst>
              <a:gd name="adj1" fmla="val 10799994"/>
              <a:gd name="adj2" fmla="val 54120"/>
              <a:gd name="adj3"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cxnSp>
        <p:nvCxnSpPr>
          <p:cNvPr id="75" name="Conector recto 105"/>
          <p:cNvCxnSpPr/>
          <p:nvPr/>
        </p:nvCxnSpPr>
        <p:spPr>
          <a:xfrm>
            <a:off x="5875030" y="2155729"/>
            <a:ext cx="351747" cy="6649"/>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grpSp>
        <p:nvGrpSpPr>
          <p:cNvPr id="77" name="Grupo 76"/>
          <p:cNvGrpSpPr>
            <a:grpSpLocks/>
          </p:cNvGrpSpPr>
          <p:nvPr/>
        </p:nvGrpSpPr>
        <p:grpSpPr bwMode="auto">
          <a:xfrm>
            <a:off x="6186332" y="1977580"/>
            <a:ext cx="360796" cy="294734"/>
            <a:chOff x="1836355" y="2844341"/>
            <a:chExt cx="360207" cy="296115"/>
          </a:xfrm>
        </p:grpSpPr>
        <p:sp>
          <p:nvSpPr>
            <p:cNvPr id="78" name="CuadroTexto 88"/>
            <p:cNvSpPr txBox="1">
              <a:spLocks noChangeArrowheads="1"/>
            </p:cNvSpPr>
            <p:nvPr/>
          </p:nvSpPr>
          <p:spPr bwMode="auto">
            <a:xfrm>
              <a:off x="1836355" y="2844341"/>
              <a:ext cx="360207" cy="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Sep.</a:t>
              </a:r>
              <a:endParaRPr lang="es-MX" sz="800" b="1" dirty="0">
                <a:solidFill>
                  <a:prstClr val="black"/>
                </a:solidFill>
                <a:cs typeface="Arial" panose="020B0604020202020204" pitchFamily="34" charset="0"/>
              </a:endParaRPr>
            </a:p>
          </p:txBody>
        </p:sp>
        <p:sp>
          <p:nvSpPr>
            <p:cNvPr id="79" name="Arco de bloque 89"/>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sp>
        <p:nvSpPr>
          <p:cNvPr id="87" name="CuadroTexto 85"/>
          <p:cNvSpPr txBox="1">
            <a:spLocks noChangeArrowheads="1"/>
          </p:cNvSpPr>
          <p:nvPr/>
        </p:nvSpPr>
        <p:spPr bwMode="auto">
          <a:xfrm>
            <a:off x="6911742" y="2074918"/>
            <a:ext cx="353271"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Oct. </a:t>
            </a:r>
            <a:endParaRPr lang="es-MX" sz="800" b="1" dirty="0">
              <a:solidFill>
                <a:prstClr val="black"/>
              </a:solidFill>
              <a:cs typeface="Arial" panose="020B0604020202020204" pitchFamily="34" charset="0"/>
            </a:endParaRPr>
          </a:p>
        </p:txBody>
      </p:sp>
      <p:sp>
        <p:nvSpPr>
          <p:cNvPr id="88" name="Arco de bloque 97"/>
          <p:cNvSpPr/>
          <p:nvPr/>
        </p:nvSpPr>
        <p:spPr bwMode="auto">
          <a:xfrm rot="10800000" flipV="1">
            <a:off x="6956299" y="1995444"/>
            <a:ext cx="250825" cy="250825"/>
          </a:xfrm>
          <a:prstGeom prst="blockArc">
            <a:avLst>
              <a:gd name="adj1" fmla="val 10799994"/>
              <a:gd name="adj2" fmla="val 54120"/>
              <a:gd name="adj3"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cxnSp>
        <p:nvCxnSpPr>
          <p:cNvPr id="94" name="Conector recto 83"/>
          <p:cNvCxnSpPr/>
          <p:nvPr/>
        </p:nvCxnSpPr>
        <p:spPr>
          <a:xfrm flipH="1">
            <a:off x="1478677" y="2130396"/>
            <a:ext cx="473912" cy="6383"/>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95" name="Conector recto 83"/>
          <p:cNvCxnSpPr/>
          <p:nvPr/>
        </p:nvCxnSpPr>
        <p:spPr>
          <a:xfrm flipH="1">
            <a:off x="2190705" y="2124013"/>
            <a:ext cx="473912" cy="6383"/>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96" name="Conector recto 83"/>
          <p:cNvCxnSpPr/>
          <p:nvPr/>
        </p:nvCxnSpPr>
        <p:spPr>
          <a:xfrm flipH="1">
            <a:off x="2878824" y="2130396"/>
            <a:ext cx="473912" cy="6383"/>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97" name="Conector recto 83"/>
          <p:cNvCxnSpPr/>
          <p:nvPr/>
        </p:nvCxnSpPr>
        <p:spPr>
          <a:xfrm flipH="1">
            <a:off x="3618616" y="2113889"/>
            <a:ext cx="473912" cy="6383"/>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98" name="Conector recto 83"/>
          <p:cNvCxnSpPr/>
          <p:nvPr/>
        </p:nvCxnSpPr>
        <p:spPr>
          <a:xfrm flipH="1">
            <a:off x="4355976" y="2139452"/>
            <a:ext cx="473912" cy="6383"/>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99" name="Conector recto 83"/>
          <p:cNvCxnSpPr/>
          <p:nvPr/>
        </p:nvCxnSpPr>
        <p:spPr>
          <a:xfrm flipH="1">
            <a:off x="5076056" y="2113889"/>
            <a:ext cx="473912" cy="6383"/>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100" name="Conector recto 83"/>
          <p:cNvCxnSpPr/>
          <p:nvPr/>
        </p:nvCxnSpPr>
        <p:spPr>
          <a:xfrm flipH="1">
            <a:off x="6478382" y="2120272"/>
            <a:ext cx="473912" cy="6383"/>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101" name="Conector recto 83"/>
          <p:cNvCxnSpPr/>
          <p:nvPr/>
        </p:nvCxnSpPr>
        <p:spPr>
          <a:xfrm flipH="1">
            <a:off x="7225853" y="2113889"/>
            <a:ext cx="473912" cy="6383"/>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grpSp>
        <p:nvGrpSpPr>
          <p:cNvPr id="102" name="Grupo 101"/>
          <p:cNvGrpSpPr>
            <a:grpSpLocks/>
          </p:cNvGrpSpPr>
          <p:nvPr/>
        </p:nvGrpSpPr>
        <p:grpSpPr bwMode="auto">
          <a:xfrm>
            <a:off x="7641070" y="1940881"/>
            <a:ext cx="360796" cy="294734"/>
            <a:chOff x="1836355" y="2844341"/>
            <a:chExt cx="360207" cy="296115"/>
          </a:xfrm>
        </p:grpSpPr>
        <p:sp>
          <p:nvSpPr>
            <p:cNvPr id="103" name="CuadroTexto 88"/>
            <p:cNvSpPr txBox="1">
              <a:spLocks noChangeArrowheads="1"/>
            </p:cNvSpPr>
            <p:nvPr/>
          </p:nvSpPr>
          <p:spPr bwMode="auto">
            <a:xfrm>
              <a:off x="1836355" y="2844341"/>
              <a:ext cx="360207" cy="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800" b="1" dirty="0" smtClean="0">
                  <a:solidFill>
                    <a:prstClr val="black"/>
                  </a:solidFill>
                  <a:cs typeface="Arial" panose="020B0604020202020204" pitchFamily="34" charset="0"/>
                </a:rPr>
                <a:t>Nov.</a:t>
              </a:r>
              <a:endParaRPr lang="es-MX" sz="800" b="1" dirty="0">
                <a:solidFill>
                  <a:prstClr val="black"/>
                </a:solidFill>
                <a:cs typeface="Arial" panose="020B0604020202020204" pitchFamily="34" charset="0"/>
              </a:endParaRPr>
            </a:p>
          </p:txBody>
        </p:sp>
        <p:sp>
          <p:nvSpPr>
            <p:cNvPr id="104" name="Arco de bloque 89"/>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800">
                <a:solidFill>
                  <a:prstClr val="black"/>
                </a:solidFill>
                <a:latin typeface="Arial" panose="020B0604020202020204" pitchFamily="34" charset="0"/>
                <a:cs typeface="Arial" panose="020B0604020202020204" pitchFamily="34" charset="0"/>
              </a:endParaRPr>
            </a:p>
          </p:txBody>
        </p:sp>
      </p:grpSp>
      <p:sp>
        <p:nvSpPr>
          <p:cNvPr id="54" name="Text Box 19"/>
          <p:cNvSpPr txBox="1">
            <a:spLocks noChangeArrowheads="1"/>
          </p:cNvSpPr>
          <p:nvPr/>
        </p:nvSpPr>
        <p:spPr bwMode="auto">
          <a:xfrm>
            <a:off x="844039" y="1087076"/>
            <a:ext cx="1021896" cy="733534"/>
          </a:xfrm>
          <a:prstGeom prst="rect">
            <a:avLst/>
          </a:prstGeom>
          <a:solidFill>
            <a:schemeClr val="accent6">
              <a:lumMod val="20000"/>
              <a:lumOff val="80000"/>
            </a:schemeClr>
          </a:solid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lIns="36000" rIns="36000" anchor="ctr" anchorCtr="0">
            <a:spAutoFit/>
          </a:bodyPr>
          <a:lstStyle/>
          <a:p>
            <a:pPr algn="just">
              <a:lnSpc>
                <a:spcPts val="1000"/>
              </a:lnSpc>
            </a:pPr>
            <a:r>
              <a:rPr lang="es-MX" sz="800" dirty="0" smtClean="0">
                <a:solidFill>
                  <a:schemeClr val="tx1"/>
                </a:solidFill>
                <a:latin typeface="Arial" panose="020B0604020202020204" pitchFamily="34" charset="0"/>
                <a:cs typeface="Arial" panose="020B0604020202020204" pitchFamily="34" charset="0"/>
              </a:rPr>
              <a:t>En el presente mes de ha registrado 1 Evento, como sigue:</a:t>
            </a:r>
          </a:p>
          <a:p>
            <a:pPr algn="just">
              <a:lnSpc>
                <a:spcPts val="1000"/>
              </a:lnSpc>
            </a:pPr>
            <a:endParaRPr lang="es-MX" sz="800" dirty="0" smtClean="0">
              <a:solidFill>
                <a:schemeClr val="tx1"/>
              </a:solidFill>
              <a:latin typeface="Arial" panose="020B0604020202020204" pitchFamily="34" charset="0"/>
              <a:cs typeface="Arial" panose="020B0604020202020204" pitchFamily="34" charset="0"/>
            </a:endParaRPr>
          </a:p>
          <a:p>
            <a:pPr algn="just">
              <a:lnSpc>
                <a:spcPts val="1000"/>
              </a:lnSpc>
            </a:pPr>
            <a:r>
              <a:rPr lang="es-MX" sz="800" dirty="0" smtClean="0">
                <a:solidFill>
                  <a:schemeClr val="tx1"/>
                </a:solidFill>
                <a:latin typeface="Arial" panose="020B0604020202020204" pitchFamily="34" charset="0"/>
                <a:cs typeface="Arial" panose="020B0604020202020204" pitchFamily="34" charset="0"/>
              </a:rPr>
              <a:t>(1) Concentración.</a:t>
            </a:r>
          </a:p>
        </p:txBody>
      </p:sp>
      <p:cxnSp>
        <p:nvCxnSpPr>
          <p:cNvPr id="55" name="130 Conector angular"/>
          <p:cNvCxnSpPr/>
          <p:nvPr/>
        </p:nvCxnSpPr>
        <p:spPr>
          <a:xfrm rot="5400000" flipH="1" flipV="1">
            <a:off x="1181081" y="1716326"/>
            <a:ext cx="368453" cy="18436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962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adroTexto 32"/>
          <p:cNvSpPr txBox="1">
            <a:spLocks noChangeArrowheads="1"/>
          </p:cNvSpPr>
          <p:nvPr/>
        </p:nvSpPr>
        <p:spPr bwMode="auto">
          <a:xfrm>
            <a:off x="6012159" y="1289348"/>
            <a:ext cx="2982069" cy="2154436"/>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260"/>
              </a:lnSpc>
              <a:spcBef>
                <a:spcPts val="600"/>
              </a:spcBef>
              <a:spcAft>
                <a:spcPts val="0"/>
              </a:spcAft>
              <a:buFont typeface="Wingdings" panose="05000000000000000000" pitchFamily="2" charset="2"/>
              <a:buChar char="q"/>
              <a:defRPr/>
            </a:pPr>
            <a:r>
              <a:rPr lang="es-MX" altLang="es-MX" sz="1050" dirty="0">
                <a:latin typeface="Arial" panose="020B0604020202020204" pitchFamily="34" charset="0"/>
              </a:rPr>
              <a:t>Durante el período del </a:t>
            </a:r>
            <a:r>
              <a:rPr lang="es-MX" altLang="es-MX" sz="1050" b="1" dirty="0">
                <a:latin typeface="Arial" panose="020B0604020202020204" pitchFamily="34" charset="0"/>
              </a:rPr>
              <a:t>1/o. </a:t>
            </a:r>
            <a:r>
              <a:rPr lang="es-MX" altLang="es-MX" sz="1050" b="1" dirty="0" smtClean="0">
                <a:latin typeface="Arial" panose="020B0604020202020204" pitchFamily="34" charset="0"/>
              </a:rPr>
              <a:t>Ene. al </a:t>
            </a:r>
            <a:r>
              <a:rPr lang="es-MX" altLang="es-MX" sz="1050" b="1" dirty="0" smtClean="0">
                <a:latin typeface="Arial" panose="020B0604020202020204" pitchFamily="34" charset="0"/>
              </a:rPr>
              <a:t>1/o. Mar.  </a:t>
            </a:r>
            <a:r>
              <a:rPr lang="es-MX" altLang="es-MX" sz="1050" b="1" dirty="0" smtClean="0">
                <a:latin typeface="Arial" panose="020B0604020202020204" pitchFamily="34" charset="0"/>
              </a:rPr>
              <a:t>2022,</a:t>
            </a:r>
            <a:r>
              <a:rPr lang="es-MX" altLang="es-MX" sz="1050" dirty="0" smtClean="0">
                <a:latin typeface="Arial" panose="020B0604020202020204" pitchFamily="34" charset="0"/>
              </a:rPr>
              <a:t> </a:t>
            </a:r>
            <a:r>
              <a:rPr lang="es-MX" altLang="es-MX" sz="1050" dirty="0">
                <a:latin typeface="Arial" panose="020B0604020202020204" pitchFamily="34" charset="0"/>
              </a:rPr>
              <a:t>en el  municipio de San </a:t>
            </a:r>
            <a:r>
              <a:rPr lang="es-MX" altLang="es-MX" sz="1050" dirty="0" smtClean="0">
                <a:latin typeface="Arial" panose="020B0604020202020204" pitchFamily="34" charset="0"/>
              </a:rPr>
              <a:t>Juan del Rio, Qro., se han registrado </a:t>
            </a:r>
            <a:r>
              <a:rPr lang="es-MX" altLang="es-MX" sz="1050" b="1" dirty="0" smtClean="0">
                <a:latin typeface="Arial" panose="020B0604020202020204" pitchFamily="34" charset="0"/>
              </a:rPr>
              <a:t>4</a:t>
            </a:r>
            <a:r>
              <a:rPr lang="es-MX" altLang="es-MX" sz="1050" dirty="0" smtClean="0">
                <a:latin typeface="Arial" panose="020B0604020202020204" pitchFamily="34" charset="0"/>
              </a:rPr>
              <a:t> homicidios.</a:t>
            </a:r>
          </a:p>
          <a:p>
            <a:pPr marL="171450" indent="-171450" algn="just">
              <a:lnSpc>
                <a:spcPts val="1260"/>
              </a:lnSpc>
              <a:spcBef>
                <a:spcPts val="600"/>
              </a:spcBef>
              <a:spcAft>
                <a:spcPts val="0"/>
              </a:spcAft>
              <a:buFont typeface="Wingdings" panose="05000000000000000000" pitchFamily="2" charset="2"/>
              <a:buChar char="q"/>
              <a:defRPr/>
            </a:pPr>
            <a:r>
              <a:rPr lang="es-MX" altLang="es-MX" sz="1050" dirty="0" smtClean="0">
                <a:latin typeface="Arial" panose="020B0604020202020204" pitchFamily="34" charset="0"/>
              </a:rPr>
              <a:t>Sin embargo, cuando ocurren eventos, la mayoría de estos incidentes delictivos han sido anteriormente de la </a:t>
            </a:r>
            <a:r>
              <a:rPr lang="es-MX" altLang="es-MX" sz="1050" dirty="0" err="1" smtClean="0">
                <a:latin typeface="Arial" panose="020B0604020202020204" pitchFamily="34" charset="0"/>
              </a:rPr>
              <a:t>D.O</a:t>
            </a:r>
            <a:r>
              <a:rPr lang="es-MX" altLang="es-MX" sz="1050" dirty="0" smtClean="0">
                <a:latin typeface="Arial" panose="020B0604020202020204" pitchFamily="34" charset="0"/>
              </a:rPr>
              <a:t>., existiendo una banda delincuencial local,</a:t>
            </a:r>
            <a:r>
              <a:rPr lang="es-MX" altLang="es-MX" sz="1050" b="1" dirty="0" smtClean="0">
                <a:latin typeface="Arial" panose="020B0604020202020204" pitchFamily="34" charset="0"/>
              </a:rPr>
              <a:t> </a:t>
            </a:r>
            <a:r>
              <a:rPr lang="es-MX" altLang="es-MX" sz="1050" dirty="0" smtClean="0">
                <a:latin typeface="Arial" panose="020B0604020202020204" pitchFamily="34" charset="0"/>
              </a:rPr>
              <a:t>la cual enfoca sus actividades en el robo de hidrocarburo y venta de estupefacientes al menudeo.</a:t>
            </a:r>
            <a:endParaRPr lang="es-MX" altLang="es-MX" sz="1050" dirty="0">
              <a:latin typeface="Arial" panose="020B0604020202020204" pitchFamily="34" charset="0"/>
            </a:endParaRPr>
          </a:p>
          <a:p>
            <a:pPr marL="171450" indent="-171450" algn="just" eaLnBrk="0" hangingPunct="0">
              <a:lnSpc>
                <a:spcPts val="1260"/>
              </a:lnSpc>
              <a:spcBef>
                <a:spcPts val="600"/>
              </a:spcBef>
              <a:spcAft>
                <a:spcPts val="0"/>
              </a:spcAft>
              <a:buFont typeface="Wingdings" panose="05000000000000000000" pitchFamily="2" charset="2"/>
              <a:buChar char="q"/>
              <a:defRPr/>
            </a:pPr>
            <a:r>
              <a:rPr lang="es-MX" altLang="es-MX" sz="1050" dirty="0" smtClean="0">
                <a:latin typeface="Arial" panose="020B0604020202020204" pitchFamily="34" charset="0"/>
              </a:rPr>
              <a:t>Las comunidades con mayor incidencia delictiva son: Vaquerías, Santa Bárbara la Cueva y Cazadero.</a:t>
            </a:r>
          </a:p>
        </p:txBody>
      </p:sp>
      <p:sp>
        <p:nvSpPr>
          <p:cNvPr id="128" name="CuadroTexto 32"/>
          <p:cNvSpPr txBox="1">
            <a:spLocks noChangeArrowheads="1"/>
          </p:cNvSpPr>
          <p:nvPr/>
        </p:nvSpPr>
        <p:spPr bwMode="auto">
          <a:xfrm>
            <a:off x="6012158" y="4005064"/>
            <a:ext cx="3024337" cy="2500685"/>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200"/>
              </a:lnSpc>
              <a:spcBef>
                <a:spcPct val="0"/>
              </a:spcBef>
              <a:spcAft>
                <a:spcPts val="900"/>
              </a:spcAft>
              <a:buFont typeface="Wingdings" panose="05000000000000000000" pitchFamily="2" charset="2"/>
              <a:buChar char="q"/>
              <a:defRPr/>
            </a:pPr>
            <a:r>
              <a:rPr lang="es-MX" altLang="es-MX" sz="1050" dirty="0" smtClean="0">
                <a:latin typeface="Arial" panose="020B0604020202020204" pitchFamily="34" charset="0"/>
              </a:rPr>
              <a:t>En el Mpio. de San Juan del Rio, Qro., no se han suscitado Homicidios derivados de la D.O. y si </a:t>
            </a:r>
            <a:r>
              <a:rPr lang="es-MX" altLang="es-MX" sz="1050" dirty="0" smtClean="0">
                <a:latin typeface="Arial" panose="020B0604020202020204" pitchFamily="34" charset="0"/>
              </a:rPr>
              <a:t>4 homicidios </a:t>
            </a:r>
            <a:r>
              <a:rPr lang="es-MX" altLang="es-MX" sz="1050" dirty="0" smtClean="0">
                <a:latin typeface="Arial" panose="020B0604020202020204" pitchFamily="34" charset="0"/>
              </a:rPr>
              <a:t>de la delincuencia común.</a:t>
            </a:r>
          </a:p>
          <a:p>
            <a:pPr marL="171450" indent="-171450" algn="just">
              <a:lnSpc>
                <a:spcPts val="1200"/>
              </a:lnSpc>
              <a:spcBef>
                <a:spcPct val="0"/>
              </a:spcBef>
              <a:spcAft>
                <a:spcPts val="900"/>
              </a:spcAft>
              <a:buFont typeface="Wingdings" panose="05000000000000000000" pitchFamily="2" charset="2"/>
              <a:buChar char="q"/>
              <a:defRPr/>
            </a:pPr>
            <a:r>
              <a:rPr lang="es-MX" altLang="es-MX" sz="1050" dirty="0" smtClean="0">
                <a:latin typeface="Arial" panose="020B0604020202020204" pitchFamily="34" charset="0"/>
              </a:rPr>
              <a:t>Existe una banda delictiva local, la cual enfoca su activismo en el robo de hidrocarburos y la venta de estupefacientes al menudeo.</a:t>
            </a:r>
          </a:p>
          <a:p>
            <a:pPr marL="171450" indent="-171450" algn="just">
              <a:lnSpc>
                <a:spcPts val="1200"/>
              </a:lnSpc>
              <a:spcBef>
                <a:spcPct val="0"/>
              </a:spcBef>
              <a:spcAft>
                <a:spcPts val="900"/>
              </a:spcAft>
              <a:buFont typeface="Wingdings" panose="05000000000000000000" pitchFamily="2" charset="2"/>
              <a:buChar char="q"/>
              <a:defRPr/>
            </a:pPr>
            <a:r>
              <a:rPr lang="es-MX" altLang="es-MX" sz="1050" dirty="0">
                <a:latin typeface="Arial" panose="020B0604020202020204" pitchFamily="34" charset="0"/>
              </a:rPr>
              <a:t>Las comunidades con mayor incidencia delictiva son: Vaquerías, Santa Bárbara la Cueva y Cazadero.</a:t>
            </a:r>
            <a:endParaRPr lang="es-MX" altLang="es-MX" sz="1050" dirty="0" smtClean="0">
              <a:latin typeface="Arial" panose="020B0604020202020204" pitchFamily="34" charset="0"/>
            </a:endParaRPr>
          </a:p>
          <a:p>
            <a:pPr marL="171450" indent="-171450" algn="just">
              <a:lnSpc>
                <a:spcPts val="1200"/>
              </a:lnSpc>
              <a:spcBef>
                <a:spcPct val="0"/>
              </a:spcBef>
              <a:spcAft>
                <a:spcPts val="900"/>
              </a:spcAft>
              <a:buFont typeface="Wingdings" panose="05000000000000000000" pitchFamily="2" charset="2"/>
              <a:buChar char="q"/>
              <a:defRPr/>
            </a:pPr>
            <a:r>
              <a:rPr lang="es-MX" altLang="es-MX" sz="1050" dirty="0" smtClean="0">
                <a:solidFill>
                  <a:srgbClr val="000000"/>
                </a:solidFill>
                <a:latin typeface="Arial" panose="020B0604020202020204" pitchFamily="34" charset="0"/>
              </a:rPr>
              <a:t>El mes de enero se registró </a:t>
            </a:r>
            <a:r>
              <a:rPr lang="es-MX" altLang="es-MX" sz="1050" b="1" dirty="0" smtClean="0">
                <a:solidFill>
                  <a:srgbClr val="000000"/>
                </a:solidFill>
                <a:latin typeface="Arial" panose="020B0604020202020204" pitchFamily="34" charset="0"/>
              </a:rPr>
              <a:t>3</a:t>
            </a:r>
            <a:r>
              <a:rPr lang="es-MX" altLang="es-MX" sz="1050" dirty="0" smtClean="0">
                <a:solidFill>
                  <a:srgbClr val="000000"/>
                </a:solidFill>
                <a:latin typeface="Arial" panose="020B0604020202020204" pitchFamily="34" charset="0"/>
              </a:rPr>
              <a:t> homicidios, en Febrero </a:t>
            </a:r>
            <a:r>
              <a:rPr lang="es-MX" altLang="es-MX" sz="1050" b="1" dirty="0" smtClean="0">
                <a:solidFill>
                  <a:srgbClr val="000000"/>
                </a:solidFill>
                <a:latin typeface="Arial" panose="020B0604020202020204" pitchFamily="34" charset="0"/>
              </a:rPr>
              <a:t>1 </a:t>
            </a:r>
            <a:r>
              <a:rPr lang="es-MX" altLang="es-MX" sz="1050" dirty="0" smtClean="0">
                <a:solidFill>
                  <a:srgbClr val="000000"/>
                </a:solidFill>
                <a:latin typeface="Arial" panose="020B0604020202020204" pitchFamily="34" charset="0"/>
              </a:rPr>
              <a:t>homicidios</a:t>
            </a:r>
            <a:r>
              <a:rPr lang="es-MX" altLang="es-MX" sz="1050" dirty="0" smtClean="0">
                <a:solidFill>
                  <a:srgbClr val="000000"/>
                </a:solidFill>
                <a:latin typeface="Arial" panose="020B0604020202020204" pitchFamily="34" charset="0"/>
              </a:rPr>
              <a:t>, en Marzo </a:t>
            </a:r>
            <a:r>
              <a:rPr lang="es-MX" altLang="es-MX" sz="1050" b="1" dirty="0" smtClean="0">
                <a:solidFill>
                  <a:srgbClr val="000000"/>
                </a:solidFill>
                <a:latin typeface="Arial" panose="020B0604020202020204" pitchFamily="34" charset="0"/>
              </a:rPr>
              <a:t>0 </a:t>
            </a:r>
            <a:r>
              <a:rPr lang="es-MX" altLang="es-MX" sz="1050" dirty="0" smtClean="0">
                <a:solidFill>
                  <a:srgbClr val="000000"/>
                </a:solidFill>
                <a:latin typeface="Arial" panose="020B0604020202020204" pitchFamily="34" charset="0"/>
              </a:rPr>
              <a:t>homicidios, en Abril 0</a:t>
            </a:r>
            <a:r>
              <a:rPr lang="es-MX" altLang="es-MX" sz="1050" b="1" dirty="0" smtClean="0">
                <a:solidFill>
                  <a:srgbClr val="000000"/>
                </a:solidFill>
                <a:latin typeface="Arial" panose="020B0604020202020204" pitchFamily="34" charset="0"/>
              </a:rPr>
              <a:t>, en Mayo 0  </a:t>
            </a:r>
            <a:r>
              <a:rPr lang="es-MX" altLang="es-MX" sz="1050" dirty="0" smtClean="0">
                <a:solidFill>
                  <a:srgbClr val="000000"/>
                </a:solidFill>
                <a:latin typeface="Arial" panose="020B0604020202020204" pitchFamily="34" charset="0"/>
              </a:rPr>
              <a:t>eventos, en Jun. 0</a:t>
            </a:r>
            <a:r>
              <a:rPr lang="es-MX" altLang="es-MX" sz="1050" b="1" dirty="0" smtClean="0">
                <a:solidFill>
                  <a:srgbClr val="000000"/>
                </a:solidFill>
                <a:latin typeface="Arial" panose="020B0604020202020204" pitchFamily="34" charset="0"/>
              </a:rPr>
              <a:t>, </a:t>
            </a:r>
            <a:r>
              <a:rPr lang="es-MX" altLang="es-MX" sz="1050" dirty="0" smtClean="0">
                <a:solidFill>
                  <a:srgbClr val="000000"/>
                </a:solidFill>
                <a:latin typeface="Arial" panose="020B0604020202020204" pitchFamily="34" charset="0"/>
              </a:rPr>
              <a:t>en Jul. </a:t>
            </a:r>
            <a:r>
              <a:rPr lang="es-MX" altLang="es-MX" sz="1050" b="1" dirty="0">
                <a:solidFill>
                  <a:srgbClr val="000000"/>
                </a:solidFill>
                <a:latin typeface="Arial" panose="020B0604020202020204" pitchFamily="34" charset="0"/>
              </a:rPr>
              <a:t>0</a:t>
            </a:r>
            <a:r>
              <a:rPr lang="es-MX" altLang="es-MX" sz="1050" b="1" dirty="0" smtClean="0">
                <a:solidFill>
                  <a:srgbClr val="000000"/>
                </a:solidFill>
                <a:latin typeface="Arial" panose="020B0604020202020204" pitchFamily="34" charset="0"/>
              </a:rPr>
              <a:t>, </a:t>
            </a:r>
            <a:r>
              <a:rPr lang="es-MX" altLang="es-MX" sz="1050" dirty="0" smtClean="0">
                <a:solidFill>
                  <a:srgbClr val="000000"/>
                </a:solidFill>
                <a:latin typeface="Arial" panose="020B0604020202020204" pitchFamily="34" charset="0"/>
              </a:rPr>
              <a:t>Ago. </a:t>
            </a:r>
            <a:r>
              <a:rPr lang="es-MX" altLang="es-MX" sz="1050" b="1" dirty="0">
                <a:solidFill>
                  <a:srgbClr val="000000"/>
                </a:solidFill>
                <a:latin typeface="Arial" panose="020B0604020202020204" pitchFamily="34" charset="0"/>
              </a:rPr>
              <a:t>0</a:t>
            </a:r>
            <a:r>
              <a:rPr lang="es-MX" altLang="es-MX" sz="1050" b="1" dirty="0" smtClean="0">
                <a:solidFill>
                  <a:srgbClr val="000000"/>
                </a:solidFill>
                <a:latin typeface="Arial" panose="020B0604020202020204" pitchFamily="34" charset="0"/>
              </a:rPr>
              <a:t>, Sep. 0,  0 </a:t>
            </a:r>
            <a:r>
              <a:rPr lang="es-MX" altLang="es-MX" sz="1050" dirty="0" smtClean="0">
                <a:solidFill>
                  <a:srgbClr val="000000"/>
                </a:solidFill>
                <a:latin typeface="Arial" panose="020B0604020202020204" pitchFamily="34" charset="0"/>
              </a:rPr>
              <a:t>en Oct., </a:t>
            </a:r>
            <a:r>
              <a:rPr lang="es-MX" altLang="es-MX" sz="1050" b="1" dirty="0">
                <a:solidFill>
                  <a:srgbClr val="000000"/>
                </a:solidFill>
                <a:latin typeface="Arial" panose="020B0604020202020204" pitchFamily="34" charset="0"/>
              </a:rPr>
              <a:t>0</a:t>
            </a:r>
            <a:r>
              <a:rPr lang="es-MX" altLang="es-MX" sz="1050" dirty="0" smtClean="0">
                <a:solidFill>
                  <a:srgbClr val="000000"/>
                </a:solidFill>
                <a:latin typeface="Arial" panose="020B0604020202020204" pitchFamily="34" charset="0"/>
              </a:rPr>
              <a:t> Nov. y 0 en Dic. 2022. </a:t>
            </a:r>
            <a:endParaRPr lang="es-MX" altLang="es-MX" sz="1050" dirty="0" smtClean="0">
              <a:latin typeface="Arial" panose="020B0604020202020204" pitchFamily="34" charset="0"/>
            </a:endParaRPr>
          </a:p>
        </p:txBody>
      </p:sp>
      <p:sp>
        <p:nvSpPr>
          <p:cNvPr id="129" name="CuadroTexto 128"/>
          <p:cNvSpPr txBox="1"/>
          <p:nvPr/>
        </p:nvSpPr>
        <p:spPr>
          <a:xfrm>
            <a:off x="6804248" y="704503"/>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Interpretación</a:t>
            </a:r>
            <a:endParaRPr lang="es-MX" dirty="0"/>
          </a:p>
        </p:txBody>
      </p:sp>
      <p:sp>
        <p:nvSpPr>
          <p:cNvPr id="130" name="CuadroTexto 129"/>
          <p:cNvSpPr txBox="1"/>
          <p:nvPr/>
        </p:nvSpPr>
        <p:spPr>
          <a:xfrm>
            <a:off x="6804248" y="3607152"/>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Conclusión</a:t>
            </a:r>
            <a:endParaRPr lang="es-MX" dirty="0"/>
          </a:p>
        </p:txBody>
      </p:sp>
      <p:sp>
        <p:nvSpPr>
          <p:cNvPr id="41" name="CuadroTexto 32"/>
          <p:cNvSpPr txBox="1">
            <a:spLocks noChangeArrowheads="1"/>
          </p:cNvSpPr>
          <p:nvPr/>
        </p:nvSpPr>
        <p:spPr bwMode="auto">
          <a:xfrm>
            <a:off x="1907704" y="116632"/>
            <a:ext cx="7200800"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s-MX" altLang="es-MX" sz="1600" b="1" dirty="0" smtClean="0"/>
              <a:t>Mapeo del activismo delictivo en el municipio de San Juan del Río, Qro.</a:t>
            </a:r>
            <a:endParaRPr lang="es-MX" altLang="es-MX" sz="1600" dirty="0">
              <a:latin typeface="Calibri" panose="020F0502020204030204" pitchFamily="34" charset="0"/>
            </a:endParaRPr>
          </a:p>
        </p:txBody>
      </p:sp>
      <p:pic>
        <p:nvPicPr>
          <p:cNvPr id="36" name="Imagen 1">
            <a:extLst>
              <a:ext uri="{FF2B5EF4-FFF2-40B4-BE49-F238E27FC236}">
                <a16:creationId xmlns:a16="http://schemas.microsoft.com/office/drawing/2014/main" xmlns="" id="{9BEF7E81-EA25-4C7E-8742-6DA72DCA2E01}"/>
              </a:ext>
            </a:extLst>
          </p:cNvPr>
          <p:cNvPicPr>
            <a:picLocks noChangeAspect="1"/>
          </p:cNvPicPr>
          <p:nvPr/>
        </p:nvPicPr>
        <p:blipFill rotWithShape="1">
          <a:blip r:embed="rId3"/>
          <a:srcRect l="35006" t="25685" r="39116" b="39318"/>
          <a:stretch/>
        </p:blipFill>
        <p:spPr>
          <a:xfrm>
            <a:off x="239181" y="704503"/>
            <a:ext cx="5472608" cy="4788703"/>
          </a:xfrm>
          <a:prstGeom prst="rect">
            <a:avLst/>
          </a:prstGeom>
          <a:ln w="3175">
            <a:solidFill>
              <a:schemeClr val="tx1"/>
            </a:solidFill>
          </a:ln>
        </p:spPr>
      </p:pic>
      <p:sp>
        <p:nvSpPr>
          <p:cNvPr id="40" name="Elipse 39"/>
          <p:cNvSpPr/>
          <p:nvPr/>
        </p:nvSpPr>
        <p:spPr>
          <a:xfrm>
            <a:off x="1847818" y="6289575"/>
            <a:ext cx="430787" cy="434966"/>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CuadroTexto 43"/>
          <p:cNvSpPr txBox="1"/>
          <p:nvPr/>
        </p:nvSpPr>
        <p:spPr>
          <a:xfrm>
            <a:off x="2449334" y="6381328"/>
            <a:ext cx="1846980" cy="307777"/>
          </a:xfrm>
          <a:prstGeom prst="rect">
            <a:avLst/>
          </a:prstGeom>
          <a:noFill/>
        </p:spPr>
        <p:txBody>
          <a:bodyPr wrap="none" rtlCol="0">
            <a:spAutoFit/>
          </a:bodyPr>
          <a:lstStyle/>
          <a:p>
            <a:r>
              <a:rPr lang="es-MX" sz="1400" dirty="0" smtClean="0"/>
              <a:t>Delincuencia común.</a:t>
            </a:r>
            <a:endParaRPr lang="es-MX" sz="1400" dirty="0"/>
          </a:p>
        </p:txBody>
      </p:sp>
      <p:sp>
        <p:nvSpPr>
          <p:cNvPr id="45" name="CuadroTexto 44"/>
          <p:cNvSpPr txBox="1"/>
          <p:nvPr/>
        </p:nvSpPr>
        <p:spPr>
          <a:xfrm>
            <a:off x="2422128" y="5783378"/>
            <a:ext cx="553357" cy="307777"/>
          </a:xfrm>
          <a:prstGeom prst="rect">
            <a:avLst/>
          </a:prstGeom>
          <a:noFill/>
        </p:spPr>
        <p:txBody>
          <a:bodyPr wrap="none" rtlCol="0">
            <a:spAutoFit/>
          </a:bodyPr>
          <a:lstStyle/>
          <a:p>
            <a:r>
              <a:rPr lang="es-MX" sz="1400" dirty="0" err="1" smtClean="0"/>
              <a:t>D.O</a:t>
            </a:r>
            <a:r>
              <a:rPr lang="es-MX" sz="1400" dirty="0" smtClean="0"/>
              <a:t>.</a:t>
            </a:r>
            <a:endParaRPr lang="es-MX" sz="1400" dirty="0"/>
          </a:p>
        </p:txBody>
      </p:sp>
      <p:sp>
        <p:nvSpPr>
          <p:cNvPr id="48" name="Elipse 47"/>
          <p:cNvSpPr/>
          <p:nvPr/>
        </p:nvSpPr>
        <p:spPr>
          <a:xfrm>
            <a:off x="1847324" y="5745969"/>
            <a:ext cx="430787" cy="434966"/>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98584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16"/>
          <p:cNvGrpSpPr>
            <a:grpSpLocks/>
          </p:cNvGrpSpPr>
          <p:nvPr/>
        </p:nvGrpSpPr>
        <p:grpSpPr bwMode="auto">
          <a:xfrm>
            <a:off x="839015" y="2398036"/>
            <a:ext cx="739236" cy="430836"/>
            <a:chOff x="1342782" y="2888456"/>
            <a:chExt cx="323410" cy="252000"/>
          </a:xfrm>
        </p:grpSpPr>
        <p:sp>
          <p:nvSpPr>
            <p:cNvPr id="3" name="CuadroTexto 85"/>
            <p:cNvSpPr txBox="1">
              <a:spLocks noChangeArrowheads="1"/>
            </p:cNvSpPr>
            <p:nvPr/>
          </p:nvSpPr>
          <p:spPr bwMode="auto">
            <a:xfrm>
              <a:off x="1342782" y="2931074"/>
              <a:ext cx="323410" cy="1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21</a:t>
              </a:r>
              <a:endParaRPr lang="es-MX" sz="1100" b="1" dirty="0">
                <a:cs typeface="Arial" panose="020B0604020202020204" pitchFamily="34" charset="0"/>
              </a:endParaRPr>
            </a:p>
          </p:txBody>
        </p:sp>
        <p:sp>
          <p:nvSpPr>
            <p:cNvPr id="4" name="Arco de bloque 14"/>
            <p:cNvSpPr/>
            <p:nvPr/>
          </p:nvSpPr>
          <p:spPr>
            <a:xfrm rot="10800000" flipV="1">
              <a:off x="1374460" y="2888456"/>
              <a:ext cx="252000" cy="252000"/>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cxnSp>
        <p:nvCxnSpPr>
          <p:cNvPr id="5" name="Conector recto 18"/>
          <p:cNvCxnSpPr/>
          <p:nvPr/>
        </p:nvCxnSpPr>
        <p:spPr>
          <a:xfrm flipV="1">
            <a:off x="1487086" y="2622907"/>
            <a:ext cx="1356722" cy="435"/>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6" name="118 CuadroTexto"/>
          <p:cNvSpPr txBox="1"/>
          <p:nvPr/>
        </p:nvSpPr>
        <p:spPr>
          <a:xfrm>
            <a:off x="47426" y="2339355"/>
            <a:ext cx="940718" cy="276999"/>
          </a:xfrm>
          <a:prstGeom prst="rect">
            <a:avLst/>
          </a:prstGeom>
          <a:noFill/>
        </p:spPr>
        <p:txBody>
          <a:bodyPr wrap="square" rtlCol="0">
            <a:spAutoFit/>
          </a:bodyPr>
          <a:lstStyle/>
          <a:p>
            <a:pPr algn="ctr"/>
            <a:r>
              <a:rPr lang="es-MX" sz="1200" b="1" dirty="0" smtClean="0">
                <a:latin typeface="+mj-lt"/>
              </a:rPr>
              <a:t>Ene.</a:t>
            </a:r>
            <a:endParaRPr lang="es-MX" sz="1200" b="1" dirty="0">
              <a:latin typeface="+mj-lt"/>
            </a:endParaRPr>
          </a:p>
        </p:txBody>
      </p:sp>
      <p:cxnSp>
        <p:nvCxnSpPr>
          <p:cNvPr id="7" name="Conector recto 25"/>
          <p:cNvCxnSpPr/>
          <p:nvPr/>
        </p:nvCxnSpPr>
        <p:spPr>
          <a:xfrm flipH="1">
            <a:off x="17002" y="2622907"/>
            <a:ext cx="908878" cy="1546"/>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8" name="Conector recto 25"/>
          <p:cNvCxnSpPr/>
          <p:nvPr/>
        </p:nvCxnSpPr>
        <p:spPr>
          <a:xfrm flipH="1">
            <a:off x="17002" y="2622907"/>
            <a:ext cx="908878" cy="1546"/>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11" name="CuadroTexto 110"/>
          <p:cNvSpPr txBox="1"/>
          <p:nvPr/>
        </p:nvSpPr>
        <p:spPr>
          <a:xfrm>
            <a:off x="1433745" y="4770258"/>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smtClean="0">
                <a:solidFill>
                  <a:prstClr val="white"/>
                </a:solidFill>
                <a:latin typeface="Arial" panose="020B0604020202020204" pitchFamily="34" charset="0"/>
              </a:rPr>
              <a:t>Interpretación</a:t>
            </a:r>
            <a:endParaRPr lang="es-MX" dirty="0">
              <a:solidFill>
                <a:prstClr val="white"/>
              </a:solidFill>
            </a:endParaRPr>
          </a:p>
        </p:txBody>
      </p:sp>
      <p:sp>
        <p:nvSpPr>
          <p:cNvPr id="12" name="CuadroTexto 111"/>
          <p:cNvSpPr txBox="1"/>
          <p:nvPr/>
        </p:nvSpPr>
        <p:spPr>
          <a:xfrm>
            <a:off x="5953663" y="4770258"/>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smtClean="0">
                <a:solidFill>
                  <a:prstClr val="white"/>
                </a:solidFill>
                <a:latin typeface="Arial" panose="020B0604020202020204" pitchFamily="34" charset="0"/>
              </a:rPr>
              <a:t>Conclusión</a:t>
            </a:r>
            <a:endParaRPr lang="es-MX" dirty="0">
              <a:solidFill>
                <a:prstClr val="white"/>
              </a:solidFill>
            </a:endParaRPr>
          </a:p>
        </p:txBody>
      </p:sp>
      <p:sp>
        <p:nvSpPr>
          <p:cNvPr id="15" name="118 CuadroTexto"/>
          <p:cNvSpPr txBox="1"/>
          <p:nvPr/>
        </p:nvSpPr>
        <p:spPr>
          <a:xfrm>
            <a:off x="48196" y="2564904"/>
            <a:ext cx="940718" cy="276999"/>
          </a:xfrm>
          <a:prstGeom prst="rect">
            <a:avLst/>
          </a:prstGeom>
          <a:noFill/>
        </p:spPr>
        <p:txBody>
          <a:bodyPr wrap="square" rtlCol="0">
            <a:spAutoFit/>
          </a:bodyPr>
          <a:lstStyle/>
          <a:p>
            <a:pPr algn="ctr"/>
            <a:r>
              <a:rPr lang="es-MX" sz="1200" b="1" dirty="0" smtClean="0">
                <a:latin typeface="+mj-lt"/>
              </a:rPr>
              <a:t>2022</a:t>
            </a:r>
            <a:endParaRPr lang="es-MX" sz="1200" b="1" dirty="0">
              <a:latin typeface="+mj-lt"/>
            </a:endParaRPr>
          </a:p>
        </p:txBody>
      </p:sp>
      <p:cxnSp>
        <p:nvCxnSpPr>
          <p:cNvPr id="16" name="Conector recto 18"/>
          <p:cNvCxnSpPr/>
          <p:nvPr/>
        </p:nvCxnSpPr>
        <p:spPr>
          <a:xfrm flipV="1">
            <a:off x="3368509" y="2613454"/>
            <a:ext cx="750799" cy="18146"/>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grpSp>
        <p:nvGrpSpPr>
          <p:cNvPr id="17" name="Grupo 114"/>
          <p:cNvGrpSpPr>
            <a:grpSpLocks/>
          </p:cNvGrpSpPr>
          <p:nvPr/>
        </p:nvGrpSpPr>
        <p:grpSpPr bwMode="auto">
          <a:xfrm>
            <a:off x="2762933" y="2420888"/>
            <a:ext cx="648417" cy="465729"/>
            <a:chOff x="1856058" y="2888456"/>
            <a:chExt cx="290065" cy="252000"/>
          </a:xfrm>
        </p:grpSpPr>
        <p:sp>
          <p:nvSpPr>
            <p:cNvPr id="18" name="CuadroTexto 88"/>
            <p:cNvSpPr txBox="1">
              <a:spLocks noChangeArrowheads="1"/>
            </p:cNvSpPr>
            <p:nvPr/>
          </p:nvSpPr>
          <p:spPr bwMode="auto">
            <a:xfrm>
              <a:off x="1856058" y="2952140"/>
              <a:ext cx="290065" cy="1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23</a:t>
              </a:r>
              <a:endParaRPr lang="es-MX" sz="1100" b="1" dirty="0">
                <a:cs typeface="Arial" panose="020B0604020202020204" pitchFamily="34" charset="0"/>
              </a:endParaRPr>
            </a:p>
          </p:txBody>
        </p:sp>
        <p:sp>
          <p:nvSpPr>
            <p:cNvPr id="19" name="Arco de bloque 126"/>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sp>
        <p:nvSpPr>
          <p:cNvPr id="22" name="14 CuadroTexto">
            <a:extLst>
              <a:ext uri="{FF2B5EF4-FFF2-40B4-BE49-F238E27FC236}">
                <a16:creationId xmlns:a16="http://schemas.microsoft.com/office/drawing/2014/main" xmlns="" id="{AF3016DF-1C16-434B-9D9B-8CC80245B305}"/>
              </a:ext>
            </a:extLst>
          </p:cNvPr>
          <p:cNvSpPr txBox="1"/>
          <p:nvPr/>
        </p:nvSpPr>
        <p:spPr>
          <a:xfrm>
            <a:off x="1137497" y="152116"/>
            <a:ext cx="7711692" cy="246221"/>
          </a:xfrm>
          <a:prstGeom prst="rect">
            <a:avLst/>
          </a:prstGeom>
          <a:noFill/>
        </p:spPr>
        <p:txBody>
          <a:bodyPr wrap="square" lIns="0" tIns="0" rIns="0" bIns="0" rtlCol="0">
            <a:spAutoFit/>
          </a:bodyPr>
          <a:lstStyle/>
          <a:p>
            <a:pPr algn="ctr"/>
            <a:r>
              <a:rPr lang="es-MX" sz="1600" b="1" dirty="0">
                <a:cs typeface="Arial" panose="020B0604020202020204" pitchFamily="34" charset="0"/>
              </a:rPr>
              <a:t>Líneas de tiempo del </a:t>
            </a:r>
            <a:r>
              <a:rPr lang="es-MX" sz="1600" b="1" dirty="0" smtClean="0">
                <a:cs typeface="Arial" panose="020B0604020202020204" pitchFamily="34" charset="0"/>
              </a:rPr>
              <a:t>activismo delictivo en Mpio. de San Juan del Río, Qro.</a:t>
            </a:r>
            <a:endParaRPr lang="es-MX" sz="1600" b="1" dirty="0">
              <a:cs typeface="Arial" panose="020B0604020202020204" pitchFamily="34" charset="0"/>
            </a:endParaRPr>
          </a:p>
        </p:txBody>
      </p:sp>
      <p:grpSp>
        <p:nvGrpSpPr>
          <p:cNvPr id="23" name="Grupo 116"/>
          <p:cNvGrpSpPr>
            <a:grpSpLocks/>
          </p:cNvGrpSpPr>
          <p:nvPr/>
        </p:nvGrpSpPr>
        <p:grpSpPr bwMode="auto">
          <a:xfrm>
            <a:off x="4036656" y="2393130"/>
            <a:ext cx="739236" cy="430836"/>
            <a:chOff x="1342782" y="2888456"/>
            <a:chExt cx="323410" cy="252000"/>
          </a:xfrm>
        </p:grpSpPr>
        <p:sp>
          <p:nvSpPr>
            <p:cNvPr id="24" name="CuadroTexto 85"/>
            <p:cNvSpPr txBox="1">
              <a:spLocks noChangeArrowheads="1"/>
            </p:cNvSpPr>
            <p:nvPr/>
          </p:nvSpPr>
          <p:spPr bwMode="auto">
            <a:xfrm>
              <a:off x="1342782" y="2931074"/>
              <a:ext cx="323410" cy="1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24</a:t>
              </a:r>
              <a:endParaRPr lang="es-MX" sz="1100" b="1" dirty="0">
                <a:cs typeface="Arial" panose="020B0604020202020204" pitchFamily="34" charset="0"/>
              </a:endParaRPr>
            </a:p>
          </p:txBody>
        </p:sp>
        <p:sp>
          <p:nvSpPr>
            <p:cNvPr id="25" name="Arco de bloque 14"/>
            <p:cNvSpPr/>
            <p:nvPr/>
          </p:nvSpPr>
          <p:spPr>
            <a:xfrm rot="10800000" flipV="1">
              <a:off x="1374460" y="2888456"/>
              <a:ext cx="252000" cy="252000"/>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cxnSp>
        <p:nvCxnSpPr>
          <p:cNvPr id="33" name="Conector recto 18"/>
          <p:cNvCxnSpPr/>
          <p:nvPr/>
        </p:nvCxnSpPr>
        <p:spPr>
          <a:xfrm flipV="1">
            <a:off x="4709361" y="2588968"/>
            <a:ext cx="750799" cy="18146"/>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grpSp>
        <p:nvGrpSpPr>
          <p:cNvPr id="34" name="Grupo 114"/>
          <p:cNvGrpSpPr>
            <a:grpSpLocks/>
          </p:cNvGrpSpPr>
          <p:nvPr/>
        </p:nvGrpSpPr>
        <p:grpSpPr bwMode="auto">
          <a:xfrm>
            <a:off x="5411687" y="2348880"/>
            <a:ext cx="648417" cy="465729"/>
            <a:chOff x="1856058" y="2888456"/>
            <a:chExt cx="290065" cy="252000"/>
          </a:xfrm>
        </p:grpSpPr>
        <p:sp>
          <p:nvSpPr>
            <p:cNvPr id="35" name="CuadroTexto 88"/>
            <p:cNvSpPr txBox="1">
              <a:spLocks noChangeArrowheads="1"/>
            </p:cNvSpPr>
            <p:nvPr/>
          </p:nvSpPr>
          <p:spPr bwMode="auto">
            <a:xfrm>
              <a:off x="1856058" y="2952140"/>
              <a:ext cx="290065" cy="1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13</a:t>
              </a:r>
              <a:endParaRPr lang="es-MX" sz="1100" b="1" dirty="0">
                <a:cs typeface="Arial" panose="020B0604020202020204" pitchFamily="34" charset="0"/>
              </a:endParaRPr>
            </a:p>
          </p:txBody>
        </p:sp>
        <p:sp>
          <p:nvSpPr>
            <p:cNvPr id="36" name="Arco de bloque 126"/>
            <p:cNvSpPr/>
            <p:nvPr/>
          </p:nvSpPr>
          <p:spPr>
            <a:xfrm flipV="1">
              <a:off x="1875928" y="2888456"/>
              <a:ext cx="252000" cy="252000"/>
            </a:xfrm>
            <a:prstGeom prst="blockArc">
              <a:avLst>
                <a:gd name="adj1" fmla="val 10800000"/>
                <a:gd name="adj2" fmla="val 21527819"/>
                <a:gd name="adj3" fmla="val 7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cxnSp>
        <p:nvCxnSpPr>
          <p:cNvPr id="41" name="Conector recto 18"/>
          <p:cNvCxnSpPr/>
          <p:nvPr/>
        </p:nvCxnSpPr>
        <p:spPr>
          <a:xfrm flipV="1">
            <a:off x="5993473" y="2576936"/>
            <a:ext cx="750799" cy="18146"/>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grpSp>
        <p:nvGrpSpPr>
          <p:cNvPr id="42" name="Grupo 116"/>
          <p:cNvGrpSpPr>
            <a:grpSpLocks/>
          </p:cNvGrpSpPr>
          <p:nvPr/>
        </p:nvGrpSpPr>
        <p:grpSpPr bwMode="auto">
          <a:xfrm>
            <a:off x="6676988" y="2360912"/>
            <a:ext cx="739236" cy="430836"/>
            <a:chOff x="1342782" y="2888456"/>
            <a:chExt cx="323410" cy="252000"/>
          </a:xfrm>
        </p:grpSpPr>
        <p:sp>
          <p:nvSpPr>
            <p:cNvPr id="43" name="CuadroTexto 85"/>
            <p:cNvSpPr txBox="1">
              <a:spLocks noChangeArrowheads="1"/>
            </p:cNvSpPr>
            <p:nvPr/>
          </p:nvSpPr>
          <p:spPr bwMode="auto">
            <a:xfrm>
              <a:off x="1342782" y="2931074"/>
              <a:ext cx="323410" cy="1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2</a:t>
              </a:r>
              <a:endParaRPr lang="es-MX" sz="1100" b="1" dirty="0">
                <a:cs typeface="Arial" panose="020B0604020202020204" pitchFamily="34" charset="0"/>
              </a:endParaRPr>
            </a:p>
          </p:txBody>
        </p:sp>
        <p:sp>
          <p:nvSpPr>
            <p:cNvPr id="44" name="Arco de bloque 14"/>
            <p:cNvSpPr/>
            <p:nvPr/>
          </p:nvSpPr>
          <p:spPr>
            <a:xfrm rot="10800000" flipV="1">
              <a:off x="1374460" y="2888456"/>
              <a:ext cx="252000" cy="252000"/>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grpSp>
        <p:nvGrpSpPr>
          <p:cNvPr id="47" name="Grupo 116"/>
          <p:cNvGrpSpPr>
            <a:grpSpLocks/>
          </p:cNvGrpSpPr>
          <p:nvPr/>
        </p:nvGrpSpPr>
        <p:grpSpPr bwMode="auto">
          <a:xfrm rot="10800000">
            <a:off x="7956377" y="2323154"/>
            <a:ext cx="739236" cy="430837"/>
            <a:chOff x="1358561" y="2888456"/>
            <a:chExt cx="323410" cy="252000"/>
          </a:xfrm>
        </p:grpSpPr>
        <p:sp>
          <p:nvSpPr>
            <p:cNvPr id="48" name="CuadroTexto 85"/>
            <p:cNvSpPr txBox="1">
              <a:spLocks noChangeArrowheads="1"/>
            </p:cNvSpPr>
            <p:nvPr/>
          </p:nvSpPr>
          <p:spPr bwMode="auto">
            <a:xfrm rot="10800000">
              <a:off x="1358561" y="2899640"/>
              <a:ext cx="323410" cy="1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sz="1100" b="1" dirty="0" smtClean="0">
                  <a:cs typeface="Arial" panose="020B0604020202020204" pitchFamily="34" charset="0"/>
                </a:rPr>
                <a:t>6</a:t>
              </a:r>
              <a:endParaRPr lang="es-MX" sz="1100" b="1" dirty="0">
                <a:cs typeface="Arial" panose="020B0604020202020204" pitchFamily="34" charset="0"/>
              </a:endParaRPr>
            </a:p>
          </p:txBody>
        </p:sp>
        <p:sp>
          <p:nvSpPr>
            <p:cNvPr id="49" name="Arco de bloque 14"/>
            <p:cNvSpPr/>
            <p:nvPr/>
          </p:nvSpPr>
          <p:spPr>
            <a:xfrm rot="10800000" flipV="1">
              <a:off x="1374460" y="2888456"/>
              <a:ext cx="252000" cy="252000"/>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700">
                <a:solidFill>
                  <a:schemeClr val="tx1"/>
                </a:solidFill>
                <a:latin typeface="Arial" panose="020B0604020202020204" pitchFamily="34" charset="0"/>
                <a:cs typeface="Arial" panose="020B0604020202020204" pitchFamily="34" charset="0"/>
              </a:endParaRPr>
            </a:p>
          </p:txBody>
        </p:sp>
      </p:grpSp>
      <p:cxnSp>
        <p:nvCxnSpPr>
          <p:cNvPr id="50" name="Conector recto 18"/>
          <p:cNvCxnSpPr/>
          <p:nvPr/>
        </p:nvCxnSpPr>
        <p:spPr>
          <a:xfrm flipV="1">
            <a:off x="7325244" y="2548724"/>
            <a:ext cx="750799" cy="18146"/>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52" name="CuadroTexto 32"/>
          <p:cNvSpPr txBox="1">
            <a:spLocks noChangeArrowheads="1"/>
          </p:cNvSpPr>
          <p:nvPr/>
        </p:nvSpPr>
        <p:spPr bwMode="auto">
          <a:xfrm>
            <a:off x="4680588" y="5456014"/>
            <a:ext cx="4140000" cy="423193"/>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100"/>
              </a:lnSpc>
              <a:spcBef>
                <a:spcPts val="600"/>
              </a:spcBef>
              <a:spcAft>
                <a:spcPts val="0"/>
              </a:spcAft>
              <a:buFont typeface="Wingdings" panose="05000000000000000000" pitchFamily="2" charset="2"/>
              <a:buChar char="q"/>
              <a:defRPr/>
            </a:pPr>
            <a:r>
              <a:rPr lang="es-MX" altLang="es-MX" sz="1050" dirty="0" smtClean="0">
                <a:solidFill>
                  <a:srgbClr val="000000"/>
                </a:solidFill>
                <a:latin typeface="Arial" panose="020B0604020202020204" pitchFamily="34" charset="0"/>
              </a:rPr>
              <a:t>En el 2022, durante el mes de Enero </a:t>
            </a:r>
            <a:r>
              <a:rPr lang="es-MX" altLang="es-MX" sz="1050" dirty="0">
                <a:solidFill>
                  <a:srgbClr val="000000"/>
                </a:solidFill>
                <a:latin typeface="Arial" panose="020B0604020202020204" pitchFamily="34" charset="0"/>
              </a:rPr>
              <a:t>se registraron </a:t>
            </a:r>
            <a:r>
              <a:rPr lang="es-MX" altLang="es-MX" sz="1050" dirty="0">
                <a:solidFill>
                  <a:srgbClr val="000000"/>
                </a:solidFill>
                <a:latin typeface="Arial" panose="020B0604020202020204" pitchFamily="34" charset="0"/>
              </a:rPr>
              <a:t>3</a:t>
            </a:r>
            <a:r>
              <a:rPr lang="es-MX" altLang="es-MX" sz="1050" dirty="0" smtClean="0">
                <a:solidFill>
                  <a:srgbClr val="000000"/>
                </a:solidFill>
                <a:latin typeface="Arial" panose="020B0604020202020204" pitchFamily="34" charset="0"/>
              </a:rPr>
              <a:t> </a:t>
            </a:r>
            <a:r>
              <a:rPr lang="es-MX" altLang="es-MX" sz="1050" dirty="0" smtClean="0">
                <a:solidFill>
                  <a:srgbClr val="000000"/>
                </a:solidFill>
                <a:latin typeface="Arial" panose="020B0604020202020204" pitchFamily="34" charset="0"/>
              </a:rPr>
              <a:t>homicidios, 1  </a:t>
            </a:r>
            <a:r>
              <a:rPr lang="es-MX" altLang="es-MX" sz="1050" dirty="0">
                <a:solidFill>
                  <a:srgbClr val="000000"/>
                </a:solidFill>
                <a:latin typeface="Arial" panose="020B0604020202020204" pitchFamily="34" charset="0"/>
              </a:rPr>
              <a:t>en </a:t>
            </a:r>
            <a:r>
              <a:rPr lang="es-MX" altLang="es-MX" sz="1050" dirty="0" smtClean="0">
                <a:solidFill>
                  <a:srgbClr val="000000"/>
                </a:solidFill>
                <a:latin typeface="Arial" panose="020B0604020202020204" pitchFamily="34" charset="0"/>
              </a:rPr>
              <a:t>Feb., 0 </a:t>
            </a:r>
            <a:r>
              <a:rPr lang="es-MX" altLang="es-MX" sz="1050" dirty="0">
                <a:solidFill>
                  <a:srgbClr val="000000"/>
                </a:solidFill>
                <a:latin typeface="Arial" panose="020B0604020202020204" pitchFamily="34" charset="0"/>
              </a:rPr>
              <a:t>en Abr., </a:t>
            </a:r>
            <a:r>
              <a:rPr lang="es-MX" altLang="es-MX" sz="1050" dirty="0" smtClean="0">
                <a:solidFill>
                  <a:srgbClr val="000000"/>
                </a:solidFill>
                <a:latin typeface="Arial" panose="020B0604020202020204" pitchFamily="34" charset="0"/>
              </a:rPr>
              <a:t>0 </a:t>
            </a:r>
            <a:r>
              <a:rPr lang="es-MX" altLang="es-MX" sz="1050" dirty="0">
                <a:solidFill>
                  <a:srgbClr val="000000"/>
                </a:solidFill>
                <a:latin typeface="Arial" panose="020B0604020202020204" pitchFamily="34" charset="0"/>
              </a:rPr>
              <a:t>en May., </a:t>
            </a:r>
            <a:r>
              <a:rPr lang="es-MX" altLang="es-MX" sz="1050" dirty="0" smtClean="0">
                <a:solidFill>
                  <a:srgbClr val="000000"/>
                </a:solidFill>
                <a:latin typeface="Arial" panose="020B0604020202020204" pitchFamily="34" charset="0"/>
              </a:rPr>
              <a:t>0 </a:t>
            </a:r>
            <a:r>
              <a:rPr lang="es-MX" altLang="es-MX" sz="1050" dirty="0">
                <a:solidFill>
                  <a:srgbClr val="000000"/>
                </a:solidFill>
                <a:latin typeface="Arial" panose="020B0604020202020204" pitchFamily="34" charset="0"/>
              </a:rPr>
              <a:t>en Jun</a:t>
            </a:r>
            <a:r>
              <a:rPr lang="es-MX" altLang="es-MX" sz="1050" dirty="0" smtClean="0">
                <a:solidFill>
                  <a:srgbClr val="000000"/>
                </a:solidFill>
                <a:latin typeface="Arial" panose="020B0604020202020204" pitchFamily="34" charset="0"/>
              </a:rPr>
              <a:t>., 0 en Jul., 0 en Ago., 0 en Sep., </a:t>
            </a:r>
            <a:r>
              <a:rPr lang="es-MX" altLang="es-MX" sz="1050" b="1" dirty="0">
                <a:solidFill>
                  <a:srgbClr val="000000"/>
                </a:solidFill>
                <a:latin typeface="Arial" panose="020B0604020202020204" pitchFamily="34" charset="0"/>
              </a:rPr>
              <a:t>0</a:t>
            </a:r>
            <a:r>
              <a:rPr lang="es-MX" altLang="es-MX" sz="1050" dirty="0" smtClean="0">
                <a:solidFill>
                  <a:srgbClr val="000000"/>
                </a:solidFill>
                <a:latin typeface="Arial" panose="020B0604020202020204" pitchFamily="34" charset="0"/>
              </a:rPr>
              <a:t> en Oct., 0 en Nov. y 0 en Dic. 2022.  </a:t>
            </a:r>
            <a:endParaRPr lang="es-MX" altLang="es-MX" sz="1050" dirty="0">
              <a:solidFill>
                <a:srgbClr val="000000"/>
              </a:solidFill>
              <a:latin typeface="Arial" panose="020B0604020202020204" pitchFamily="34" charset="0"/>
            </a:endParaRPr>
          </a:p>
        </p:txBody>
      </p:sp>
      <p:sp>
        <p:nvSpPr>
          <p:cNvPr id="53" name="CuadroTexto 32"/>
          <p:cNvSpPr txBox="1">
            <a:spLocks noChangeArrowheads="1"/>
          </p:cNvSpPr>
          <p:nvPr/>
        </p:nvSpPr>
        <p:spPr bwMode="auto">
          <a:xfrm>
            <a:off x="160670" y="5301208"/>
            <a:ext cx="4339322" cy="423193"/>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lnSpc>
                <a:spcPts val="1100"/>
              </a:lnSpc>
              <a:spcBef>
                <a:spcPts val="600"/>
              </a:spcBef>
              <a:spcAft>
                <a:spcPts val="0"/>
              </a:spcAft>
              <a:buFont typeface="Wingdings" panose="05000000000000000000" pitchFamily="2" charset="2"/>
              <a:buChar char="q"/>
              <a:defRPr/>
            </a:pPr>
            <a:r>
              <a:rPr lang="es-MX" altLang="es-MX" sz="1050" dirty="0" smtClean="0">
                <a:solidFill>
                  <a:srgbClr val="000000"/>
                </a:solidFill>
                <a:latin typeface="Arial" panose="020B0604020202020204" pitchFamily="34" charset="0"/>
              </a:rPr>
              <a:t>Durante el período del </a:t>
            </a:r>
            <a:r>
              <a:rPr lang="es-MX" altLang="es-MX" sz="1050" b="1" dirty="0" smtClean="0">
                <a:latin typeface="Arial" panose="020B0604020202020204" pitchFamily="34" charset="0"/>
              </a:rPr>
              <a:t>1/o. Ene.  al 1/o Mar. 2022</a:t>
            </a:r>
            <a:r>
              <a:rPr lang="es-MX" altLang="es-MX" sz="1050" b="1" dirty="0" smtClean="0">
                <a:solidFill>
                  <a:srgbClr val="000000"/>
                </a:solidFill>
                <a:latin typeface="Arial" panose="020B0604020202020204" pitchFamily="34" charset="0"/>
              </a:rPr>
              <a:t>,</a:t>
            </a:r>
            <a:r>
              <a:rPr lang="es-MX" altLang="es-MX" sz="1050" dirty="0" smtClean="0">
                <a:solidFill>
                  <a:srgbClr val="000000"/>
                </a:solidFill>
                <a:latin typeface="Arial" panose="020B0604020202020204" pitchFamily="34" charset="0"/>
              </a:rPr>
              <a:t> en el Municipio de San Juan del Río, Qro., se han registrado 4 </a:t>
            </a:r>
            <a:r>
              <a:rPr lang="es-MX" altLang="es-MX" sz="1050" b="1" dirty="0" smtClean="0">
                <a:solidFill>
                  <a:srgbClr val="000000"/>
                </a:solidFill>
                <a:latin typeface="Arial" panose="020B0604020202020204" pitchFamily="34" charset="0"/>
              </a:rPr>
              <a:t>eventos, 0 derivado de la</a:t>
            </a:r>
            <a:r>
              <a:rPr lang="es-MX" altLang="es-MX" sz="1050" dirty="0" smtClean="0">
                <a:solidFill>
                  <a:srgbClr val="000000"/>
                </a:solidFill>
                <a:latin typeface="Arial" panose="020B0604020202020204" pitchFamily="34" charset="0"/>
              </a:rPr>
              <a:t> delincuencia organizada y 4 de la delincuencia común.</a:t>
            </a:r>
            <a:endParaRPr lang="es-MX" altLang="es-MX" sz="1050" dirty="0" smtClean="0">
              <a:solidFill>
                <a:srgbClr val="000000"/>
              </a:solidFill>
              <a:latin typeface="Arial" panose="020B0604020202020204" pitchFamily="34" charset="0"/>
            </a:endParaRPr>
          </a:p>
        </p:txBody>
      </p:sp>
      <p:cxnSp>
        <p:nvCxnSpPr>
          <p:cNvPr id="37" name="Conector angular 36"/>
          <p:cNvCxnSpPr/>
          <p:nvPr/>
        </p:nvCxnSpPr>
        <p:spPr>
          <a:xfrm rot="5400000">
            <a:off x="2563732" y="2615354"/>
            <a:ext cx="286969" cy="82055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ángulo 100"/>
          <p:cNvSpPr/>
          <p:nvPr/>
        </p:nvSpPr>
        <p:spPr>
          <a:xfrm>
            <a:off x="1216819" y="3163018"/>
            <a:ext cx="2194531" cy="565146"/>
          </a:xfrm>
          <a:prstGeom prst="rect">
            <a:avLst/>
          </a:prstGeom>
          <a:solidFill>
            <a:srgbClr val="FFFF00"/>
          </a:solidFill>
          <a:ln w="9525">
            <a:solidFill>
              <a:schemeClr val="tx1"/>
            </a:solidFill>
          </a:ln>
        </p:spPr>
        <p:txBody>
          <a:bodyPr wrap="square" lIns="36000" tIns="36000" rIns="36000" bIns="36000">
            <a:spAutoFit/>
          </a:bodyPr>
          <a:lstStyle/>
          <a:p>
            <a:pPr algn="just"/>
            <a:r>
              <a:rPr lang="es-MX" sz="800" b="1" dirty="0" smtClean="0"/>
              <a:t>Fue localizada una osamenta a la orilla del cauce del río San Juan, colonia San Isidro, desconociéndose el género y causas del deceso.</a:t>
            </a:r>
            <a:endParaRPr lang="es-ES" sz="800" dirty="0" smtClean="0">
              <a:latin typeface="Montserrat" panose="00000500000000000000" pitchFamily="2" charset="0"/>
            </a:endParaRPr>
          </a:p>
        </p:txBody>
      </p:sp>
      <p:cxnSp>
        <p:nvCxnSpPr>
          <p:cNvPr id="39" name="Conector angular 38"/>
          <p:cNvCxnSpPr>
            <a:endCxn id="40" idx="2"/>
          </p:cNvCxnSpPr>
          <p:nvPr/>
        </p:nvCxnSpPr>
        <p:spPr>
          <a:xfrm rot="16200000" flipV="1">
            <a:off x="720728" y="1918816"/>
            <a:ext cx="975041" cy="1714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ángulo 100"/>
          <p:cNvSpPr/>
          <p:nvPr/>
        </p:nvSpPr>
        <p:spPr>
          <a:xfrm>
            <a:off x="102408" y="874723"/>
            <a:ext cx="2194531" cy="565146"/>
          </a:xfrm>
          <a:prstGeom prst="rect">
            <a:avLst/>
          </a:prstGeom>
          <a:solidFill>
            <a:srgbClr val="FFFF00"/>
          </a:solidFill>
          <a:ln w="9525">
            <a:solidFill>
              <a:schemeClr val="tx1"/>
            </a:solidFill>
          </a:ln>
        </p:spPr>
        <p:txBody>
          <a:bodyPr wrap="square" lIns="36000" tIns="36000" rIns="36000" bIns="36000">
            <a:spAutoFit/>
          </a:bodyPr>
          <a:lstStyle/>
          <a:p>
            <a:pPr algn="just"/>
            <a:r>
              <a:rPr lang="es-MX" sz="800" b="1" dirty="0" smtClean="0"/>
              <a:t>Fue localizada una osamenta a orilla de la carretera en la comunidad de San Gil, desconociéndose el género y causas del deceso.</a:t>
            </a:r>
            <a:endParaRPr lang="es-ES" sz="800" dirty="0" smtClean="0">
              <a:latin typeface="Montserrat" panose="00000500000000000000" pitchFamily="2" charset="0"/>
            </a:endParaRPr>
          </a:p>
        </p:txBody>
      </p:sp>
      <p:cxnSp>
        <p:nvCxnSpPr>
          <p:cNvPr id="45" name="Conector angular 44"/>
          <p:cNvCxnSpPr>
            <a:stCxn id="24" idx="0"/>
            <a:endCxn id="46" idx="2"/>
          </p:cNvCxnSpPr>
          <p:nvPr/>
        </p:nvCxnSpPr>
        <p:spPr>
          <a:xfrm rot="16200000" flipV="1">
            <a:off x="3812075" y="1871793"/>
            <a:ext cx="1052134" cy="13626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ángulo 100"/>
          <p:cNvSpPr/>
          <p:nvPr/>
        </p:nvSpPr>
        <p:spPr>
          <a:xfrm>
            <a:off x="3172743" y="848713"/>
            <a:ext cx="2194531" cy="565146"/>
          </a:xfrm>
          <a:prstGeom prst="rect">
            <a:avLst/>
          </a:prstGeom>
          <a:solidFill>
            <a:srgbClr val="FFFF00"/>
          </a:solidFill>
          <a:ln w="9525">
            <a:solidFill>
              <a:schemeClr val="tx1"/>
            </a:solidFill>
          </a:ln>
        </p:spPr>
        <p:txBody>
          <a:bodyPr wrap="square" lIns="36000" tIns="36000" rIns="36000" bIns="36000">
            <a:spAutoFit/>
          </a:bodyPr>
          <a:lstStyle/>
          <a:p>
            <a:pPr algn="just"/>
            <a:r>
              <a:rPr lang="es-MX" sz="800" b="1" dirty="0" smtClean="0"/>
              <a:t>Fue localizado un cráneo en un predio baldío de la colonia Vista Hermosa, desconociéndose el género y causas del deceso.</a:t>
            </a:r>
            <a:endParaRPr lang="es-ES" sz="800" dirty="0" smtClean="0">
              <a:latin typeface="Montserrat" panose="00000500000000000000" pitchFamily="2" charset="0"/>
            </a:endParaRPr>
          </a:p>
        </p:txBody>
      </p:sp>
      <p:sp>
        <p:nvSpPr>
          <p:cNvPr id="51" name="Rectángulo 100"/>
          <p:cNvSpPr/>
          <p:nvPr/>
        </p:nvSpPr>
        <p:spPr>
          <a:xfrm>
            <a:off x="4713074" y="3345202"/>
            <a:ext cx="2194531" cy="688256"/>
          </a:xfrm>
          <a:prstGeom prst="rect">
            <a:avLst/>
          </a:prstGeom>
          <a:solidFill>
            <a:srgbClr val="FFFF00"/>
          </a:solidFill>
          <a:ln w="9525">
            <a:solidFill>
              <a:schemeClr val="tx1"/>
            </a:solidFill>
          </a:ln>
        </p:spPr>
        <p:txBody>
          <a:bodyPr wrap="square" lIns="36000" tIns="36000" rIns="36000" bIns="36000">
            <a:spAutoFit/>
          </a:bodyPr>
          <a:lstStyle/>
          <a:p>
            <a:pPr algn="just"/>
            <a:r>
              <a:rPr lang="es-MX" sz="800" b="1" dirty="0" smtClean="0"/>
              <a:t>Fue localizado el </a:t>
            </a:r>
            <a:r>
              <a:rPr lang="es-MX" sz="800" b="1" dirty="0"/>
              <a:t>cuerpo sin vida </a:t>
            </a:r>
            <a:r>
              <a:rPr lang="es-MX" sz="800" b="1" dirty="0" smtClean="0"/>
              <a:t>de María </a:t>
            </a:r>
            <a:r>
              <a:rPr lang="es-MX" sz="800" b="1" dirty="0"/>
              <a:t>Guadalupe Velázquez Espinoza, el </a:t>
            </a:r>
            <a:r>
              <a:rPr lang="es-MX" sz="800" b="1" dirty="0" smtClean="0"/>
              <a:t>cual </a:t>
            </a:r>
            <a:r>
              <a:rPr lang="es-MX" sz="800" b="1" dirty="0"/>
              <a:t>presentaba signos de estrangulamiento, laceraciones y </a:t>
            </a:r>
            <a:r>
              <a:rPr lang="es-MX" sz="800" b="1" dirty="0" smtClean="0"/>
              <a:t>hematomas </a:t>
            </a:r>
            <a:r>
              <a:rPr lang="es-MX" sz="800" b="1" dirty="0"/>
              <a:t>en diversas partes del </a:t>
            </a:r>
            <a:r>
              <a:rPr lang="es-MX" sz="800" b="1" dirty="0" smtClean="0"/>
              <a:t>cuerpo.</a:t>
            </a:r>
            <a:endParaRPr lang="es-ES" sz="800" dirty="0" smtClean="0">
              <a:latin typeface="Montserrat" panose="00000500000000000000" pitchFamily="2" charset="0"/>
            </a:endParaRPr>
          </a:p>
        </p:txBody>
      </p:sp>
      <p:sp>
        <p:nvSpPr>
          <p:cNvPr id="54" name="118 CuadroTexto"/>
          <p:cNvSpPr txBox="1"/>
          <p:nvPr/>
        </p:nvSpPr>
        <p:spPr>
          <a:xfrm>
            <a:off x="4593643" y="2380945"/>
            <a:ext cx="940718" cy="461665"/>
          </a:xfrm>
          <a:prstGeom prst="rect">
            <a:avLst/>
          </a:prstGeom>
          <a:noFill/>
        </p:spPr>
        <p:txBody>
          <a:bodyPr wrap="square" rtlCol="0">
            <a:spAutoFit/>
          </a:bodyPr>
          <a:lstStyle/>
          <a:p>
            <a:pPr algn="ctr"/>
            <a:r>
              <a:rPr lang="es-MX" sz="1200" b="1" dirty="0" smtClean="0">
                <a:latin typeface="+mj-lt"/>
              </a:rPr>
              <a:t>Feb. </a:t>
            </a:r>
          </a:p>
          <a:p>
            <a:pPr algn="ctr"/>
            <a:r>
              <a:rPr lang="es-MX" sz="1200" b="1" dirty="0" smtClean="0">
                <a:latin typeface="+mj-lt"/>
              </a:rPr>
              <a:t>2022</a:t>
            </a:r>
            <a:endParaRPr lang="es-MX" sz="1200" b="1" dirty="0">
              <a:latin typeface="+mj-lt"/>
            </a:endParaRPr>
          </a:p>
        </p:txBody>
      </p:sp>
      <p:cxnSp>
        <p:nvCxnSpPr>
          <p:cNvPr id="55" name="Conector angular 54"/>
          <p:cNvCxnSpPr>
            <a:stCxn id="35" idx="2"/>
            <a:endCxn id="51" idx="0"/>
          </p:cNvCxnSpPr>
          <p:nvPr/>
        </p:nvCxnSpPr>
        <p:spPr>
          <a:xfrm rot="16200000" flipH="1">
            <a:off x="5454795" y="2989656"/>
            <a:ext cx="636647" cy="7444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740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2"/>
          <p:cNvSpPr txBox="1">
            <a:spLocks noChangeArrowheads="1"/>
          </p:cNvSpPr>
          <p:nvPr/>
        </p:nvSpPr>
        <p:spPr bwMode="auto">
          <a:xfrm>
            <a:off x="2190835" y="158596"/>
            <a:ext cx="64094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1600" b="1" dirty="0" smtClean="0">
                <a:solidFill>
                  <a:srgbClr val="000000"/>
                </a:solidFill>
                <a:latin typeface="Arial" panose="020B0604020202020204" pitchFamily="34" charset="0"/>
                <a:cs typeface="Arial" panose="020B0604020202020204" pitchFamily="34" charset="0"/>
              </a:rPr>
              <a:t>Estadística delictiva en San Juan del Río, Qro.</a:t>
            </a:r>
            <a:endParaRPr lang="es-MX" sz="1400" b="1" dirty="0">
              <a:solidFill>
                <a:srgbClr val="000000"/>
              </a:solidFill>
              <a:latin typeface="Arial" panose="020B0604020202020204" pitchFamily="34" charset="0"/>
              <a:cs typeface="Arial" panose="020B0604020202020204" pitchFamily="34" charset="0"/>
            </a:endParaRPr>
          </a:p>
        </p:txBody>
      </p:sp>
      <p:sp>
        <p:nvSpPr>
          <p:cNvPr id="3" name="CuadroTexto 267"/>
          <p:cNvSpPr txBox="1"/>
          <p:nvPr/>
        </p:nvSpPr>
        <p:spPr>
          <a:xfrm>
            <a:off x="6003866" y="1052736"/>
            <a:ext cx="1593891" cy="27696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smtClean="0">
                <a:latin typeface="Arial" panose="020B0604020202020204" pitchFamily="34" charset="0"/>
              </a:rPr>
              <a:t>Interpretación</a:t>
            </a:r>
            <a:endParaRPr lang="es-MX" dirty="0"/>
          </a:p>
        </p:txBody>
      </p:sp>
      <p:sp>
        <p:nvSpPr>
          <p:cNvPr id="4" name="Text Box 3">
            <a:extLst>
              <a:ext uri="{FF2B5EF4-FFF2-40B4-BE49-F238E27FC236}">
                <a16:creationId xmlns:a16="http://schemas.microsoft.com/office/drawing/2014/main" xmlns="" id="{3D82F349-C341-4781-ADB8-883470266109}"/>
              </a:ext>
            </a:extLst>
          </p:cNvPr>
          <p:cNvSpPr txBox="1">
            <a:spLocks noChangeArrowheads="1"/>
          </p:cNvSpPr>
          <p:nvPr/>
        </p:nvSpPr>
        <p:spPr bwMode="auto">
          <a:xfrm>
            <a:off x="4719039" y="1541254"/>
            <a:ext cx="4278015" cy="819455"/>
          </a:xfrm>
          <a:prstGeom prst="rect">
            <a:avLst/>
          </a:prstGeom>
          <a:noFill/>
          <a:ln w="9525">
            <a:noFill/>
            <a:miter lim="800000"/>
            <a:headEnd/>
            <a:tailEnd/>
          </a:ln>
        </p:spPr>
        <p:txBody>
          <a:bodyPr wrap="square">
            <a:spAutoFit/>
          </a:bodyPr>
          <a:lstStyle/>
          <a:p>
            <a:pPr marL="269875" lvl="0" indent="-269875" algn="just" eaLnBrk="1" hangingPunct="1">
              <a:lnSpc>
                <a:spcPct val="150000"/>
              </a:lnSpc>
              <a:spcAft>
                <a:spcPts val="1200"/>
              </a:spcAft>
              <a:buFont typeface="Wingdings" panose="05000000000000000000" pitchFamily="2" charset="2"/>
              <a:buChar char="q"/>
              <a:defRPr/>
            </a:pPr>
            <a:r>
              <a:rPr lang="es-MX" sz="1050" dirty="0" smtClean="0">
                <a:cs typeface="Arial" panose="020B0604020202020204" pitchFamily="34" charset="0"/>
              </a:rPr>
              <a:t>Del </a:t>
            </a:r>
            <a:r>
              <a:rPr lang="es-MX" sz="1050" b="1" dirty="0" smtClean="0">
                <a:cs typeface="Arial" panose="020B0604020202020204" pitchFamily="34" charset="0"/>
              </a:rPr>
              <a:t>1/o. Ene. al </a:t>
            </a:r>
            <a:r>
              <a:rPr lang="es-MX" sz="1050" b="1" dirty="0" smtClean="0">
                <a:cs typeface="Arial" panose="020B0604020202020204" pitchFamily="34" charset="0"/>
              </a:rPr>
              <a:t>1/o. Mar. 2022</a:t>
            </a:r>
            <a:r>
              <a:rPr lang="es-MX" sz="1050" dirty="0" smtClean="0">
                <a:cs typeface="Arial" panose="020B0604020202020204" pitchFamily="34" charset="0"/>
              </a:rPr>
              <a:t>, en el Municipio de San Juan del Río, Qro., se han registrado 4 homicidios de los cuales 4 de la D.C. y 0 de la </a:t>
            </a:r>
            <a:r>
              <a:rPr lang="es-MX" sz="1050" dirty="0" err="1" smtClean="0">
                <a:cs typeface="Arial" panose="020B0604020202020204" pitchFamily="34" charset="0"/>
              </a:rPr>
              <a:t>D.O</a:t>
            </a:r>
            <a:r>
              <a:rPr lang="es-MX" sz="1050" dirty="0">
                <a:cs typeface="Arial" panose="020B0604020202020204" pitchFamily="34" charset="0"/>
              </a:rPr>
              <a:t>.</a:t>
            </a:r>
            <a:endParaRPr lang="es-MX" sz="1050" dirty="0" smtClean="0">
              <a:cs typeface="Arial" panose="020B0604020202020204" pitchFamily="34" charset="0"/>
            </a:endParaRPr>
          </a:p>
        </p:txBody>
      </p:sp>
      <p:sp>
        <p:nvSpPr>
          <p:cNvPr id="5" name="Text Box 3">
            <a:extLst>
              <a:ext uri="{FF2B5EF4-FFF2-40B4-BE49-F238E27FC236}">
                <a16:creationId xmlns:a16="http://schemas.microsoft.com/office/drawing/2014/main" xmlns="" id="{3D82F349-C341-4781-ADB8-883470266109}"/>
              </a:ext>
            </a:extLst>
          </p:cNvPr>
          <p:cNvSpPr txBox="1">
            <a:spLocks noChangeArrowheads="1"/>
          </p:cNvSpPr>
          <p:nvPr/>
        </p:nvSpPr>
        <p:spPr bwMode="auto">
          <a:xfrm>
            <a:off x="4355976" y="5021595"/>
            <a:ext cx="4392488" cy="547137"/>
          </a:xfrm>
          <a:prstGeom prst="rect">
            <a:avLst/>
          </a:prstGeom>
          <a:noFill/>
          <a:ln w="9525">
            <a:noFill/>
            <a:miter lim="800000"/>
            <a:headEnd/>
            <a:tailEnd/>
          </a:ln>
        </p:spPr>
        <p:txBody>
          <a:bodyPr wrap="square">
            <a:spAutoFit/>
          </a:bodyPr>
          <a:lstStyle/>
          <a:p>
            <a:pPr marL="269875" lvl="0" indent="-269875" algn="just" eaLnBrk="1" hangingPunct="1">
              <a:lnSpc>
                <a:spcPct val="150000"/>
              </a:lnSpc>
              <a:spcAft>
                <a:spcPts val="1200"/>
              </a:spcAft>
              <a:buFont typeface="Wingdings" panose="05000000000000000000" pitchFamily="2" charset="2"/>
              <a:buChar char="q"/>
              <a:defRPr/>
            </a:pPr>
            <a:r>
              <a:rPr lang="es-MX" sz="1050" dirty="0" smtClean="0">
                <a:cs typeface="Arial" panose="020B0604020202020204" pitchFamily="34" charset="0"/>
              </a:rPr>
              <a:t>Los delitos de menor impacto en el Municipio son: robo de negocio y homicidios</a:t>
            </a:r>
            <a:r>
              <a:rPr lang="es-MX" sz="1050" b="1" dirty="0" smtClean="0">
                <a:cs typeface="Arial" panose="020B0604020202020204" pitchFamily="34" charset="0"/>
              </a:rPr>
              <a:t>.</a:t>
            </a:r>
            <a:endParaRPr lang="es-MX" sz="1050" dirty="0">
              <a:cs typeface="Arial" panose="020B0604020202020204" pitchFamily="34" charset="0"/>
            </a:endParaRPr>
          </a:p>
        </p:txBody>
      </p:sp>
      <p:sp>
        <p:nvSpPr>
          <p:cNvPr id="6" name="CuadroTexto 267"/>
          <p:cNvSpPr txBox="1"/>
          <p:nvPr/>
        </p:nvSpPr>
        <p:spPr>
          <a:xfrm>
            <a:off x="6061100" y="4653136"/>
            <a:ext cx="1593891" cy="27696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smtClean="0">
                <a:latin typeface="Arial" panose="020B0604020202020204" pitchFamily="34" charset="0"/>
              </a:rPr>
              <a:t>Conclusión</a:t>
            </a:r>
            <a:endParaRPr lang="es-MX" dirty="0"/>
          </a:p>
        </p:txBody>
      </p:sp>
      <p:sp>
        <p:nvSpPr>
          <p:cNvPr id="7" name="CuadroTexto 6"/>
          <p:cNvSpPr txBox="1"/>
          <p:nvPr/>
        </p:nvSpPr>
        <p:spPr>
          <a:xfrm>
            <a:off x="1259632" y="1124744"/>
            <a:ext cx="2304256" cy="261610"/>
          </a:xfrm>
          <a:prstGeom prst="rect">
            <a:avLst/>
          </a:prstGeom>
          <a:noFill/>
        </p:spPr>
        <p:txBody>
          <a:bodyPr wrap="square" rtlCol="0">
            <a:spAutoFit/>
          </a:bodyPr>
          <a:lstStyle/>
          <a:p>
            <a:pPr algn="ctr"/>
            <a:r>
              <a:rPr lang="es-MX" sz="1100" b="1" dirty="0" smtClean="0"/>
              <a:t>Periodo Ene. - Dic. 2021</a:t>
            </a:r>
            <a:endParaRPr lang="es-MX" sz="1100" b="1" dirty="0"/>
          </a:p>
        </p:txBody>
      </p:sp>
      <p:graphicFrame>
        <p:nvGraphicFramePr>
          <p:cNvPr id="8" name="10 Gráfico"/>
          <p:cNvGraphicFramePr/>
          <p:nvPr>
            <p:extLst>
              <p:ext uri="{D42A27DB-BD31-4B8C-83A1-F6EECF244321}">
                <p14:modId xmlns:p14="http://schemas.microsoft.com/office/powerpoint/2010/main" val="2376064548"/>
              </p:ext>
            </p:extLst>
          </p:nvPr>
        </p:nvGraphicFramePr>
        <p:xfrm>
          <a:off x="332482" y="1541254"/>
          <a:ext cx="3879478" cy="4278305"/>
        </p:xfrm>
        <a:graphic>
          <a:graphicData uri="http://schemas.openxmlformats.org/drawingml/2006/chart">
            <c:chart xmlns:c="http://schemas.openxmlformats.org/drawingml/2006/chart" xmlns:r="http://schemas.openxmlformats.org/officeDocument/2006/relationships" r:id="rId2"/>
          </a:graphicData>
        </a:graphic>
      </p:graphicFrame>
      <p:sp>
        <p:nvSpPr>
          <p:cNvPr id="9" name="9 CuadroTexto"/>
          <p:cNvSpPr txBox="1"/>
          <p:nvPr/>
        </p:nvSpPr>
        <p:spPr>
          <a:xfrm>
            <a:off x="323528" y="6237312"/>
            <a:ext cx="4323503" cy="246221"/>
          </a:xfrm>
          <a:prstGeom prst="rect">
            <a:avLst/>
          </a:prstGeom>
          <a:noFill/>
        </p:spPr>
        <p:txBody>
          <a:bodyPr wrap="square" rtlCol="0">
            <a:spAutoFit/>
          </a:bodyPr>
          <a:lstStyle/>
          <a:p>
            <a:r>
              <a:rPr lang="es-MX" sz="1000" dirty="0" smtClean="0"/>
              <a:t>*Fuente: </a:t>
            </a:r>
            <a:r>
              <a:rPr lang="es-MX" sz="1000" b="1" dirty="0" smtClean="0"/>
              <a:t>Secretariado Ejecutivo del Sistema Nacional de Seguridad</a:t>
            </a:r>
            <a:r>
              <a:rPr lang="es-MX" sz="1000" dirty="0" smtClean="0"/>
              <a:t>.</a:t>
            </a:r>
            <a:endParaRPr lang="es-MX" sz="1000" dirty="0"/>
          </a:p>
        </p:txBody>
      </p:sp>
    </p:spTree>
    <p:extLst>
      <p:ext uri="{BB962C8B-B14F-4D97-AF65-F5344CB8AC3E}">
        <p14:creationId xmlns:p14="http://schemas.microsoft.com/office/powerpoint/2010/main" val="2894987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CuadroTexto 32"/>
          <p:cNvSpPr txBox="1">
            <a:spLocks noChangeArrowheads="1"/>
          </p:cNvSpPr>
          <p:nvPr/>
        </p:nvSpPr>
        <p:spPr bwMode="auto">
          <a:xfrm>
            <a:off x="2857767" y="149770"/>
            <a:ext cx="5364386"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s-MX" altLang="es-MX" sz="1600" b="1" dirty="0"/>
              <a:t>Funcionarios </a:t>
            </a:r>
            <a:r>
              <a:rPr lang="es-MX" altLang="es-MX" sz="1600" b="1" dirty="0" smtClean="0"/>
              <a:t>de Gobierno en el </a:t>
            </a:r>
            <a:r>
              <a:rPr lang="es-MX" altLang="es-MX" sz="1600" b="1" dirty="0"/>
              <a:t>e</a:t>
            </a:r>
            <a:r>
              <a:rPr lang="es-MX" altLang="es-MX" sz="1600" b="1" dirty="0" smtClean="0"/>
              <a:t>stado de Querétaro. </a:t>
            </a:r>
            <a:endParaRPr lang="es-MX" altLang="es-MX" sz="1600" dirty="0">
              <a:latin typeface="Calibri" panose="020F0502020204030204" pitchFamily="34" charset="0"/>
            </a:endParaRPr>
          </a:p>
        </p:txBody>
      </p:sp>
      <p:sp>
        <p:nvSpPr>
          <p:cNvPr id="5" name="Rectangle 23"/>
          <p:cNvSpPr>
            <a:spLocks noChangeArrowheads="1"/>
          </p:cNvSpPr>
          <p:nvPr/>
        </p:nvSpPr>
        <p:spPr bwMode="auto">
          <a:xfrm>
            <a:off x="4132934" y="557733"/>
            <a:ext cx="889987" cy="261610"/>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none" anchor="ctr">
            <a:spAutoFit/>
          </a:bodyPr>
          <a:lstStyle/>
          <a:p>
            <a:pPr algn="ctr" fontAlgn="auto">
              <a:spcBef>
                <a:spcPts val="0"/>
              </a:spcBef>
              <a:spcAft>
                <a:spcPts val="0"/>
              </a:spcAft>
            </a:pPr>
            <a:r>
              <a:rPr lang="es-MX" sz="1100" b="1" kern="0" dirty="0">
                <a:latin typeface="+mn-lt"/>
              </a:rPr>
              <a:t>Gobernador</a:t>
            </a:r>
          </a:p>
        </p:txBody>
      </p:sp>
      <p:sp>
        <p:nvSpPr>
          <p:cNvPr id="8" name="Rectangle 26"/>
          <p:cNvSpPr>
            <a:spLocks noChangeArrowheads="1"/>
          </p:cNvSpPr>
          <p:nvPr/>
        </p:nvSpPr>
        <p:spPr bwMode="auto">
          <a:xfrm>
            <a:off x="666291" y="6153834"/>
            <a:ext cx="2024913" cy="430887"/>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none" anchor="ctr">
            <a:spAutoFit/>
          </a:bodyPr>
          <a:lstStyle/>
          <a:p>
            <a:pPr algn="ctr" eaLnBrk="1" hangingPunct="1"/>
            <a:r>
              <a:rPr lang="es-MX" sz="1100" b="1" dirty="0" err="1" smtClean="0">
                <a:latin typeface="+mn-lt"/>
              </a:rPr>
              <a:t>Sria</a:t>
            </a:r>
            <a:r>
              <a:rPr lang="es-MX" sz="1100" b="1" dirty="0" smtClean="0">
                <a:latin typeface="+mn-lt"/>
              </a:rPr>
              <a:t>. </a:t>
            </a:r>
            <a:r>
              <a:rPr lang="es-MX" sz="1100" b="1" dirty="0">
                <a:latin typeface="+mn-lt"/>
              </a:rPr>
              <a:t>de </a:t>
            </a:r>
            <a:r>
              <a:rPr lang="es-MX" sz="1100" b="1" dirty="0" err="1">
                <a:latin typeface="+mn-lt"/>
              </a:rPr>
              <a:t>Sgd</a:t>
            </a:r>
            <a:r>
              <a:rPr lang="es-MX" sz="1100" b="1" dirty="0">
                <a:latin typeface="+mn-lt"/>
              </a:rPr>
              <a:t>. </a:t>
            </a:r>
            <a:r>
              <a:rPr lang="es-MX" sz="1100" b="1" dirty="0" smtClean="0">
                <a:latin typeface="+mn-lt"/>
              </a:rPr>
              <a:t>Ciudadana.</a:t>
            </a:r>
          </a:p>
          <a:p>
            <a:pPr algn="ctr" eaLnBrk="1" hangingPunct="1"/>
            <a:r>
              <a:rPr lang="it-IT" sz="1100" b="1" dirty="0">
                <a:latin typeface="+mn-lt"/>
              </a:rPr>
              <a:t>Miguel Ángel Contreras Álvarez</a:t>
            </a:r>
          </a:p>
        </p:txBody>
      </p:sp>
      <p:sp>
        <p:nvSpPr>
          <p:cNvPr id="9" name="Rectangle 28"/>
          <p:cNvSpPr>
            <a:spLocks noChangeArrowheads="1"/>
          </p:cNvSpPr>
          <p:nvPr/>
        </p:nvSpPr>
        <p:spPr bwMode="auto">
          <a:xfrm>
            <a:off x="999618" y="3827585"/>
            <a:ext cx="2438360" cy="600164"/>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eaLnBrk="1" hangingPunct="1"/>
            <a:r>
              <a:rPr lang="es-MX" altLang="es-MX" sz="1100" b="1" dirty="0" smtClean="0">
                <a:latin typeface="+mn-lt"/>
                <a:cs typeface="Arial" panose="020B0604020202020204" pitchFamily="34" charset="0"/>
              </a:rPr>
              <a:t>Sria. </a:t>
            </a:r>
            <a:r>
              <a:rPr lang="es-MX" altLang="es-MX" sz="1100" b="1" dirty="0">
                <a:latin typeface="+mn-lt"/>
                <a:cs typeface="Arial" panose="020B0604020202020204" pitchFamily="34" charset="0"/>
              </a:rPr>
              <a:t>Gral. de  Gobierno</a:t>
            </a:r>
          </a:p>
          <a:p>
            <a:pPr algn="ctr" eaLnBrk="1" hangingPunct="1"/>
            <a:r>
              <a:rPr lang="es-MX" sz="1100" b="1" dirty="0">
                <a:latin typeface="+mn-lt"/>
                <a:cs typeface="Arial" panose="020B0604020202020204" pitchFamily="34" charset="0"/>
              </a:rPr>
              <a:t>Lic. María Guadalupe </a:t>
            </a:r>
          </a:p>
          <a:p>
            <a:pPr algn="ctr" eaLnBrk="1" hangingPunct="1"/>
            <a:r>
              <a:rPr lang="es-MX" sz="1100" b="1" dirty="0">
                <a:latin typeface="+mn-lt"/>
                <a:cs typeface="Arial" panose="020B0604020202020204" pitchFamily="34" charset="0"/>
              </a:rPr>
              <a:t>Murguía Gutiérrez.</a:t>
            </a:r>
          </a:p>
        </p:txBody>
      </p:sp>
      <p:sp>
        <p:nvSpPr>
          <p:cNvPr id="11" name="Rectangle 28"/>
          <p:cNvSpPr>
            <a:spLocks noChangeArrowheads="1"/>
          </p:cNvSpPr>
          <p:nvPr/>
        </p:nvSpPr>
        <p:spPr bwMode="auto">
          <a:xfrm>
            <a:off x="6338780" y="6153834"/>
            <a:ext cx="2553700" cy="430887"/>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fontAlgn="auto">
              <a:spcBef>
                <a:spcPts val="0"/>
              </a:spcBef>
              <a:spcAft>
                <a:spcPts val="0"/>
              </a:spcAft>
              <a:defRPr/>
            </a:pPr>
            <a:r>
              <a:rPr lang="es-MX" sz="1100" b="1" kern="0" dirty="0">
                <a:latin typeface="+mn-lt"/>
              </a:rPr>
              <a:t>Fiscal General del </a:t>
            </a:r>
            <a:r>
              <a:rPr lang="es-MX" sz="1100" b="1" kern="0" dirty="0" smtClean="0">
                <a:latin typeface="+mn-lt"/>
              </a:rPr>
              <a:t>Estado.</a:t>
            </a:r>
          </a:p>
          <a:p>
            <a:pPr algn="ctr" fontAlgn="auto">
              <a:spcBef>
                <a:spcPts val="0"/>
              </a:spcBef>
              <a:spcAft>
                <a:spcPts val="0"/>
              </a:spcAft>
              <a:defRPr/>
            </a:pPr>
            <a:r>
              <a:rPr lang="es-ES" sz="1100" b="1" kern="0" dirty="0" smtClean="0">
                <a:latin typeface="+mn-lt"/>
              </a:rPr>
              <a:t>Mtro. Alejandro Echeverría Cornejo.</a:t>
            </a:r>
            <a:endParaRPr lang="es-ES" sz="1100" b="1" kern="0" dirty="0">
              <a:latin typeface="+mn-lt"/>
            </a:endParaRPr>
          </a:p>
        </p:txBody>
      </p:sp>
      <p:sp>
        <p:nvSpPr>
          <p:cNvPr id="13" name="Rectangle 28"/>
          <p:cNvSpPr>
            <a:spLocks noChangeArrowheads="1"/>
          </p:cNvSpPr>
          <p:nvPr/>
        </p:nvSpPr>
        <p:spPr bwMode="auto">
          <a:xfrm>
            <a:off x="5630399" y="3827586"/>
            <a:ext cx="2634055" cy="600164"/>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eaLnBrk="1" hangingPunct="1"/>
            <a:r>
              <a:rPr lang="es-MX" altLang="es-MX" sz="1100" b="1" dirty="0" smtClean="0">
                <a:latin typeface="+mn-lt"/>
                <a:cs typeface="Arial" panose="020B0604020202020204" pitchFamily="34" charset="0"/>
              </a:rPr>
              <a:t>Pdte. del Congreso </a:t>
            </a:r>
            <a:r>
              <a:rPr lang="es-MX" altLang="es-MX" sz="1100" b="1" dirty="0">
                <a:latin typeface="+mn-lt"/>
                <a:cs typeface="Arial" panose="020B0604020202020204" pitchFamily="34" charset="0"/>
              </a:rPr>
              <a:t>del Edo.</a:t>
            </a:r>
          </a:p>
          <a:p>
            <a:pPr algn="ctr" eaLnBrk="1" hangingPunct="1"/>
            <a:r>
              <a:rPr lang="es-MX" altLang="es-MX" sz="1100" b="1" dirty="0" smtClean="0">
                <a:latin typeface="+mn-lt"/>
                <a:cs typeface="Arial" panose="020B0604020202020204" pitchFamily="34" charset="0"/>
              </a:rPr>
              <a:t>Dip. </a:t>
            </a:r>
            <a:r>
              <a:rPr lang="pt-BR" altLang="es-MX" sz="1100" b="1" dirty="0" err="1">
                <a:latin typeface="+mn-lt"/>
                <a:cs typeface="Arial" panose="020B0604020202020204" pitchFamily="34" charset="0"/>
              </a:rPr>
              <a:t>Mtra</a:t>
            </a:r>
            <a:r>
              <a:rPr lang="pt-BR" altLang="es-MX" sz="1100" b="1" dirty="0">
                <a:latin typeface="+mn-lt"/>
                <a:cs typeface="Arial" panose="020B0604020202020204" pitchFamily="34" charset="0"/>
              </a:rPr>
              <a:t>. Beatriz Guadalupe </a:t>
            </a:r>
            <a:r>
              <a:rPr lang="pt-BR" altLang="es-MX" sz="1100" b="1" dirty="0" err="1">
                <a:latin typeface="+mn-lt"/>
                <a:cs typeface="Arial" panose="020B0604020202020204" pitchFamily="34" charset="0"/>
              </a:rPr>
              <a:t>Marmolejo</a:t>
            </a:r>
            <a:r>
              <a:rPr lang="pt-BR" altLang="es-MX" sz="1100" b="1" dirty="0">
                <a:latin typeface="+mn-lt"/>
                <a:cs typeface="Arial" panose="020B0604020202020204" pitchFamily="34" charset="0"/>
              </a:rPr>
              <a:t> Rojas</a:t>
            </a:r>
          </a:p>
        </p:txBody>
      </p:sp>
      <p:sp>
        <p:nvSpPr>
          <p:cNvPr id="14" name="Rectangle 28"/>
          <p:cNvSpPr>
            <a:spLocks noChangeArrowheads="1"/>
          </p:cNvSpPr>
          <p:nvPr/>
        </p:nvSpPr>
        <p:spPr bwMode="auto">
          <a:xfrm>
            <a:off x="3347864" y="6153834"/>
            <a:ext cx="2448272" cy="430887"/>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square" anchor="ctr">
            <a:spAutoFit/>
          </a:bodyPr>
          <a:lstStyle/>
          <a:p>
            <a:pPr algn="ctr" eaLnBrk="1" hangingPunct="1"/>
            <a:r>
              <a:rPr lang="es-ES" sz="1100" b="1" dirty="0" smtClean="0">
                <a:latin typeface="+mn-lt"/>
              </a:rPr>
              <a:t>Pdta. </a:t>
            </a:r>
            <a:r>
              <a:rPr lang="es-ES" sz="1100" b="1" dirty="0" err="1" smtClean="0">
                <a:latin typeface="+mn-lt"/>
              </a:rPr>
              <a:t>Trib</a:t>
            </a:r>
            <a:r>
              <a:rPr lang="es-ES" sz="1100" b="1" dirty="0" smtClean="0">
                <a:latin typeface="+mn-lt"/>
              </a:rPr>
              <a:t>. </a:t>
            </a:r>
            <a:r>
              <a:rPr lang="es-ES" sz="1100" b="1" dirty="0" err="1" smtClean="0">
                <a:latin typeface="+mn-lt"/>
              </a:rPr>
              <a:t>Sup</a:t>
            </a:r>
            <a:r>
              <a:rPr lang="es-ES" sz="1100" b="1" dirty="0" smtClean="0">
                <a:latin typeface="+mn-lt"/>
              </a:rPr>
              <a:t>. </a:t>
            </a:r>
            <a:r>
              <a:rPr lang="es-ES" sz="1100" b="1" dirty="0" err="1" smtClean="0">
                <a:latin typeface="+mn-lt"/>
              </a:rPr>
              <a:t>Just</a:t>
            </a:r>
            <a:r>
              <a:rPr lang="es-ES" sz="1100" b="1" dirty="0" smtClean="0">
                <a:latin typeface="+mn-lt"/>
              </a:rPr>
              <a:t>.</a:t>
            </a:r>
          </a:p>
          <a:p>
            <a:pPr algn="ctr" eaLnBrk="1" hangingPunct="1"/>
            <a:r>
              <a:rPr lang="es-MX" sz="1100" b="1" dirty="0">
                <a:latin typeface="+mn-lt"/>
              </a:rPr>
              <a:t>Magistrada </a:t>
            </a:r>
            <a:r>
              <a:rPr lang="es-MX" sz="1100" b="1" dirty="0" smtClean="0">
                <a:latin typeface="+mn-lt"/>
              </a:rPr>
              <a:t>Mariela </a:t>
            </a:r>
            <a:r>
              <a:rPr lang="es-MX" sz="1100" b="1" dirty="0">
                <a:latin typeface="+mn-lt"/>
              </a:rPr>
              <a:t>Ponce Villa.</a:t>
            </a:r>
          </a:p>
        </p:txBody>
      </p:sp>
      <p:cxnSp>
        <p:nvCxnSpPr>
          <p:cNvPr id="30" name="Conector recto 29"/>
          <p:cNvCxnSpPr/>
          <p:nvPr/>
        </p:nvCxnSpPr>
        <p:spPr>
          <a:xfrm>
            <a:off x="0" y="2521662"/>
            <a:ext cx="9144000" cy="426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0" y="4508558"/>
            <a:ext cx="9144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4"/>
          <p:cNvSpPr>
            <a:spLocks noChangeArrowheads="1"/>
          </p:cNvSpPr>
          <p:nvPr/>
        </p:nvSpPr>
        <p:spPr bwMode="auto">
          <a:xfrm>
            <a:off x="3697728" y="2006041"/>
            <a:ext cx="1760418" cy="261610"/>
          </a:xfrm>
          <a:prstGeom prst="rect">
            <a:avLst/>
          </a:prstGeom>
          <a:solidFill>
            <a:schemeClr val="bg1">
              <a:lumMod val="85000"/>
            </a:schemeClr>
          </a:solidFill>
          <a:ln w="3175">
            <a:solidFill>
              <a:srgbClr val="000000"/>
            </a:solidFill>
            <a:miter lim="800000"/>
            <a:headEnd/>
            <a:tailEnd/>
          </a:ln>
          <a:scene3d>
            <a:camera prst="orthographicFront"/>
            <a:lightRig rig="threePt" dir="t"/>
          </a:scene3d>
          <a:sp3d>
            <a:bevelT/>
          </a:sp3d>
        </p:spPr>
        <p:txBody>
          <a:bodyPr wrap="none" anchor="ctr">
            <a:spAutoFit/>
          </a:bodyPr>
          <a:lstStyle/>
          <a:p>
            <a:pPr algn="ctr" fontAlgn="auto">
              <a:spcBef>
                <a:spcPts val="0"/>
              </a:spcBef>
              <a:spcAft>
                <a:spcPts val="0"/>
              </a:spcAft>
              <a:defRPr/>
            </a:pPr>
            <a:r>
              <a:rPr lang="pt-BR" sz="1100" b="1" kern="0" dirty="0">
                <a:latin typeface="+mn-lt"/>
              </a:rPr>
              <a:t>Lic. Mauricio </a:t>
            </a:r>
            <a:r>
              <a:rPr lang="pt-BR" sz="1100" b="1" kern="0" dirty="0" err="1">
                <a:latin typeface="+mn-lt"/>
              </a:rPr>
              <a:t>Kuri</a:t>
            </a:r>
            <a:r>
              <a:rPr lang="pt-BR" sz="1100" b="1" kern="0" dirty="0">
                <a:latin typeface="+mn-lt"/>
              </a:rPr>
              <a:t> González</a:t>
            </a:r>
          </a:p>
        </p:txBody>
      </p:sp>
      <p:pic>
        <p:nvPicPr>
          <p:cNvPr id="35" name="Picture 16"/>
          <p:cNvPicPr>
            <a:picLocks noChangeAspect="1" noChangeArrowheads="1"/>
          </p:cNvPicPr>
          <p:nvPr/>
        </p:nvPicPr>
        <p:blipFill>
          <a:blip r:embed="rId2" cstate="print"/>
          <a:srcRect/>
          <a:stretch>
            <a:fillRect/>
          </a:stretch>
        </p:blipFill>
        <p:spPr bwMode="auto">
          <a:xfrm>
            <a:off x="5076056" y="937184"/>
            <a:ext cx="360040" cy="353373"/>
          </a:xfrm>
          <a:prstGeom prst="rect">
            <a:avLst/>
          </a:prstGeom>
          <a:noFill/>
        </p:spPr>
      </p:pic>
      <p:pic>
        <p:nvPicPr>
          <p:cNvPr id="40" name="Picture 16"/>
          <p:cNvPicPr>
            <a:picLocks noChangeAspect="1" noChangeArrowheads="1"/>
          </p:cNvPicPr>
          <p:nvPr/>
        </p:nvPicPr>
        <p:blipFill>
          <a:blip r:embed="rId2" cstate="print"/>
          <a:srcRect/>
          <a:stretch>
            <a:fillRect/>
          </a:stretch>
        </p:blipFill>
        <p:spPr bwMode="auto">
          <a:xfrm>
            <a:off x="2778492" y="2798481"/>
            <a:ext cx="360040" cy="353373"/>
          </a:xfrm>
          <a:prstGeom prst="rect">
            <a:avLst/>
          </a:prstGeom>
          <a:noFill/>
        </p:spPr>
      </p:pic>
      <p:pic>
        <p:nvPicPr>
          <p:cNvPr id="54" name="Picture 16"/>
          <p:cNvPicPr>
            <a:picLocks noChangeAspect="1" noChangeArrowheads="1"/>
          </p:cNvPicPr>
          <p:nvPr/>
        </p:nvPicPr>
        <p:blipFill>
          <a:blip r:embed="rId2" cstate="print"/>
          <a:srcRect/>
          <a:stretch>
            <a:fillRect/>
          </a:stretch>
        </p:blipFill>
        <p:spPr bwMode="auto">
          <a:xfrm>
            <a:off x="2123728" y="4925296"/>
            <a:ext cx="360040" cy="353373"/>
          </a:xfrm>
          <a:prstGeom prst="rect">
            <a:avLst/>
          </a:prstGeom>
          <a:noFill/>
        </p:spPr>
      </p:pic>
      <p:pic>
        <p:nvPicPr>
          <p:cNvPr id="56" name="Imagen 55"/>
          <p:cNvPicPr>
            <a:picLocks noChangeAspect="1"/>
          </p:cNvPicPr>
          <p:nvPr/>
        </p:nvPicPr>
        <p:blipFill rotWithShape="1">
          <a:blip r:embed="rId3" cstate="print">
            <a:extLst>
              <a:ext uri="{28A0092B-C50C-407E-A947-70E740481C1C}">
                <a14:useLocalDpi xmlns:a14="http://schemas.microsoft.com/office/drawing/2010/main" val="0"/>
              </a:ext>
            </a:extLst>
          </a:blip>
          <a:srcRect l="35173" r="26724"/>
          <a:stretch/>
        </p:blipFill>
        <p:spPr>
          <a:xfrm>
            <a:off x="7038630" y="4998000"/>
            <a:ext cx="874202" cy="1040068"/>
          </a:xfrm>
          <a:prstGeom prst="rect">
            <a:avLst/>
          </a:prstGeom>
          <a:ln w="9525">
            <a:solidFill>
              <a:srgbClr val="000000"/>
            </a:solidFill>
          </a:ln>
        </p:spPr>
      </p:pic>
      <p:pic>
        <p:nvPicPr>
          <p:cNvPr id="58" name="Picture 16"/>
          <p:cNvPicPr>
            <a:picLocks noChangeAspect="1" noChangeArrowheads="1"/>
          </p:cNvPicPr>
          <p:nvPr/>
        </p:nvPicPr>
        <p:blipFill>
          <a:blip r:embed="rId2" cstate="print"/>
          <a:srcRect/>
          <a:stretch>
            <a:fillRect/>
          </a:stretch>
        </p:blipFill>
        <p:spPr bwMode="auto">
          <a:xfrm>
            <a:off x="7956376" y="4980493"/>
            <a:ext cx="360040" cy="353373"/>
          </a:xfrm>
          <a:prstGeom prst="rect">
            <a:avLst/>
          </a:prstGeom>
          <a:noFill/>
        </p:spPr>
      </p:pic>
      <p:pic>
        <p:nvPicPr>
          <p:cNvPr id="26" name="Picture 2" descr="Senador Mauricio Kuri González con Licencia">
            <a:extLst>
              <a:ext uri="{FF2B5EF4-FFF2-40B4-BE49-F238E27FC236}">
                <a16:creationId xmlns="" xmlns:a16="http://schemas.microsoft.com/office/drawing/2014/main" id="{5148888C-17A1-4FB3-8A10-BDCE558D365A}"/>
              </a:ext>
            </a:extLst>
          </p:cNvPr>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l="7766" t="5427" r="8234" b="19500"/>
          <a:stretch/>
        </p:blipFill>
        <p:spPr bwMode="auto">
          <a:xfrm>
            <a:off x="4132934" y="928666"/>
            <a:ext cx="866590" cy="988166"/>
          </a:xfrm>
          <a:prstGeom prst="rect">
            <a:avLst/>
          </a:prstGeom>
          <a:ln w="12700">
            <a:solidFill>
              <a:srgbClr val="000000"/>
            </a:solidFill>
          </a:ln>
        </p:spPr>
      </p:pic>
      <p:pic>
        <p:nvPicPr>
          <p:cNvPr id="28" name="Picture 2">
            <a:extLst>
              <a:ext uri="{FF2B5EF4-FFF2-40B4-BE49-F238E27FC236}">
                <a16:creationId xmlns="" xmlns:a16="http://schemas.microsoft.com/office/drawing/2014/main" id="{4D88FD57-9C62-4A41-B6F2-4C6FFE645B1B}"/>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39628" t="9954" r="21135" b="26417"/>
          <a:stretch/>
        </p:blipFill>
        <p:spPr bwMode="auto">
          <a:xfrm>
            <a:off x="1747136" y="2780927"/>
            <a:ext cx="943323" cy="995911"/>
          </a:xfrm>
          <a:prstGeom prst="rect">
            <a:avLst/>
          </a:prstGeom>
          <a:noFill/>
          <a:ln w="9525">
            <a:solidFill>
              <a:schemeClr val="tx1"/>
            </a:solidFill>
            <a:miter lim="800000"/>
            <a:headEnd/>
            <a:tailEnd/>
          </a:ln>
        </p:spPr>
      </p:pic>
      <p:pic>
        <p:nvPicPr>
          <p:cNvPr id="31" name="Picture 2" descr="Miguel Ángel Contreras Álvarez es designado secretario de Seguridad del  estado de Querétaro | Querétaro">
            <a:extLst>
              <a:ext uri="{FF2B5EF4-FFF2-40B4-BE49-F238E27FC236}">
                <a16:creationId xmlns="" xmlns:a16="http://schemas.microsoft.com/office/drawing/2014/main" id="{BE6FAFF9-D743-40E0-A589-5725759233D0}"/>
              </a:ext>
            </a:extLst>
          </p:cNvPr>
          <p:cNvPicPr preferRelativeResize="0">
            <a:picLocks noChangeArrowheads="1"/>
          </p:cNvPicPr>
          <p:nvPr/>
        </p:nvPicPr>
        <p:blipFill rotWithShape="1">
          <a:blip r:embed="rId6">
            <a:extLst>
              <a:ext uri="{28A0092B-C50C-407E-A947-70E740481C1C}">
                <a14:useLocalDpi xmlns:a14="http://schemas.microsoft.com/office/drawing/2010/main" val="0"/>
              </a:ext>
            </a:extLst>
          </a:blip>
          <a:srcRect l="43939" t="2612" r="17213" b="37487"/>
          <a:stretch/>
        </p:blipFill>
        <p:spPr bwMode="auto">
          <a:xfrm>
            <a:off x="1133681" y="4925296"/>
            <a:ext cx="938840" cy="1063089"/>
          </a:xfrm>
          <a:prstGeom prst="rect">
            <a:avLst/>
          </a:prstGeom>
          <a:noFill/>
          <a:ln w="9525">
            <a:solidFill>
              <a:schemeClr val="tx1"/>
            </a:solidFill>
            <a:miter lim="800000"/>
            <a:headEnd/>
            <a:tailEnd/>
          </a:ln>
        </p:spPr>
      </p:pic>
      <p:pic>
        <p:nvPicPr>
          <p:cNvPr id="32" name="Picture 2" descr="Mariela Ponce por unanimidad en el Poder Judicial - Diario de Querétaro |  Noticias Locales, Policiacas, de México, Querétaro y el Mundo">
            <a:extLst>
              <a:ext uri="{FF2B5EF4-FFF2-40B4-BE49-F238E27FC236}">
                <a16:creationId xmlns="" xmlns:a16="http://schemas.microsoft.com/office/drawing/2014/main" id="{82DC96B5-4776-4E10-8FD6-AFDBA39C7F5C}"/>
              </a:ext>
            </a:extLst>
          </p:cNvPr>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8007" t="536" r="26862" b="16862"/>
          <a:stretch/>
        </p:blipFill>
        <p:spPr bwMode="auto">
          <a:xfrm>
            <a:off x="4038003" y="5012919"/>
            <a:ext cx="862335" cy="1042486"/>
          </a:xfrm>
          <a:prstGeom prst="rect">
            <a:avLst/>
          </a:prstGeom>
          <a:noFill/>
          <a:ln w="3175">
            <a:solidFill>
              <a:schemeClr val="tx1"/>
            </a:solidFill>
          </a:ln>
        </p:spPr>
      </p:pic>
      <p:pic>
        <p:nvPicPr>
          <p:cNvPr id="33" name="Picture 2" descr="Beatriz Guadalupe Marmolejo Rojas – LX Legislatura Querétaro">
            <a:extLst>
              <a:ext uri="{FF2B5EF4-FFF2-40B4-BE49-F238E27FC236}">
                <a16:creationId xmlns="" xmlns:a16="http://schemas.microsoft.com/office/drawing/2014/main" id="{539E039B-83D5-462C-8C78-8ABAE154E4FF}"/>
              </a:ext>
            </a:extLst>
          </p:cNvPr>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11066" t="138" r="6861" b="30205"/>
          <a:stretch/>
        </p:blipFill>
        <p:spPr bwMode="auto">
          <a:xfrm>
            <a:off x="6467840" y="2767879"/>
            <a:ext cx="959172" cy="1002521"/>
          </a:xfrm>
          <a:prstGeom prst="rect">
            <a:avLst/>
          </a:prstGeom>
          <a:ln w="12700">
            <a:solidFill>
              <a:srgbClr val="000000"/>
            </a:solidFill>
          </a:ln>
        </p:spPr>
      </p:pic>
      <p:pic>
        <p:nvPicPr>
          <p:cNvPr id="36" name="Picture 16"/>
          <p:cNvPicPr>
            <a:picLocks noChangeAspect="1" noChangeArrowheads="1"/>
          </p:cNvPicPr>
          <p:nvPr/>
        </p:nvPicPr>
        <p:blipFill>
          <a:blip r:embed="rId2" cstate="print"/>
          <a:srcRect/>
          <a:stretch>
            <a:fillRect/>
          </a:stretch>
        </p:blipFill>
        <p:spPr bwMode="auto">
          <a:xfrm>
            <a:off x="7475731" y="2744265"/>
            <a:ext cx="360040" cy="353373"/>
          </a:xfrm>
          <a:prstGeom prst="rect">
            <a:avLst/>
          </a:prstGeom>
          <a:noFill/>
        </p:spPr>
      </p:pic>
      <p:pic>
        <p:nvPicPr>
          <p:cNvPr id="37" name="Picture 16"/>
          <p:cNvPicPr>
            <a:picLocks noChangeAspect="1" noChangeArrowheads="1"/>
          </p:cNvPicPr>
          <p:nvPr/>
        </p:nvPicPr>
        <p:blipFill>
          <a:blip r:embed="rId2" cstate="print"/>
          <a:srcRect/>
          <a:stretch>
            <a:fillRect/>
          </a:stretch>
        </p:blipFill>
        <p:spPr bwMode="auto">
          <a:xfrm>
            <a:off x="4921244" y="4980493"/>
            <a:ext cx="360040" cy="353373"/>
          </a:xfrm>
          <a:prstGeom prst="rect">
            <a:avLst/>
          </a:prstGeom>
          <a:noFill/>
        </p:spPr>
      </p:pic>
    </p:spTree>
    <p:extLst>
      <p:ext uri="{BB962C8B-B14F-4D97-AF65-F5344CB8AC3E}">
        <p14:creationId xmlns:p14="http://schemas.microsoft.com/office/powerpoint/2010/main" val="1135830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adroTexto 54"/>
          <p:cNvSpPr txBox="1"/>
          <p:nvPr/>
        </p:nvSpPr>
        <p:spPr>
          <a:xfrm>
            <a:off x="462647" y="688504"/>
            <a:ext cx="4439667" cy="4966350"/>
          </a:xfrm>
          <a:prstGeom prst="rect">
            <a:avLst/>
          </a:prstGeom>
          <a:noFill/>
        </p:spPr>
        <p:txBody>
          <a:bodyPr wrap="square" lIns="36000" tIns="36000" rIns="36000" bIns="36000" rtlCol="0">
            <a:spAutoFit/>
          </a:bodyPr>
          <a:lstStyle/>
          <a:p>
            <a:pPr algn="ctr">
              <a:spcBef>
                <a:spcPts val="0"/>
              </a:spcBef>
              <a:spcAft>
                <a:spcPts val="0"/>
              </a:spcAft>
            </a:pPr>
            <a:endParaRPr lang="es-MX" sz="1100" b="1" u="sng" dirty="0" smtClean="0">
              <a:latin typeface="Arial" panose="020B0604020202020204" pitchFamily="34" charset="0"/>
              <a:cs typeface="Arial" panose="020B0604020202020204" pitchFamily="34" charset="0"/>
            </a:endParaRPr>
          </a:p>
          <a:p>
            <a:pPr algn="just">
              <a:buNone/>
            </a:pPr>
            <a:r>
              <a:rPr lang="es-MX" sz="1100" b="1" dirty="0" smtClean="0">
                <a:cs typeface="Arial" panose="020B0604020202020204" pitchFamily="34" charset="0"/>
              </a:rPr>
              <a:t>31 Dic</a:t>
            </a:r>
            <a:r>
              <a:rPr lang="es-MX" sz="1100" b="1" dirty="0" smtClean="0">
                <a:latin typeface="Arial" panose="020B0604020202020204" pitchFamily="34" charset="0"/>
                <a:cs typeface="Arial" panose="020B0604020202020204" pitchFamily="34" charset="0"/>
              </a:rPr>
              <a:t>. 2022,</a:t>
            </a:r>
            <a:r>
              <a:rPr lang="es-MX" sz="1100" dirty="0" smtClean="0">
                <a:latin typeface="Arial" panose="020B0604020202020204" pitchFamily="34" charset="0"/>
                <a:cs typeface="Arial" panose="020B0604020202020204" pitchFamily="34" charset="0"/>
              </a:rPr>
              <a:t> el C. Lic. </a:t>
            </a:r>
            <a:r>
              <a:rPr lang="es-MX" sz="1100" b="1" dirty="0" smtClean="0">
                <a:latin typeface="Arial" panose="020B0604020202020204" pitchFamily="34" charset="0"/>
                <a:cs typeface="Arial" panose="020B0604020202020204" pitchFamily="34" charset="0"/>
              </a:rPr>
              <a:t>Andrés Manuel López Obrador</a:t>
            </a:r>
            <a:r>
              <a:rPr lang="es-MX" sz="1100" dirty="0" smtClean="0">
                <a:latin typeface="Arial" panose="020B0604020202020204" pitchFamily="34" charset="0"/>
                <a:cs typeface="Arial" panose="020B0604020202020204" pitchFamily="34" charset="0"/>
              </a:rPr>
              <a:t>, se trasladará al  Municipio de San </a:t>
            </a:r>
            <a:r>
              <a:rPr lang="es-MX" sz="1100" dirty="0" smtClean="0">
                <a:cs typeface="Arial" panose="020B0604020202020204" pitchFamily="34" charset="0"/>
              </a:rPr>
              <a:t>Juan del Río, Qro.</a:t>
            </a:r>
            <a:endParaRPr lang="es-MX" sz="1100" dirty="0">
              <a:cs typeface="Arial" panose="020B0604020202020204" pitchFamily="34" charset="0"/>
            </a:endParaRPr>
          </a:p>
          <a:p>
            <a:pPr algn="just">
              <a:spcBef>
                <a:spcPts val="0"/>
              </a:spcBef>
              <a:spcAft>
                <a:spcPts val="0"/>
              </a:spcAft>
            </a:pPr>
            <a:endParaRPr lang="es-MX" sz="1100" dirty="0" smtClean="0">
              <a:latin typeface="Arial" panose="020B0604020202020204" pitchFamily="34" charset="0"/>
              <a:cs typeface="Arial" panose="020B0604020202020204" pitchFamily="34" charset="0"/>
            </a:endParaRPr>
          </a:p>
          <a:p>
            <a:pPr algn="just">
              <a:spcBef>
                <a:spcPts val="0"/>
              </a:spcBef>
              <a:spcAft>
                <a:spcPts val="0"/>
              </a:spcAft>
            </a:pPr>
            <a:r>
              <a:rPr lang="es-MX" sz="1100" dirty="0" smtClean="0">
                <a:latin typeface="Arial" panose="020B0604020202020204" pitchFamily="34" charset="0"/>
                <a:cs typeface="Arial" panose="020B0604020202020204" pitchFamily="34" charset="0"/>
              </a:rPr>
              <a:t>Durante </a:t>
            </a:r>
            <a:r>
              <a:rPr lang="es-MX" sz="1100" dirty="0">
                <a:latin typeface="Arial" panose="020B0604020202020204" pitchFamily="34" charset="0"/>
                <a:cs typeface="Arial" panose="020B0604020202020204" pitchFamily="34" charset="0"/>
              </a:rPr>
              <a:t>su itinerario se </a:t>
            </a:r>
            <a:r>
              <a:rPr lang="es-MX" sz="1100" dirty="0" smtClean="0">
                <a:latin typeface="Arial" panose="020B0604020202020204" pitchFamily="34" charset="0"/>
                <a:cs typeface="Arial" panose="020B0604020202020204" pitchFamily="34" charset="0"/>
              </a:rPr>
              <a:t>tienen </a:t>
            </a:r>
            <a:r>
              <a:rPr lang="es-MX" sz="1100" dirty="0">
                <a:latin typeface="Arial" panose="020B0604020202020204" pitchFamily="34" charset="0"/>
                <a:cs typeface="Arial" panose="020B0604020202020204" pitchFamily="34" charset="0"/>
              </a:rPr>
              <a:t>los siguientes puntos críticos</a:t>
            </a:r>
            <a:r>
              <a:rPr lang="es-MX" sz="1100" dirty="0" smtClean="0">
                <a:latin typeface="Arial" panose="020B0604020202020204" pitchFamily="34" charset="0"/>
                <a:cs typeface="Arial" panose="020B0604020202020204" pitchFamily="34" charset="0"/>
              </a:rPr>
              <a:t>:</a:t>
            </a:r>
          </a:p>
          <a:p>
            <a:pPr algn="just">
              <a:spcBef>
                <a:spcPts val="0"/>
              </a:spcBef>
              <a:spcAft>
                <a:spcPts val="0"/>
              </a:spcAft>
            </a:pPr>
            <a:endParaRPr lang="es-MX" sz="1100" dirty="0" smtClean="0">
              <a:latin typeface="Arial" panose="020B0604020202020204" pitchFamily="34" charset="0"/>
              <a:cs typeface="Arial" panose="020B0604020202020204" pitchFamily="34" charset="0"/>
            </a:endParaRPr>
          </a:p>
          <a:p>
            <a:pPr marL="228600" indent="-228600">
              <a:buAutoNum type="arabicPeriod"/>
            </a:pPr>
            <a:r>
              <a:rPr lang="es-MX" sz="1100" dirty="0" smtClean="0"/>
              <a:t>Salida del Mpio. de Querétaro, Qro.</a:t>
            </a:r>
          </a:p>
          <a:p>
            <a:pPr marL="228600" lvl="0" indent="-228600" algn="just">
              <a:buFontTx/>
              <a:buAutoNum type="arabicPeriod"/>
            </a:pPr>
            <a:r>
              <a:rPr lang="es-MX" sz="1100" dirty="0" smtClean="0"/>
              <a:t>Sobre </a:t>
            </a:r>
            <a:r>
              <a:rPr lang="es-MX" sz="1100" dirty="0"/>
              <a:t>la carretera Federal </a:t>
            </a:r>
            <a:r>
              <a:rPr lang="es-MX" sz="1100" dirty="0" smtClean="0"/>
              <a:t>No. 57 Querétaro – México</a:t>
            </a:r>
            <a:r>
              <a:rPr lang="es-MX" sz="1100" dirty="0"/>
              <a:t>, </a:t>
            </a:r>
            <a:r>
              <a:rPr lang="es-MX" sz="1100" dirty="0" smtClean="0"/>
              <a:t>a </a:t>
            </a:r>
            <a:r>
              <a:rPr lang="es-MX" sz="1100" dirty="0"/>
              <a:t>la altura de Pedro Escobedo, Qro. </a:t>
            </a:r>
          </a:p>
          <a:p>
            <a:pPr marL="228600" indent="-228600">
              <a:buAutoNum type="arabicPeriod"/>
            </a:pPr>
            <a:r>
              <a:rPr lang="es-MX" sz="1100" dirty="0" smtClean="0"/>
              <a:t>Arribo al Mpio. de San Juan del Río, Qro.</a:t>
            </a:r>
            <a:endParaRPr lang="es-MX" sz="1100" dirty="0"/>
          </a:p>
          <a:p>
            <a:pPr algn="just">
              <a:spcBef>
                <a:spcPts val="0"/>
              </a:spcBef>
              <a:spcAft>
                <a:spcPts val="0"/>
              </a:spcAft>
            </a:pPr>
            <a:endParaRPr lang="es-MX" sz="1100" dirty="0">
              <a:cs typeface="Arial" panose="020B0604020202020204" pitchFamily="34" charset="0"/>
            </a:endParaRPr>
          </a:p>
          <a:p>
            <a:pPr marL="171450" indent="-171450" algn="just">
              <a:spcBef>
                <a:spcPts val="600"/>
              </a:spcBef>
              <a:spcAft>
                <a:spcPts val="600"/>
              </a:spcAft>
              <a:buFont typeface="Wingdings" pitchFamily="2" charset="2"/>
              <a:buChar char="q"/>
              <a:tabLst>
                <a:tab pos="541338" algn="l"/>
              </a:tabLst>
              <a:defRPr/>
            </a:pPr>
            <a:r>
              <a:rPr lang="es-MX" sz="1100" dirty="0">
                <a:cs typeface="Arial" panose="020B0604020202020204" pitchFamily="34" charset="0"/>
              </a:rPr>
              <a:t>N</a:t>
            </a:r>
            <a:r>
              <a:rPr lang="es-MX" sz="1100" dirty="0" smtClean="0">
                <a:cs typeface="Arial" panose="020B0604020202020204" pitchFamily="34" charset="0"/>
              </a:rPr>
              <a:t>o se tiene registro sobre amenaza de bomba o colocación de artefactos explosivos improvisados.</a:t>
            </a:r>
            <a:endParaRPr lang="es-MX" sz="1100" dirty="0" smtClean="0">
              <a:latin typeface="Arial" panose="020B0604020202020204" pitchFamily="34" charset="0"/>
              <a:cs typeface="Arial" panose="020B0604020202020204" pitchFamily="34" charset="0"/>
            </a:endParaRPr>
          </a:p>
          <a:p>
            <a:pPr algn="just">
              <a:spcBef>
                <a:spcPts val="0"/>
              </a:spcBef>
              <a:spcAft>
                <a:spcPts val="0"/>
              </a:spcAft>
            </a:pPr>
            <a:r>
              <a:rPr lang="es-MX" sz="1100" dirty="0" smtClean="0">
                <a:latin typeface="Arial" panose="020B0604020202020204" pitchFamily="34" charset="0"/>
                <a:cs typeface="Arial" panose="020B0604020202020204" pitchFamily="34" charset="0"/>
              </a:rPr>
              <a:t>De </a:t>
            </a:r>
            <a:r>
              <a:rPr lang="es-MX" sz="1100" dirty="0">
                <a:latin typeface="Arial" panose="020B0604020202020204" pitchFamily="34" charset="0"/>
                <a:cs typeface="Arial" panose="020B0604020202020204" pitchFamily="34" charset="0"/>
              </a:rPr>
              <a:t>acuerdo al gráfico se </a:t>
            </a:r>
            <a:r>
              <a:rPr lang="es-MX" sz="1100" dirty="0" smtClean="0">
                <a:latin typeface="Arial" panose="020B0604020202020204" pitchFamily="34" charset="0"/>
                <a:cs typeface="Arial" panose="020B0604020202020204" pitchFamily="34" charset="0"/>
              </a:rPr>
              <a:t>distingue </a:t>
            </a:r>
            <a:r>
              <a:rPr lang="es-MX" sz="1100" dirty="0">
                <a:latin typeface="Arial" panose="020B0604020202020204" pitchFamily="34" charset="0"/>
                <a:cs typeface="Arial" panose="020B0604020202020204" pitchFamily="34" charset="0"/>
              </a:rPr>
              <a:t>que los puntos críticos </a:t>
            </a:r>
            <a:r>
              <a:rPr lang="es-MX" sz="1100" dirty="0" smtClean="0">
                <a:latin typeface="Arial" panose="020B0604020202020204" pitchFamily="34" charset="0"/>
                <a:cs typeface="Arial" panose="020B0604020202020204" pitchFamily="34" charset="0"/>
              </a:rPr>
              <a:t>es donde </a:t>
            </a:r>
            <a:r>
              <a:rPr lang="es-MX" sz="1100" dirty="0">
                <a:latin typeface="Arial" panose="020B0604020202020204" pitchFamily="34" charset="0"/>
                <a:cs typeface="Arial" panose="020B0604020202020204" pitchFamily="34" charset="0"/>
              </a:rPr>
              <a:t>el Ejecutivo Federal puede ser interceptado por integrantes de organizaciones sociales</a:t>
            </a:r>
            <a:r>
              <a:rPr lang="es-MX" sz="1100" dirty="0" smtClean="0">
                <a:latin typeface="Arial" panose="020B0604020202020204" pitchFamily="34" charset="0"/>
                <a:cs typeface="Arial" panose="020B0604020202020204" pitchFamily="34" charset="0"/>
              </a:rPr>
              <a:t>.</a:t>
            </a:r>
          </a:p>
          <a:p>
            <a:pPr algn="just">
              <a:spcBef>
                <a:spcPts val="0"/>
              </a:spcBef>
              <a:spcAft>
                <a:spcPts val="0"/>
              </a:spcAft>
            </a:pPr>
            <a:endParaRPr lang="es-MX" sz="1100" dirty="0" smtClean="0">
              <a:latin typeface="Arial" panose="020B0604020202020204" pitchFamily="34" charset="0"/>
              <a:cs typeface="Arial" panose="020B0604020202020204" pitchFamily="34" charset="0"/>
            </a:endParaRPr>
          </a:p>
          <a:p>
            <a:pPr algn="just">
              <a:spcBef>
                <a:spcPts val="0"/>
              </a:spcBef>
              <a:spcAft>
                <a:spcPts val="0"/>
              </a:spcAft>
            </a:pPr>
            <a:endParaRPr lang="es-MX" sz="1100" dirty="0" smtClean="0">
              <a:latin typeface="Arial" panose="020B0604020202020204" pitchFamily="34" charset="0"/>
              <a:cs typeface="Arial" panose="020B0604020202020204" pitchFamily="34" charset="0"/>
            </a:endParaRPr>
          </a:p>
          <a:p>
            <a:pPr algn="just">
              <a:spcBef>
                <a:spcPts val="0"/>
              </a:spcBef>
              <a:spcAft>
                <a:spcPts val="0"/>
              </a:spcAft>
            </a:pPr>
            <a:endParaRPr lang="es-MX" sz="1100" dirty="0">
              <a:latin typeface="Arial" panose="020B0604020202020204" pitchFamily="34" charset="0"/>
              <a:cs typeface="Arial" panose="020B0604020202020204" pitchFamily="34" charset="0"/>
            </a:endParaRPr>
          </a:p>
          <a:p>
            <a:pPr algn="just">
              <a:spcBef>
                <a:spcPts val="0"/>
              </a:spcBef>
              <a:spcAft>
                <a:spcPts val="0"/>
              </a:spcAft>
            </a:pPr>
            <a:r>
              <a:rPr lang="es-MX" sz="1100" dirty="0">
                <a:latin typeface="Arial" panose="020B0604020202020204" pitchFamily="34" charset="0"/>
                <a:cs typeface="Arial" panose="020B0604020202020204" pitchFamily="34" charset="0"/>
              </a:rPr>
              <a:t>El itinerario tiene la característica que sus vías son de </a:t>
            </a:r>
            <a:r>
              <a:rPr lang="es-MX" sz="1100" dirty="0" smtClean="0">
                <a:latin typeface="Arial" panose="020B0604020202020204" pitchFamily="34" charset="0"/>
                <a:cs typeface="Arial" panose="020B0604020202020204" pitchFamily="34" charset="0"/>
              </a:rPr>
              <a:t>primer orden </a:t>
            </a:r>
            <a:r>
              <a:rPr lang="es-MX" sz="1100" dirty="0">
                <a:latin typeface="Arial" panose="020B0604020202020204" pitchFamily="34" charset="0"/>
                <a:cs typeface="Arial" panose="020B0604020202020204" pitchFamily="34" charset="0"/>
              </a:rPr>
              <a:t>desde </a:t>
            </a:r>
            <a:r>
              <a:rPr lang="es-MX" sz="1100" dirty="0" smtClean="0">
                <a:latin typeface="Arial" panose="020B0604020202020204" pitchFamily="34" charset="0"/>
                <a:cs typeface="Arial" panose="020B0604020202020204" pitchFamily="34" charset="0"/>
              </a:rPr>
              <a:t>las instalaciones del  Hospital General del IMSS de Querétaro, Qro.</a:t>
            </a:r>
          </a:p>
          <a:p>
            <a:pPr algn="just">
              <a:spcBef>
                <a:spcPts val="0"/>
              </a:spcBef>
              <a:spcAft>
                <a:spcPts val="0"/>
              </a:spcAft>
            </a:pPr>
            <a:endParaRPr lang="es-MX" sz="1100" dirty="0">
              <a:cs typeface="Arial" panose="020B0604020202020204" pitchFamily="34" charset="0"/>
            </a:endParaRPr>
          </a:p>
          <a:p>
            <a:pPr algn="just">
              <a:lnSpc>
                <a:spcPts val="1100"/>
              </a:lnSpc>
              <a:spcBef>
                <a:spcPts val="0"/>
              </a:spcBef>
              <a:spcAft>
                <a:spcPts val="0"/>
              </a:spcAft>
            </a:pPr>
            <a:r>
              <a:rPr lang="es-MX" altLang="es-MX" sz="1100" dirty="0" smtClean="0"/>
              <a:t>Ninguna organización social realiza </a:t>
            </a:r>
            <a:r>
              <a:rPr lang="es-MX" altLang="es-MX" sz="1100" dirty="0"/>
              <a:t>su activismo social sobre el tramo carretero </a:t>
            </a:r>
            <a:r>
              <a:rPr lang="es-MX" altLang="es-MX" sz="1100" dirty="0" smtClean="0"/>
              <a:t>Querétaro – San Juan del Río.</a:t>
            </a:r>
            <a:endParaRPr lang="es-MX" altLang="es-MX" sz="1100" dirty="0"/>
          </a:p>
          <a:p>
            <a:pPr algn="just">
              <a:lnSpc>
                <a:spcPts val="1100"/>
              </a:lnSpc>
              <a:spcBef>
                <a:spcPts val="0"/>
              </a:spcBef>
              <a:spcAft>
                <a:spcPts val="0"/>
              </a:spcAft>
            </a:pPr>
            <a:endParaRPr lang="es-MX" altLang="es-MX" sz="1100" dirty="0"/>
          </a:p>
          <a:p>
            <a:pPr algn="just">
              <a:lnSpc>
                <a:spcPts val="1100"/>
              </a:lnSpc>
              <a:spcBef>
                <a:spcPts val="0"/>
              </a:spcBef>
              <a:spcAft>
                <a:spcPts val="0"/>
              </a:spcAft>
            </a:pPr>
            <a:r>
              <a:rPr lang="es-MX" altLang="es-MX" sz="1100" b="1" u="sng" dirty="0">
                <a:cs typeface="Arial" pitchFamily="34" charset="0"/>
              </a:rPr>
              <a:t>Destaca el activismo y presencia de simpatizantes del grupo </a:t>
            </a:r>
            <a:r>
              <a:rPr lang="es-MX" altLang="es-MX" sz="1100" b="1" u="sng" dirty="0" smtClean="0">
                <a:cs typeface="Arial" pitchFamily="34" charset="0"/>
              </a:rPr>
              <a:t>inconforme de la </a:t>
            </a:r>
            <a:r>
              <a:rPr lang="es-MX" altLang="es-MX" sz="1100" b="1" u="sng" dirty="0" err="1" smtClean="0">
                <a:cs typeface="Arial" pitchFamily="34" charset="0"/>
              </a:rPr>
              <a:t>UCFCP</a:t>
            </a:r>
            <a:r>
              <a:rPr lang="es-MX" altLang="es-MX" sz="1100" b="1" u="sng" dirty="0" smtClean="0">
                <a:cs typeface="Arial" pitchFamily="34" charset="0"/>
              </a:rPr>
              <a:t> y </a:t>
            </a:r>
            <a:r>
              <a:rPr lang="es-MX" altLang="es-MX" sz="1100" b="1" u="sng" dirty="0" err="1" smtClean="0">
                <a:cs typeface="Arial" pitchFamily="34" charset="0"/>
              </a:rPr>
              <a:t>MMBQ</a:t>
            </a:r>
            <a:r>
              <a:rPr lang="es-MX" altLang="es-MX" sz="1100" b="1" u="sng" dirty="0" smtClean="0">
                <a:cs typeface="Arial" pitchFamily="34" charset="0"/>
              </a:rPr>
              <a:t>,  quienes </a:t>
            </a:r>
            <a:r>
              <a:rPr lang="es-MX" altLang="es-MX" sz="1100" b="1" u="sng" dirty="0">
                <a:cs typeface="Arial" pitchFamily="34" charset="0"/>
              </a:rPr>
              <a:t>podrían manifestarse en contra del Ejecutivo </a:t>
            </a:r>
            <a:r>
              <a:rPr lang="es-MX" altLang="es-MX" sz="1100" b="1" u="sng" dirty="0" smtClean="0">
                <a:cs typeface="Arial" pitchFamily="34" charset="0"/>
              </a:rPr>
              <a:t>Federal.</a:t>
            </a:r>
            <a:endParaRPr lang="es-MX" sz="1100" dirty="0" smtClean="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2"/>
          <a:stretch>
            <a:fillRect/>
          </a:stretch>
        </p:blipFill>
        <p:spPr>
          <a:xfrm>
            <a:off x="1803828" y="5949280"/>
            <a:ext cx="1729740" cy="411480"/>
          </a:xfrm>
          <a:prstGeom prst="rect">
            <a:avLst/>
          </a:prstGeom>
        </p:spPr>
      </p:pic>
      <p:pic>
        <p:nvPicPr>
          <p:cNvPr id="17" name="Imagen 16"/>
          <p:cNvPicPr>
            <a:picLocks noChangeAspect="1"/>
          </p:cNvPicPr>
          <p:nvPr/>
        </p:nvPicPr>
        <p:blipFill>
          <a:blip r:embed="rId3"/>
          <a:stretch>
            <a:fillRect/>
          </a:stretch>
        </p:blipFill>
        <p:spPr>
          <a:xfrm>
            <a:off x="1840057" y="3585964"/>
            <a:ext cx="1729740" cy="419100"/>
          </a:xfrm>
          <a:prstGeom prst="rect">
            <a:avLst/>
          </a:prstGeom>
        </p:spPr>
      </p:pic>
      <p:sp>
        <p:nvSpPr>
          <p:cNvPr id="11" name="CuadroTexto 32"/>
          <p:cNvSpPr txBox="1">
            <a:spLocks noChangeArrowheads="1"/>
          </p:cNvSpPr>
          <p:nvPr/>
        </p:nvSpPr>
        <p:spPr bwMode="auto">
          <a:xfrm>
            <a:off x="1475656" y="119071"/>
            <a:ext cx="74168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s-MX" sz="1600" b="1" dirty="0">
                <a:solidFill>
                  <a:srgbClr val="000000"/>
                </a:solidFill>
                <a:latin typeface="Arial" panose="020B0604020202020204" pitchFamily="34" charset="0"/>
                <a:cs typeface="Arial" panose="020B0604020202020204" pitchFamily="34" charset="0"/>
              </a:rPr>
              <a:t>Activismo Social </a:t>
            </a:r>
            <a:r>
              <a:rPr lang="es-MX" sz="1600" b="1" dirty="0" smtClean="0">
                <a:solidFill>
                  <a:srgbClr val="000000"/>
                </a:solidFill>
                <a:latin typeface="Arial" panose="020B0604020202020204" pitchFamily="34" charset="0"/>
                <a:cs typeface="Arial" panose="020B0604020202020204" pitchFamily="34" charset="0"/>
              </a:rPr>
              <a:t>del Mpio. de Querétaro, Qro.</a:t>
            </a:r>
            <a:endParaRPr lang="es-MX" sz="1400" b="1" dirty="0">
              <a:solidFill>
                <a:srgbClr val="000000"/>
              </a:solidFill>
              <a:latin typeface="Arial" panose="020B0604020202020204" pitchFamily="34" charset="0"/>
              <a:cs typeface="Arial" panose="020B0604020202020204" pitchFamily="34" charset="0"/>
            </a:endParaRPr>
          </a:p>
        </p:txBody>
      </p:sp>
      <p:graphicFrame>
        <p:nvGraphicFramePr>
          <p:cNvPr id="34" name="Tabla 33"/>
          <p:cNvGraphicFramePr>
            <a:graphicFrameLocks noGrp="1"/>
          </p:cNvGraphicFramePr>
          <p:nvPr>
            <p:extLst>
              <p:ext uri="{D42A27DB-BD31-4B8C-83A1-F6EECF244321}">
                <p14:modId xmlns:p14="http://schemas.microsoft.com/office/powerpoint/2010/main" val="1856790600"/>
              </p:ext>
            </p:extLst>
          </p:nvPr>
        </p:nvGraphicFramePr>
        <p:xfrm>
          <a:off x="5004049" y="4159439"/>
          <a:ext cx="3904821" cy="1997239"/>
        </p:xfrm>
        <a:graphic>
          <a:graphicData uri="http://schemas.openxmlformats.org/drawingml/2006/table">
            <a:tbl>
              <a:tblPr firstRow="1" bandRow="1">
                <a:tableStyleId>{5DA37D80-6434-44D0-A028-1B22A696006F}</a:tableStyleId>
              </a:tblPr>
              <a:tblGrid>
                <a:gridCol w="2003221">
                  <a:extLst>
                    <a:ext uri="{9D8B030D-6E8A-4147-A177-3AD203B41FA5}">
                      <a16:colId xmlns:a16="http://schemas.microsoft.com/office/drawing/2014/main" xmlns="" val="20000"/>
                    </a:ext>
                  </a:extLst>
                </a:gridCol>
                <a:gridCol w="1901600">
                  <a:extLst>
                    <a:ext uri="{9D8B030D-6E8A-4147-A177-3AD203B41FA5}">
                      <a16:colId xmlns:a16="http://schemas.microsoft.com/office/drawing/2014/main" xmlns="" val="20001"/>
                    </a:ext>
                  </a:extLst>
                </a:gridCol>
              </a:tblGrid>
              <a:tr h="196179">
                <a:tc>
                  <a:txBody>
                    <a:bodyPr/>
                    <a:lstStyle/>
                    <a:p>
                      <a:pPr algn="ctr"/>
                      <a:r>
                        <a:rPr lang="es-MX" sz="1100" dirty="0" smtClean="0"/>
                        <a:t>Riesgos</a:t>
                      </a:r>
                      <a:endParaRPr lang="es-MX" sz="1100" dirty="0"/>
                    </a:p>
                  </a:txBody>
                  <a:tcPr>
                    <a:solidFill>
                      <a:srgbClr val="00B050"/>
                    </a:solidFill>
                  </a:tcPr>
                </a:tc>
                <a:tc>
                  <a:txBody>
                    <a:bodyPr/>
                    <a:lstStyle/>
                    <a:p>
                      <a:pPr algn="ctr"/>
                      <a:r>
                        <a:rPr lang="es-MX" sz="1100" dirty="0" smtClean="0"/>
                        <a:t>Sustento</a:t>
                      </a:r>
                      <a:endParaRPr lang="es-MX" sz="1100" dirty="0"/>
                    </a:p>
                  </a:txBody>
                  <a:tcPr>
                    <a:solidFill>
                      <a:srgbClr val="00B050"/>
                    </a:solidFill>
                  </a:tcPr>
                </a:tc>
                <a:extLst>
                  <a:ext uri="{0D108BD9-81ED-4DB2-BD59-A6C34878D82A}">
                    <a16:rowId xmlns:a16="http://schemas.microsoft.com/office/drawing/2014/main" xmlns="" val="10000"/>
                  </a:ext>
                </a:extLst>
              </a:tr>
              <a:tr h="395758">
                <a:tc>
                  <a:txBody>
                    <a:bodyPr/>
                    <a:lstStyle/>
                    <a:p>
                      <a:pPr marL="174625" indent="0">
                        <a:buNone/>
                      </a:pPr>
                      <a:r>
                        <a:rPr lang="es-MX" sz="1000" dirty="0" smtClean="0"/>
                        <a:t> Salida del Mpio. de Querétaro, Qro.</a:t>
                      </a:r>
                    </a:p>
                  </a:txBody>
                  <a:tcPr anchor="ctr">
                    <a:solidFill>
                      <a:schemeClr val="accent6">
                        <a:lumMod val="20000"/>
                        <a:lumOff val="80000"/>
                      </a:schemeClr>
                    </a:solidFill>
                  </a:tcPr>
                </a:tc>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000" dirty="0" smtClean="0"/>
                        <a:t>Integrantes de grupos sociales,</a:t>
                      </a:r>
                      <a:r>
                        <a:rPr lang="es-MX" sz="1000" baseline="0" dirty="0" smtClean="0"/>
                        <a:t> pudieran interceptar al primer mandatario, con el fin de solicitar apoyos sociales o peticiones relacionadas con la </a:t>
                      </a:r>
                      <a:r>
                        <a:rPr lang="es-MX" sz="1000" b="0" dirty="0" smtClean="0"/>
                        <a:t>exigencia de la ciudadanía como  la falta de entrega de recursos económicos.</a:t>
                      </a:r>
                    </a:p>
                  </a:txBody>
                  <a:tcPr anchor="ctr">
                    <a:solidFill>
                      <a:schemeClr val="accent6">
                        <a:lumMod val="20000"/>
                        <a:lumOff val="80000"/>
                      </a:schemeClr>
                    </a:solidFill>
                  </a:tcPr>
                </a:tc>
                <a:extLst>
                  <a:ext uri="{0D108BD9-81ED-4DB2-BD59-A6C34878D82A}">
                    <a16:rowId xmlns:a16="http://schemas.microsoft.com/office/drawing/2014/main" xmlns="" val="10001"/>
                  </a:ext>
                </a:extLst>
              </a:tr>
              <a:tr h="647584">
                <a:tc>
                  <a:txBody>
                    <a:bodyPr/>
                    <a:lstStyle/>
                    <a:p>
                      <a:pPr marL="266700" marR="0" lvl="0" indent="0" algn="just" defTabSz="914400" rtl="0" eaLnBrk="1" fontAlgn="auto" latinLnBrk="0" hangingPunct="1">
                        <a:lnSpc>
                          <a:spcPts val="1000"/>
                        </a:lnSpc>
                        <a:spcBef>
                          <a:spcPts val="0"/>
                        </a:spcBef>
                        <a:spcAft>
                          <a:spcPts val="0"/>
                        </a:spcAft>
                        <a:buClrTx/>
                        <a:buSzTx/>
                        <a:buFontTx/>
                        <a:buNone/>
                        <a:tabLst/>
                        <a:defRPr/>
                      </a:pPr>
                      <a:r>
                        <a:rPr lang="es-MX" sz="1000" dirty="0" smtClean="0"/>
                        <a:t>Sobre la carretera Federal No. 57 Querétaro-México, a la altura de Pedro Escobedo, Qro. </a:t>
                      </a:r>
                    </a:p>
                  </a:txBody>
                  <a:tcPr anchor="ctr">
                    <a:solidFill>
                      <a:schemeClr val="accent6">
                        <a:lumMod val="20000"/>
                        <a:lumOff val="80000"/>
                      </a:schemeClr>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100" b="0" dirty="0" smtClean="0"/>
                    </a:p>
                  </a:txBody>
                  <a:tcPr anchor="ctr">
                    <a:solidFill>
                      <a:schemeClr val="bg1"/>
                    </a:solidFill>
                  </a:tcPr>
                </a:tc>
                <a:extLst>
                  <a:ext uri="{0D108BD9-81ED-4DB2-BD59-A6C34878D82A}">
                    <a16:rowId xmlns:a16="http://schemas.microsoft.com/office/drawing/2014/main" xmlns="" val="10002"/>
                  </a:ext>
                </a:extLst>
              </a:tr>
              <a:tr h="694335">
                <a:tc>
                  <a:txBody>
                    <a:bodyPr/>
                    <a:lstStyle/>
                    <a:p>
                      <a:pPr marL="266700" marR="0" lvl="0" indent="0" algn="just" defTabSz="914400" rtl="0" eaLnBrk="1" fontAlgn="auto" latinLnBrk="0" hangingPunct="1">
                        <a:lnSpc>
                          <a:spcPts val="1000"/>
                        </a:lnSpc>
                        <a:spcBef>
                          <a:spcPts val="0"/>
                        </a:spcBef>
                        <a:spcAft>
                          <a:spcPts val="0"/>
                        </a:spcAft>
                        <a:buClrTx/>
                        <a:buSzTx/>
                        <a:buFontTx/>
                        <a:buNone/>
                        <a:tabLst/>
                        <a:defRPr/>
                      </a:pPr>
                      <a:r>
                        <a:rPr lang="es-MX" sz="1000" dirty="0" smtClean="0"/>
                        <a:t>Arribo al Mpio. de San</a:t>
                      </a:r>
                      <a:r>
                        <a:rPr lang="es-MX" sz="1000" baseline="0" dirty="0" smtClean="0"/>
                        <a:t> Juan del Río, Qro.</a:t>
                      </a:r>
                      <a:endParaRPr lang="es-MX" sz="1000" dirty="0" smtClean="0"/>
                    </a:p>
                  </a:txBody>
                  <a:tcPr anchor="ctr">
                    <a:solidFill>
                      <a:schemeClr val="accent6">
                        <a:lumMod val="20000"/>
                        <a:lumOff val="80000"/>
                      </a:schemeClr>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100" b="0" dirty="0" smtClean="0"/>
                    </a:p>
                  </a:txBody>
                  <a:tcPr anchor="ctr">
                    <a:solidFill>
                      <a:schemeClr val="bg1"/>
                    </a:solidFill>
                  </a:tcPr>
                </a:tc>
                <a:extLst>
                  <a:ext uri="{0D108BD9-81ED-4DB2-BD59-A6C34878D82A}">
                    <a16:rowId xmlns:a16="http://schemas.microsoft.com/office/drawing/2014/main" xmlns="" val="10003"/>
                  </a:ext>
                </a:extLst>
              </a:tr>
            </a:tbl>
          </a:graphicData>
        </a:graphic>
      </p:graphicFrame>
      <p:sp>
        <p:nvSpPr>
          <p:cNvPr id="16" name="CuadroTexto 2"/>
          <p:cNvSpPr txBox="1"/>
          <p:nvPr/>
        </p:nvSpPr>
        <p:spPr>
          <a:xfrm>
            <a:off x="646803" y="6341123"/>
            <a:ext cx="4285237" cy="213767"/>
          </a:xfrm>
          <a:prstGeom prst="rect">
            <a:avLst/>
          </a:prstGeom>
          <a:noFill/>
        </p:spPr>
        <p:txBody>
          <a:bodyPr wrap="square" lIns="36000" tIns="36000" rIns="36000" bIns="36000" rtlCol="0">
            <a:spAutoFit/>
          </a:bodyPr>
          <a:lstStyle/>
          <a:p>
            <a:pPr algn="just">
              <a:lnSpc>
                <a:spcPts val="1100"/>
              </a:lnSpc>
              <a:spcAft>
                <a:spcPts val="200"/>
              </a:spcAft>
            </a:pPr>
            <a:r>
              <a:rPr lang="es-MX" sz="1100" dirty="0">
                <a:latin typeface="Arial" panose="020B0604020202020204" pitchFamily="34" charset="0"/>
                <a:cs typeface="Arial" panose="020B0604020202020204" pitchFamily="34" charset="0"/>
              </a:rPr>
              <a:t>De lo anterior, se observan los riesgos siguientes</a:t>
            </a:r>
            <a:r>
              <a:rPr lang="es-MX" sz="1100" dirty="0" smtClean="0">
                <a:latin typeface="Arial" panose="020B0604020202020204" pitchFamily="34" charset="0"/>
                <a:cs typeface="Arial" panose="020B0604020202020204" pitchFamily="34" charset="0"/>
              </a:rPr>
              <a:t>:</a:t>
            </a:r>
            <a:endParaRPr lang="es-MX" sz="1100" dirty="0">
              <a:cs typeface="Arial" panose="020B0604020202020204" pitchFamily="34" charset="0"/>
            </a:endParaRPr>
          </a:p>
        </p:txBody>
      </p:sp>
      <p:sp>
        <p:nvSpPr>
          <p:cNvPr id="24" name="Sol 23"/>
          <p:cNvSpPr/>
          <p:nvPr/>
        </p:nvSpPr>
        <p:spPr>
          <a:xfrm>
            <a:off x="5043114" y="4849184"/>
            <a:ext cx="241300" cy="178954"/>
          </a:xfrm>
          <a:prstGeom prst="sun">
            <a:avLst/>
          </a:prstGeom>
          <a:solidFill>
            <a:srgbClr val="FFFF00"/>
          </a:solidFill>
          <a:ln w="22225">
            <a:solidFill>
              <a:srgbClr val="FFFF1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a:solidFill>
                  <a:schemeClr val="tx1"/>
                </a:solidFill>
              </a:rPr>
              <a:t>2</a:t>
            </a:r>
          </a:p>
        </p:txBody>
      </p:sp>
      <p:sp>
        <p:nvSpPr>
          <p:cNvPr id="25" name="Sol 23"/>
          <p:cNvSpPr/>
          <p:nvPr/>
        </p:nvSpPr>
        <p:spPr>
          <a:xfrm>
            <a:off x="5057962" y="5719649"/>
            <a:ext cx="241300" cy="179388"/>
          </a:xfrm>
          <a:prstGeom prst="sun">
            <a:avLst/>
          </a:prstGeom>
          <a:solidFill>
            <a:srgbClr val="FFFF00"/>
          </a:solidFill>
          <a:ln w="22225">
            <a:solidFill>
              <a:srgbClr val="FFFF1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a:solidFill>
                  <a:schemeClr val="tx1"/>
                </a:solidFill>
              </a:rPr>
              <a:t>3</a:t>
            </a:r>
          </a:p>
        </p:txBody>
      </p:sp>
      <p:sp>
        <p:nvSpPr>
          <p:cNvPr id="26" name="Sol 23"/>
          <p:cNvSpPr/>
          <p:nvPr/>
        </p:nvSpPr>
        <p:spPr>
          <a:xfrm>
            <a:off x="5004049" y="4437112"/>
            <a:ext cx="241300" cy="179387"/>
          </a:xfrm>
          <a:prstGeom prst="sun">
            <a:avLst/>
          </a:prstGeom>
          <a:solidFill>
            <a:srgbClr val="FFFF00"/>
          </a:solidFill>
          <a:ln w="22225">
            <a:solidFill>
              <a:srgbClr val="FFFF1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a:solidFill>
                  <a:schemeClr val="tx1"/>
                </a:solidFill>
              </a:rPr>
              <a:t>1</a:t>
            </a:r>
          </a:p>
        </p:txBody>
      </p:sp>
      <p:sp>
        <p:nvSpPr>
          <p:cNvPr id="18" name="Flecha derecha 17"/>
          <p:cNvSpPr/>
          <p:nvPr/>
        </p:nvSpPr>
        <p:spPr>
          <a:xfrm>
            <a:off x="3894005" y="6300842"/>
            <a:ext cx="603651" cy="2788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t="5900" b="17451"/>
          <a:stretch/>
        </p:blipFill>
        <p:spPr>
          <a:xfrm>
            <a:off x="5004049" y="777212"/>
            <a:ext cx="3803368" cy="3196411"/>
          </a:xfrm>
          <a:prstGeom prst="rect">
            <a:avLst/>
          </a:prstGeom>
        </p:spPr>
      </p:pic>
      <p:sp>
        <p:nvSpPr>
          <p:cNvPr id="29" name="Sol 23"/>
          <p:cNvSpPr/>
          <p:nvPr/>
        </p:nvSpPr>
        <p:spPr>
          <a:xfrm>
            <a:off x="6820132" y="2144486"/>
            <a:ext cx="259779" cy="178837"/>
          </a:xfrm>
          <a:prstGeom prst="sun">
            <a:avLst/>
          </a:prstGeom>
          <a:solidFill>
            <a:srgbClr val="FFFF00"/>
          </a:solidFill>
          <a:ln w="22225">
            <a:solidFill>
              <a:srgbClr val="FFFF1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a:solidFill>
                  <a:schemeClr val="tx1"/>
                </a:solidFill>
              </a:rPr>
              <a:t>2</a:t>
            </a:r>
          </a:p>
        </p:txBody>
      </p:sp>
      <p:sp>
        <p:nvSpPr>
          <p:cNvPr id="19" name="Sol 23"/>
          <p:cNvSpPr/>
          <p:nvPr/>
        </p:nvSpPr>
        <p:spPr>
          <a:xfrm>
            <a:off x="5508104" y="1700808"/>
            <a:ext cx="259779" cy="178837"/>
          </a:xfrm>
          <a:prstGeom prst="sun">
            <a:avLst/>
          </a:prstGeom>
          <a:solidFill>
            <a:srgbClr val="FFFF00"/>
          </a:solidFill>
          <a:ln w="22225">
            <a:solidFill>
              <a:srgbClr val="FFFF1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a:solidFill>
                  <a:schemeClr val="tx1"/>
                </a:solidFill>
              </a:rPr>
              <a:t>1</a:t>
            </a:r>
          </a:p>
        </p:txBody>
      </p:sp>
      <p:sp>
        <p:nvSpPr>
          <p:cNvPr id="20" name="Sol 23"/>
          <p:cNvSpPr/>
          <p:nvPr/>
        </p:nvSpPr>
        <p:spPr>
          <a:xfrm>
            <a:off x="7592142" y="2746107"/>
            <a:ext cx="259779" cy="178837"/>
          </a:xfrm>
          <a:prstGeom prst="sun">
            <a:avLst/>
          </a:prstGeom>
          <a:solidFill>
            <a:srgbClr val="FFFF00"/>
          </a:solidFill>
          <a:ln w="22225">
            <a:solidFill>
              <a:srgbClr val="FFFF1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a:solidFill>
                  <a:schemeClr val="tx1"/>
                </a:solidFill>
              </a:rPr>
              <a:t>3</a:t>
            </a:r>
          </a:p>
        </p:txBody>
      </p:sp>
    </p:spTree>
    <p:extLst>
      <p:ext uri="{BB962C8B-B14F-4D97-AF65-F5344CB8AC3E}">
        <p14:creationId xmlns:p14="http://schemas.microsoft.com/office/powerpoint/2010/main" val="3668557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adroTexto 32"/>
          <p:cNvSpPr txBox="1">
            <a:spLocks noChangeArrowheads="1"/>
          </p:cNvSpPr>
          <p:nvPr/>
        </p:nvSpPr>
        <p:spPr bwMode="auto">
          <a:xfrm>
            <a:off x="2881313" y="188913"/>
            <a:ext cx="4535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1600" b="1" dirty="0" smtClean="0">
                <a:solidFill>
                  <a:srgbClr val="000000"/>
                </a:solidFill>
              </a:rPr>
              <a:t>Riesgos Detectados y Líneas </a:t>
            </a:r>
            <a:r>
              <a:rPr lang="es-MX" altLang="es-MX" sz="1600" b="1" dirty="0">
                <a:solidFill>
                  <a:srgbClr val="000000"/>
                </a:solidFill>
              </a:rPr>
              <a:t>de </a:t>
            </a:r>
            <a:r>
              <a:rPr lang="es-MX" altLang="es-MX" sz="1600" b="1" dirty="0" smtClean="0">
                <a:solidFill>
                  <a:srgbClr val="000000"/>
                </a:solidFill>
              </a:rPr>
              <a:t>acción.</a:t>
            </a:r>
            <a:endParaRPr lang="es-MX" altLang="es-MX" sz="1400" b="1" dirty="0">
              <a:solidFill>
                <a:srgbClr val="000000"/>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2775580054"/>
              </p:ext>
            </p:extLst>
          </p:nvPr>
        </p:nvGraphicFramePr>
        <p:xfrm>
          <a:off x="344666" y="2204864"/>
          <a:ext cx="8531147" cy="1396980"/>
        </p:xfrm>
        <a:graphic>
          <a:graphicData uri="http://schemas.openxmlformats.org/drawingml/2006/table">
            <a:tbl>
              <a:tblPr firstRow="1" bandRow="1">
                <a:tableStyleId>{5C22544A-7EE6-4342-B048-85BDC9FD1C3A}</a:tableStyleId>
              </a:tblPr>
              <a:tblGrid>
                <a:gridCol w="698942">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5383933">
                  <a:extLst>
                    <a:ext uri="{9D8B030D-6E8A-4147-A177-3AD203B41FA5}">
                      <a16:colId xmlns:a16="http://schemas.microsoft.com/office/drawing/2014/main" xmlns="" val="20002"/>
                    </a:ext>
                  </a:extLst>
                </a:gridCol>
              </a:tblGrid>
              <a:tr h="218516">
                <a:tc>
                  <a:txBody>
                    <a:bodyPr/>
                    <a:lstStyle/>
                    <a:p>
                      <a:pPr algn="ctr"/>
                      <a:r>
                        <a:rPr lang="es-MX" sz="1100" dirty="0" smtClean="0">
                          <a:solidFill>
                            <a:schemeClr val="tx1"/>
                          </a:solidFill>
                          <a:latin typeface="Arial" panose="020B0604020202020204" pitchFamily="34" charset="0"/>
                          <a:cs typeface="Arial" panose="020B0604020202020204" pitchFamily="34" charset="0"/>
                        </a:rPr>
                        <a:t>No.</a:t>
                      </a:r>
                      <a:endParaRPr lang="es-MX"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s-MX" sz="1100" baseline="0" dirty="0" smtClean="0">
                          <a:solidFill>
                            <a:schemeClr val="tx1"/>
                          </a:solidFill>
                          <a:latin typeface="Arial" panose="020B0604020202020204" pitchFamily="34" charset="0"/>
                          <a:cs typeface="Arial" panose="020B0604020202020204" pitchFamily="34" charset="0"/>
                        </a:rPr>
                        <a:t>Riesgo </a:t>
                      </a:r>
                      <a:endParaRPr lang="es-MX"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s-MX" sz="1100" dirty="0" smtClean="0">
                          <a:solidFill>
                            <a:schemeClr val="tx1"/>
                          </a:solidFill>
                          <a:latin typeface="Arial" panose="020B0604020202020204" pitchFamily="34" charset="0"/>
                          <a:cs typeface="Arial" panose="020B0604020202020204" pitchFamily="34" charset="0"/>
                        </a:rPr>
                        <a:t>Líneas</a:t>
                      </a:r>
                      <a:r>
                        <a:rPr lang="es-MX" sz="1100" baseline="0" dirty="0" smtClean="0">
                          <a:solidFill>
                            <a:schemeClr val="tx1"/>
                          </a:solidFill>
                          <a:latin typeface="Arial" panose="020B0604020202020204" pitchFamily="34" charset="0"/>
                          <a:cs typeface="Arial" panose="020B0604020202020204" pitchFamily="34" charset="0"/>
                        </a:rPr>
                        <a:t> de acción</a:t>
                      </a:r>
                      <a:endParaRPr lang="es-MX"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0"/>
                  </a:ext>
                </a:extLst>
              </a:tr>
              <a:tr h="218516">
                <a:tc>
                  <a:txBody>
                    <a:bodyPr/>
                    <a:lstStyle/>
                    <a:p>
                      <a:pPr algn="ctr"/>
                      <a:r>
                        <a:rPr lang="es-MX" sz="1100" dirty="0" smtClean="0">
                          <a:solidFill>
                            <a:schemeClr val="tx1"/>
                          </a:solidFill>
                          <a:latin typeface="Arial" panose="020B0604020202020204" pitchFamily="34" charset="0"/>
                          <a:cs typeface="Arial" panose="020B0604020202020204" pitchFamily="34" charset="0"/>
                        </a:rPr>
                        <a:t>1</a:t>
                      </a:r>
                      <a:endParaRPr lang="es-MX"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266700" marR="0" lvl="0" indent="0" algn="just" defTabSz="914400" rtl="0" eaLnBrk="1" fontAlgn="auto" latinLnBrk="0" hangingPunct="1">
                        <a:lnSpc>
                          <a:spcPts val="900"/>
                        </a:lnSpc>
                        <a:spcBef>
                          <a:spcPts val="0"/>
                        </a:spcBef>
                        <a:spcAft>
                          <a:spcPts val="0"/>
                        </a:spcAft>
                        <a:buClrTx/>
                        <a:buSzTx/>
                        <a:buFontTx/>
                        <a:buNone/>
                        <a:tabLst/>
                        <a:defRPr/>
                      </a:pPr>
                      <a:r>
                        <a:rPr lang="es-MX" sz="1100" dirty="0" smtClean="0"/>
                        <a:t>Salida del </a:t>
                      </a:r>
                      <a:r>
                        <a:rPr lang="es-MX" sz="1100" dirty="0" err="1" smtClean="0"/>
                        <a:t>Mpio</a:t>
                      </a:r>
                      <a:r>
                        <a:rPr lang="es-MX" sz="1100" dirty="0" smtClean="0"/>
                        <a:t>. de Querétaro, Qro.</a:t>
                      </a:r>
                      <a:endParaRPr lang="es-MX" sz="1100" dirty="0"/>
                    </a:p>
                  </a:txBody>
                  <a:tcPr marL="91432" marR="91432"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100" dirty="0" smtClean="0">
                          <a:cs typeface="Arial" panose="020B0604020202020204" pitchFamily="34" charset="0"/>
                        </a:rPr>
                        <a:t>0500, 30 Dic.</a:t>
                      </a:r>
                      <a:r>
                        <a:rPr lang="es-MX" sz="1100" baseline="0" dirty="0" smtClean="0">
                          <a:cs typeface="Arial" panose="020B0604020202020204" pitchFamily="34" charset="0"/>
                        </a:rPr>
                        <a:t> </a:t>
                      </a:r>
                      <a:r>
                        <a:rPr lang="es-MX" sz="1100" dirty="0" smtClean="0">
                          <a:cs typeface="Arial" panose="020B0604020202020204" pitchFamily="34" charset="0"/>
                        </a:rPr>
                        <a:t>2022, desplegar OO.BB.II., para</a:t>
                      </a:r>
                      <a:r>
                        <a:rPr lang="es-MX" sz="1100" baseline="0" dirty="0" smtClean="0">
                          <a:cs typeface="Arial" panose="020B0604020202020204" pitchFamily="34" charset="0"/>
                        </a:rPr>
                        <a:t> obtener información de </a:t>
                      </a:r>
                      <a:r>
                        <a:rPr lang="es-MX" sz="1100" dirty="0" smtClean="0">
                          <a:cs typeface="Arial" panose="020B0604020202020204" pitchFamily="34" charset="0"/>
                        </a:rPr>
                        <a:t>Integrantes de organizaciones sociales que pudieran</a:t>
                      </a:r>
                      <a:r>
                        <a:rPr lang="es-MX" sz="1100" baseline="0" dirty="0" smtClean="0">
                          <a:cs typeface="Arial" panose="020B0604020202020204" pitchFamily="34" charset="0"/>
                        </a:rPr>
                        <a:t> manifestarse para exigir sus demandas aprovechando la visita del Ejecutivo Federal; </a:t>
                      </a:r>
                      <a:r>
                        <a:rPr lang="es-MX" sz="1100" dirty="0" smtClean="0">
                          <a:cs typeface="Arial" panose="020B0604020202020204" pitchFamily="34" charset="0"/>
                        </a:rPr>
                        <a:t> a</a:t>
                      </a:r>
                      <a:r>
                        <a:rPr lang="es-MX" sz="1100" baseline="0" dirty="0" smtClean="0">
                          <a:cs typeface="Arial" panose="020B0604020202020204" pitchFamily="34" charset="0"/>
                        </a:rPr>
                        <a:t>sí como repudio total por parte de referidas organizaciones sin embargo y debido a la poca presencia de  las  autoridades en el lugar vulnera la seguridad del presidente de las república.</a:t>
                      </a:r>
                      <a:endParaRPr lang="es-MX" sz="11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218516">
                <a:tc>
                  <a:txBody>
                    <a:bodyPr/>
                    <a:lstStyle/>
                    <a:p>
                      <a:pPr algn="ctr"/>
                      <a:r>
                        <a:rPr lang="es-MX" sz="1100" dirty="0" smtClean="0">
                          <a:solidFill>
                            <a:schemeClr val="tx1"/>
                          </a:solidFill>
                          <a:latin typeface="Arial" panose="020B0604020202020204" pitchFamily="34" charset="0"/>
                          <a:cs typeface="Arial" panose="020B0604020202020204" pitchFamily="34" charset="0"/>
                        </a:rPr>
                        <a:t>2</a:t>
                      </a:r>
                      <a:endParaRPr lang="es-MX"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266700" marR="0" lvl="0" indent="0" algn="just" defTabSz="914400" rtl="0" eaLnBrk="1" fontAlgn="auto" latinLnBrk="0" hangingPunct="1">
                        <a:lnSpc>
                          <a:spcPts val="1000"/>
                        </a:lnSpc>
                        <a:spcBef>
                          <a:spcPts val="0"/>
                        </a:spcBef>
                        <a:spcAft>
                          <a:spcPts val="0"/>
                        </a:spcAft>
                        <a:buClrTx/>
                        <a:buSzTx/>
                        <a:buFontTx/>
                        <a:buNone/>
                        <a:tabLst/>
                        <a:defRPr/>
                      </a:pPr>
                      <a:r>
                        <a:rPr lang="es-MX" sz="1000" dirty="0" smtClean="0"/>
                        <a:t>Sobre la carretera Federal No. 57 Querétaro – México, a la altura de Pedro Escobedo, Qro.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218516">
                <a:tc>
                  <a:txBody>
                    <a:bodyPr/>
                    <a:lstStyle/>
                    <a:p>
                      <a:pPr algn="ctr"/>
                      <a:r>
                        <a:rPr lang="es-MX" sz="1100" dirty="0" smtClean="0">
                          <a:solidFill>
                            <a:schemeClr val="tx1"/>
                          </a:solidFill>
                          <a:latin typeface="Arial" panose="020B0604020202020204" pitchFamily="34" charset="0"/>
                          <a:cs typeface="Arial" panose="020B0604020202020204" pitchFamily="34" charset="0"/>
                        </a:rPr>
                        <a:t>3</a:t>
                      </a:r>
                      <a:endParaRPr lang="es-MX"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266700" marR="0" lvl="0" indent="0" algn="just" defTabSz="914400" rtl="0" eaLnBrk="1" fontAlgn="auto" latinLnBrk="0" hangingPunct="1">
                        <a:lnSpc>
                          <a:spcPts val="1000"/>
                        </a:lnSpc>
                        <a:spcBef>
                          <a:spcPts val="0"/>
                        </a:spcBef>
                        <a:spcAft>
                          <a:spcPts val="0"/>
                        </a:spcAft>
                        <a:buClrTx/>
                        <a:buSzTx/>
                        <a:buFontTx/>
                        <a:buNone/>
                        <a:tabLst/>
                        <a:defRPr/>
                      </a:pPr>
                      <a:r>
                        <a:rPr lang="es-MX" sz="1000" dirty="0" smtClean="0"/>
                        <a:t>Arribo al Mpio. de San</a:t>
                      </a:r>
                      <a:r>
                        <a:rPr lang="es-MX" sz="1000" baseline="0" dirty="0" smtClean="0"/>
                        <a:t> Juan del Río, Qro.</a:t>
                      </a:r>
                      <a:endParaRPr lang="es-MX" sz="1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2" name="CuadroTexto 1"/>
          <p:cNvSpPr txBox="1"/>
          <p:nvPr/>
        </p:nvSpPr>
        <p:spPr>
          <a:xfrm>
            <a:off x="1115616" y="1724409"/>
            <a:ext cx="7488832" cy="261610"/>
          </a:xfrm>
          <a:prstGeom prst="rect">
            <a:avLst/>
          </a:prstGeom>
          <a:solidFill>
            <a:srgbClr val="C00000"/>
          </a:solidFill>
        </p:spPr>
        <p:txBody>
          <a:bodyPr wrap="square" rtlCol="0">
            <a:spAutoFit/>
          </a:bodyPr>
          <a:lstStyle/>
          <a:p>
            <a:pPr algn="ctr"/>
            <a:r>
              <a:rPr lang="es-MX" sz="1100" b="1" dirty="0">
                <a:solidFill>
                  <a:schemeClr val="bg1"/>
                </a:solidFill>
                <a:cs typeface="Arial" panose="020B0604020202020204" pitchFamily="34" charset="0"/>
              </a:rPr>
              <a:t>Activismo Social del </a:t>
            </a:r>
            <a:r>
              <a:rPr lang="es-MX" sz="1100" b="1" dirty="0" err="1">
                <a:solidFill>
                  <a:schemeClr val="bg1"/>
                </a:solidFill>
                <a:cs typeface="Arial" panose="020B0604020202020204" pitchFamily="34" charset="0"/>
              </a:rPr>
              <a:t>Mpio</a:t>
            </a:r>
            <a:r>
              <a:rPr lang="es-MX" sz="1100" b="1" dirty="0">
                <a:solidFill>
                  <a:schemeClr val="bg1"/>
                </a:solidFill>
                <a:cs typeface="Arial" panose="020B0604020202020204" pitchFamily="34" charset="0"/>
              </a:rPr>
              <a:t>. de </a:t>
            </a:r>
            <a:r>
              <a:rPr lang="es-MX" sz="1100" b="1" dirty="0" smtClean="0">
                <a:solidFill>
                  <a:schemeClr val="bg1"/>
                </a:solidFill>
                <a:cs typeface="Arial" panose="020B0604020202020204" pitchFamily="34" charset="0"/>
              </a:rPr>
              <a:t>Querétaro, Qro.</a:t>
            </a:r>
            <a:endParaRPr lang="es-MX" sz="1100" b="1" dirty="0">
              <a:solidFill>
                <a:schemeClr val="bg1"/>
              </a:solidFill>
              <a:cs typeface="Arial" panose="020B0604020202020204" pitchFamily="34" charset="0"/>
            </a:endParaRPr>
          </a:p>
        </p:txBody>
      </p:sp>
      <p:sp>
        <p:nvSpPr>
          <p:cNvPr id="6" name="2 CuadroTexto"/>
          <p:cNvSpPr txBox="1"/>
          <p:nvPr/>
        </p:nvSpPr>
        <p:spPr>
          <a:xfrm>
            <a:off x="251520" y="741009"/>
            <a:ext cx="8614770" cy="769441"/>
          </a:xfrm>
          <a:prstGeom prst="rect">
            <a:avLst/>
          </a:prstGeom>
          <a:noFill/>
        </p:spPr>
        <p:txBody>
          <a:bodyPr wrap="square">
            <a:spAutoFit/>
          </a:bodyPr>
          <a:lstStyle/>
          <a:p>
            <a:pPr algn="just">
              <a:spcBef>
                <a:spcPts val="0"/>
              </a:spcBef>
              <a:spcAft>
                <a:spcPts val="600"/>
              </a:spcAft>
              <a:defRPr/>
            </a:pPr>
            <a:r>
              <a:rPr lang="es-MX" sz="1100" b="1" dirty="0">
                <a:latin typeface="Arial" panose="020B0604020202020204" pitchFamily="34" charset="0"/>
                <a:cs typeface="Arial" panose="020B0604020202020204" pitchFamily="34" charset="0"/>
              </a:rPr>
              <a:t>Sobre la </a:t>
            </a:r>
            <a:r>
              <a:rPr lang="es-MX" sz="1100" b="1" dirty="0" smtClean="0">
                <a:latin typeface="Arial" panose="020B0604020202020204" pitchFamily="34" charset="0"/>
                <a:cs typeface="Arial" panose="020B0604020202020204" pitchFamily="34" charset="0"/>
              </a:rPr>
              <a:t>ruta de trabajo </a:t>
            </a:r>
            <a:r>
              <a:rPr lang="es-MX" sz="1100" b="1" dirty="0">
                <a:latin typeface="Arial" panose="020B0604020202020204" pitchFamily="34" charset="0"/>
                <a:cs typeface="Arial" panose="020B0604020202020204" pitchFamily="34" charset="0"/>
              </a:rPr>
              <a:t>del Presidente de la República </a:t>
            </a:r>
            <a:r>
              <a:rPr lang="es-MX" sz="1100" b="1" dirty="0" smtClean="0">
                <a:latin typeface="Arial" panose="020B0604020202020204" pitchFamily="34" charset="0"/>
                <a:cs typeface="Arial" panose="020B0604020202020204" pitchFamily="34" charset="0"/>
              </a:rPr>
              <a:t>del </a:t>
            </a:r>
            <a:r>
              <a:rPr lang="es-MX" sz="1100" b="1" dirty="0" err="1" smtClean="0">
                <a:latin typeface="Arial" panose="020B0604020202020204" pitchFamily="34" charset="0"/>
                <a:cs typeface="Arial" panose="020B0604020202020204" pitchFamily="34" charset="0"/>
              </a:rPr>
              <a:t>Mpio</a:t>
            </a:r>
            <a:r>
              <a:rPr lang="es-MX" sz="1100" b="1" dirty="0" smtClean="0">
                <a:latin typeface="Arial" panose="020B0604020202020204" pitchFamily="34" charset="0"/>
                <a:cs typeface="Arial" panose="020B0604020202020204" pitchFamily="34" charset="0"/>
              </a:rPr>
              <a:t>. de Querétaro al </a:t>
            </a:r>
            <a:r>
              <a:rPr lang="es-MX" sz="1100" b="1" dirty="0" err="1" smtClean="0">
                <a:latin typeface="Arial" panose="020B0604020202020204" pitchFamily="34" charset="0"/>
                <a:cs typeface="Arial" panose="020B0604020202020204" pitchFamily="34" charset="0"/>
              </a:rPr>
              <a:t>Mpio</a:t>
            </a:r>
            <a:r>
              <a:rPr lang="es-MX" sz="1100" b="1" dirty="0" smtClean="0">
                <a:latin typeface="Arial" panose="020B0604020202020204" pitchFamily="34" charset="0"/>
                <a:cs typeface="Arial" panose="020B0604020202020204" pitchFamily="34" charset="0"/>
              </a:rPr>
              <a:t>. de San Juan del Río, Qro., no se tienen identificados puntos de riesgo; sin Embargo, se recomienda que la Cmcia. de la 17/a. </a:t>
            </a:r>
            <a:r>
              <a:rPr lang="es-MX" sz="1100" b="1" dirty="0" err="1" smtClean="0">
                <a:latin typeface="Arial" panose="020B0604020202020204" pitchFamily="34" charset="0"/>
                <a:cs typeface="Arial" panose="020B0604020202020204" pitchFamily="34" charset="0"/>
              </a:rPr>
              <a:t>Z.M</a:t>
            </a:r>
            <a:r>
              <a:rPr lang="es-MX" sz="1100" b="1" dirty="0" smtClean="0">
                <a:latin typeface="Arial" panose="020B0604020202020204" pitchFamily="34" charset="0"/>
                <a:cs typeface="Arial" panose="020B0604020202020204" pitchFamily="34" charset="0"/>
              </a:rPr>
              <a:t>. (Querétaro, Qro.</a:t>
            </a:r>
            <a:r>
              <a:rPr lang="es-MX" sz="1100" b="1" dirty="0" smtClean="0">
                <a:cs typeface="Arial" panose="020B0604020202020204" pitchFamily="34" charset="0"/>
              </a:rPr>
              <a:t>), </a:t>
            </a:r>
            <a:r>
              <a:rPr lang="es-MX" sz="1100" b="1" dirty="0" smtClean="0">
                <a:latin typeface="Arial" panose="020B0604020202020204" pitchFamily="34" charset="0"/>
                <a:cs typeface="Arial" panose="020B0604020202020204" pitchFamily="34" charset="0"/>
              </a:rPr>
              <a:t>aplique lo establecido en </a:t>
            </a:r>
            <a:r>
              <a:rPr lang="es-MX" sz="1100" b="1" dirty="0">
                <a:latin typeface="Arial" panose="020B0604020202020204" pitchFamily="34" charset="0"/>
                <a:cs typeface="Arial" panose="020B0604020202020204" pitchFamily="34" charset="0"/>
              </a:rPr>
              <a:t>el “P.S.O. para implementar el esquema de seguridad en el </a:t>
            </a:r>
            <a:r>
              <a:rPr lang="es-MX" sz="1100" b="1" dirty="0" smtClean="0">
                <a:latin typeface="Arial" panose="020B0604020202020204" pitchFamily="34" charset="0"/>
                <a:cs typeface="Arial" panose="020B0604020202020204" pitchFamily="34" charset="0"/>
              </a:rPr>
              <a:t>Territorio Nacional durante </a:t>
            </a:r>
            <a:r>
              <a:rPr lang="es-MX" sz="1100" b="1" dirty="0">
                <a:latin typeface="Arial" panose="020B0604020202020204" pitchFamily="34" charset="0"/>
                <a:cs typeface="Arial" panose="020B0604020202020204" pitchFamily="34" charset="0"/>
              </a:rPr>
              <a:t>los eventos donde participe el C. Presidente de los Estados Unidos Mexicanos”, </a:t>
            </a:r>
            <a:r>
              <a:rPr lang="es-MX" sz="1100" b="1" dirty="0" smtClean="0">
                <a:latin typeface="Arial" panose="020B0604020202020204" pitchFamily="34" charset="0"/>
                <a:cs typeface="Arial" panose="020B0604020202020204" pitchFamily="34" charset="0"/>
              </a:rPr>
              <a:t>en caso de suscitarse alguna movilización o incidente.</a:t>
            </a:r>
          </a:p>
        </p:txBody>
      </p:sp>
      <p:graphicFrame>
        <p:nvGraphicFramePr>
          <p:cNvPr id="7" name="Tabla 6"/>
          <p:cNvGraphicFramePr>
            <a:graphicFrameLocks noGrp="1"/>
          </p:cNvGraphicFramePr>
          <p:nvPr>
            <p:extLst>
              <p:ext uri="{D42A27DB-BD31-4B8C-83A1-F6EECF244321}">
                <p14:modId xmlns:p14="http://schemas.microsoft.com/office/powerpoint/2010/main" val="4161285635"/>
              </p:ext>
            </p:extLst>
          </p:nvPr>
        </p:nvGraphicFramePr>
        <p:xfrm>
          <a:off x="348464" y="4637048"/>
          <a:ext cx="8531147" cy="1384240"/>
        </p:xfrm>
        <a:graphic>
          <a:graphicData uri="http://schemas.openxmlformats.org/drawingml/2006/table">
            <a:tbl>
              <a:tblPr firstRow="1" bandRow="1">
                <a:tableStyleId>{5C22544A-7EE6-4342-B048-85BDC9FD1C3A}</a:tableStyleId>
              </a:tblPr>
              <a:tblGrid>
                <a:gridCol w="698942">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5383933">
                  <a:extLst>
                    <a:ext uri="{9D8B030D-6E8A-4147-A177-3AD203B41FA5}">
                      <a16:colId xmlns:a16="http://schemas.microsoft.com/office/drawing/2014/main" xmlns="" val="20002"/>
                    </a:ext>
                  </a:extLst>
                </a:gridCol>
              </a:tblGrid>
              <a:tr h="218516">
                <a:tc>
                  <a:txBody>
                    <a:bodyPr/>
                    <a:lstStyle/>
                    <a:p>
                      <a:pPr algn="ctr"/>
                      <a:r>
                        <a:rPr lang="es-MX" sz="1100" dirty="0" smtClean="0">
                          <a:solidFill>
                            <a:schemeClr val="tx1"/>
                          </a:solidFill>
                          <a:latin typeface="Arial" panose="020B0604020202020204" pitchFamily="34" charset="0"/>
                          <a:cs typeface="Arial" panose="020B0604020202020204" pitchFamily="34" charset="0"/>
                        </a:rPr>
                        <a:t>No.</a:t>
                      </a:r>
                      <a:endParaRPr lang="es-MX"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s-MX" sz="1100" baseline="0" dirty="0" smtClean="0">
                          <a:solidFill>
                            <a:schemeClr val="tx1"/>
                          </a:solidFill>
                          <a:latin typeface="Arial" panose="020B0604020202020204" pitchFamily="34" charset="0"/>
                          <a:cs typeface="Arial" panose="020B0604020202020204" pitchFamily="34" charset="0"/>
                        </a:rPr>
                        <a:t>Riesgo </a:t>
                      </a:r>
                      <a:endParaRPr lang="es-MX"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s-MX" sz="1100" dirty="0" smtClean="0">
                          <a:solidFill>
                            <a:schemeClr val="tx1"/>
                          </a:solidFill>
                          <a:latin typeface="Arial" panose="020B0604020202020204" pitchFamily="34" charset="0"/>
                          <a:cs typeface="Arial" panose="020B0604020202020204" pitchFamily="34" charset="0"/>
                        </a:rPr>
                        <a:t>Líneas</a:t>
                      </a:r>
                      <a:r>
                        <a:rPr lang="es-MX" sz="1100" baseline="0" dirty="0" smtClean="0">
                          <a:solidFill>
                            <a:schemeClr val="tx1"/>
                          </a:solidFill>
                          <a:latin typeface="Arial" panose="020B0604020202020204" pitchFamily="34" charset="0"/>
                          <a:cs typeface="Arial" panose="020B0604020202020204" pitchFamily="34" charset="0"/>
                        </a:rPr>
                        <a:t> de acción</a:t>
                      </a:r>
                      <a:endParaRPr lang="es-MX"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0"/>
                  </a:ext>
                </a:extLst>
              </a:tr>
              <a:tr h="218516">
                <a:tc>
                  <a:txBody>
                    <a:bodyPr/>
                    <a:lstStyle/>
                    <a:p>
                      <a:pPr algn="ctr"/>
                      <a:r>
                        <a:rPr lang="es-MX" sz="1100" dirty="0" smtClean="0">
                          <a:solidFill>
                            <a:schemeClr val="tx1"/>
                          </a:solidFill>
                          <a:latin typeface="Arial" panose="020B0604020202020204" pitchFamily="34" charset="0"/>
                          <a:cs typeface="Arial" panose="020B0604020202020204" pitchFamily="34" charset="0"/>
                        </a:rPr>
                        <a:t>4</a:t>
                      </a:r>
                      <a:endParaRPr lang="es-MX"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266700" indent="0" algn="just">
                        <a:lnSpc>
                          <a:spcPts val="900"/>
                        </a:lnSpc>
                      </a:pPr>
                      <a:r>
                        <a:rPr lang="es-MX" sz="1100" dirty="0" smtClean="0"/>
                        <a:t>Arribo al </a:t>
                      </a:r>
                      <a:r>
                        <a:rPr lang="es-MX" sz="1100" dirty="0" smtClean="0">
                          <a:solidFill>
                            <a:srgbClr val="000000"/>
                          </a:solidFill>
                          <a:cs typeface="Arial" panose="020B0604020202020204" pitchFamily="34" charset="0"/>
                        </a:rPr>
                        <a:t>hospital General del IMSS en San Juan del Rio, Qro.</a:t>
                      </a:r>
                      <a:endParaRPr lang="es-MX" sz="1100" dirty="0"/>
                    </a:p>
                  </a:txBody>
                  <a:tcPr marL="91432" marR="91432"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100" dirty="0" smtClean="0">
                          <a:cs typeface="Arial" panose="020B0604020202020204" pitchFamily="34" charset="0"/>
                        </a:rPr>
                        <a:t>0500, 31 Dic. </a:t>
                      </a:r>
                      <a:r>
                        <a:rPr lang="es-MX" sz="1100" baseline="0" dirty="0" smtClean="0">
                          <a:cs typeface="Arial" panose="020B0604020202020204" pitchFamily="34" charset="0"/>
                        </a:rPr>
                        <a:t>2022, </a:t>
                      </a:r>
                      <a:r>
                        <a:rPr lang="es-MX" sz="1100" dirty="0" smtClean="0">
                          <a:cs typeface="Arial" panose="020B0604020202020204" pitchFamily="34" charset="0"/>
                        </a:rPr>
                        <a:t>desplegar OO.BB.II., para</a:t>
                      </a:r>
                      <a:r>
                        <a:rPr lang="es-MX" sz="1100" baseline="0" dirty="0" smtClean="0">
                          <a:cs typeface="Arial" panose="020B0604020202020204" pitchFamily="34" charset="0"/>
                        </a:rPr>
                        <a:t> obtener información de </a:t>
                      </a:r>
                      <a:r>
                        <a:rPr lang="es-MX" sz="1100" dirty="0" smtClean="0">
                          <a:cs typeface="Arial" panose="020B0604020202020204" pitchFamily="34" charset="0"/>
                        </a:rPr>
                        <a:t>Integrantes de organizaciones sociales, que pudieran</a:t>
                      </a:r>
                      <a:r>
                        <a:rPr lang="es-MX" sz="1100" baseline="0" dirty="0" smtClean="0">
                          <a:cs typeface="Arial" panose="020B0604020202020204" pitchFamily="34" charset="0"/>
                        </a:rPr>
                        <a:t> manifestarse para exigir sus demandas aprovechando la visita del Ejecutivo Federal; </a:t>
                      </a:r>
                      <a:r>
                        <a:rPr lang="es-MX" sz="1100" dirty="0" smtClean="0">
                          <a:cs typeface="Arial" panose="020B0604020202020204" pitchFamily="34" charset="0"/>
                        </a:rPr>
                        <a:t> a</a:t>
                      </a:r>
                      <a:r>
                        <a:rPr lang="es-MX" sz="1100" baseline="0" dirty="0" smtClean="0">
                          <a:cs typeface="Arial" panose="020B0604020202020204" pitchFamily="34" charset="0"/>
                        </a:rPr>
                        <a:t>sí como repudio total por parte de referidas organizaciones sin embargo y debido a la poca presencia de  las  autoridades en el lugar vulnera la seguridad del presidente de las república.</a:t>
                      </a:r>
                      <a:endParaRPr lang="es-MX" sz="1100" b="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218516">
                <a:tc>
                  <a:txBody>
                    <a:bodyPr/>
                    <a:lstStyle/>
                    <a:p>
                      <a:pPr algn="ctr"/>
                      <a:r>
                        <a:rPr lang="es-MX" sz="1100" dirty="0" smtClean="0">
                          <a:solidFill>
                            <a:schemeClr val="tx1"/>
                          </a:solidFill>
                          <a:latin typeface="Arial" panose="020B0604020202020204" pitchFamily="34" charset="0"/>
                          <a:cs typeface="Arial" panose="020B0604020202020204" pitchFamily="34" charset="0"/>
                        </a:rPr>
                        <a:t>5</a:t>
                      </a:r>
                      <a:endParaRPr lang="es-MX"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273050" marR="0" lvl="0" indent="0" algn="just" defTabSz="914400" rtl="0" eaLnBrk="1" fontAlgn="auto" latinLnBrk="0" hangingPunct="1">
                        <a:lnSpc>
                          <a:spcPts val="1100"/>
                        </a:lnSpc>
                        <a:spcBef>
                          <a:spcPts val="0"/>
                        </a:spcBef>
                        <a:spcAft>
                          <a:spcPts val="0"/>
                        </a:spcAft>
                        <a:buClrTx/>
                        <a:buSzTx/>
                        <a:buFont typeface="+mj-lt"/>
                        <a:buNone/>
                        <a:tabLst/>
                        <a:defRPr/>
                      </a:pPr>
                      <a:r>
                        <a:rPr lang="es-MX" sz="1100" dirty="0" smtClean="0"/>
                        <a:t>En el interior del </a:t>
                      </a:r>
                      <a:r>
                        <a:rPr lang="es-MX" sz="1100" dirty="0" smtClean="0">
                          <a:solidFill>
                            <a:srgbClr val="000000"/>
                          </a:solidFill>
                          <a:cs typeface="Arial" panose="020B0604020202020204" pitchFamily="34" charset="0"/>
                        </a:rPr>
                        <a:t>hospital General del IMSS en San Juan del Rio, Qro.</a:t>
                      </a:r>
                      <a:endParaRPr lang="es-MX" sz="1100" dirty="0" smtClean="0"/>
                    </a:p>
                  </a:txBody>
                  <a:tcPr marL="91432" marR="91432"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218516">
                <a:tc>
                  <a:txBody>
                    <a:bodyPr/>
                    <a:lstStyle/>
                    <a:p>
                      <a:pPr algn="ctr"/>
                      <a:r>
                        <a:rPr lang="es-MX" sz="1100" dirty="0" smtClean="0">
                          <a:solidFill>
                            <a:schemeClr val="tx1"/>
                          </a:solidFill>
                          <a:latin typeface="Arial" panose="020B0604020202020204" pitchFamily="34" charset="0"/>
                          <a:cs typeface="Arial" panose="020B0604020202020204" pitchFamily="34" charset="0"/>
                        </a:rPr>
                        <a:t>6</a:t>
                      </a:r>
                      <a:endParaRPr lang="es-MX"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266700" marR="0" lvl="0" indent="0" algn="just" defTabSz="914400" rtl="0" eaLnBrk="1" fontAlgn="auto" latinLnBrk="0" hangingPunct="1">
                        <a:lnSpc>
                          <a:spcPts val="900"/>
                        </a:lnSpc>
                        <a:spcBef>
                          <a:spcPts val="0"/>
                        </a:spcBef>
                        <a:spcAft>
                          <a:spcPts val="0"/>
                        </a:spcAft>
                        <a:buClrTx/>
                        <a:buSzTx/>
                        <a:buFontTx/>
                        <a:buNone/>
                        <a:tabLst/>
                        <a:defRPr/>
                      </a:pPr>
                      <a:r>
                        <a:rPr lang="es-MX" sz="1100" dirty="0" smtClean="0"/>
                        <a:t>Salida del </a:t>
                      </a:r>
                      <a:r>
                        <a:rPr lang="es-MX" sz="1100" dirty="0" err="1" smtClean="0"/>
                        <a:t>Mpio</a:t>
                      </a:r>
                      <a:r>
                        <a:rPr lang="es-MX" sz="1100" dirty="0" smtClean="0"/>
                        <a:t>. de Querétaro, Qro., con dirección al Mpio. de San Juan</a:t>
                      </a:r>
                      <a:r>
                        <a:rPr lang="es-MX" sz="1100" baseline="0" dirty="0" smtClean="0"/>
                        <a:t> del Río, Qro.</a:t>
                      </a:r>
                      <a:endParaRPr lang="es-MX" sz="1100" dirty="0" smtClean="0"/>
                    </a:p>
                  </a:txBody>
                  <a:tcPr marL="91432" marR="91432"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9" name="CuadroTexto 8"/>
          <p:cNvSpPr txBox="1"/>
          <p:nvPr/>
        </p:nvSpPr>
        <p:spPr>
          <a:xfrm>
            <a:off x="1119414" y="4132992"/>
            <a:ext cx="7488832" cy="261610"/>
          </a:xfrm>
          <a:prstGeom prst="rect">
            <a:avLst/>
          </a:prstGeom>
          <a:solidFill>
            <a:srgbClr val="C00000"/>
          </a:solidFill>
        </p:spPr>
        <p:txBody>
          <a:bodyPr wrap="square" rtlCol="0">
            <a:spAutoFit/>
          </a:bodyPr>
          <a:lstStyle/>
          <a:p>
            <a:pPr algn="ctr"/>
            <a:r>
              <a:rPr lang="es-MX" sz="1100" b="1" dirty="0">
                <a:solidFill>
                  <a:schemeClr val="bg1"/>
                </a:solidFill>
                <a:cs typeface="Arial" panose="020B0604020202020204" pitchFamily="34" charset="0"/>
              </a:rPr>
              <a:t>Evento en el hospital </a:t>
            </a:r>
            <a:r>
              <a:rPr lang="es-MX" sz="1100" b="1" dirty="0" smtClean="0">
                <a:solidFill>
                  <a:schemeClr val="bg1"/>
                </a:solidFill>
                <a:cs typeface="Arial" panose="020B0604020202020204" pitchFamily="34" charset="0"/>
              </a:rPr>
              <a:t>General del IMSS en </a:t>
            </a:r>
            <a:r>
              <a:rPr lang="es-MX" sz="1100" b="1" dirty="0">
                <a:solidFill>
                  <a:schemeClr val="bg1"/>
                </a:solidFill>
                <a:cs typeface="Arial" panose="020B0604020202020204" pitchFamily="34" charset="0"/>
              </a:rPr>
              <a:t>San </a:t>
            </a:r>
            <a:r>
              <a:rPr lang="es-MX" sz="1100" b="1" dirty="0" smtClean="0">
                <a:solidFill>
                  <a:schemeClr val="bg1"/>
                </a:solidFill>
                <a:cs typeface="Arial" panose="020B0604020202020204" pitchFamily="34" charset="0"/>
              </a:rPr>
              <a:t>Juan del Rio, Qro.</a:t>
            </a:r>
            <a:endParaRPr lang="es-MX" sz="1050" b="1" dirty="0">
              <a:solidFill>
                <a:schemeClr val="bg1"/>
              </a:solidFill>
              <a:cs typeface="Arial" panose="020B0604020202020204" pitchFamily="34" charset="0"/>
            </a:endParaRPr>
          </a:p>
        </p:txBody>
      </p:sp>
    </p:spTree>
    <p:extLst>
      <p:ext uri="{BB962C8B-B14F-4D97-AF65-F5344CB8AC3E}">
        <p14:creationId xmlns:p14="http://schemas.microsoft.com/office/powerpoint/2010/main" val="33271777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adroTexto 32"/>
          <p:cNvSpPr txBox="1">
            <a:spLocks noChangeArrowheads="1"/>
          </p:cNvSpPr>
          <p:nvPr/>
        </p:nvSpPr>
        <p:spPr bwMode="auto">
          <a:xfrm>
            <a:off x="2881313" y="188913"/>
            <a:ext cx="4535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1600" b="1" dirty="0" smtClean="0">
                <a:solidFill>
                  <a:srgbClr val="000000"/>
                </a:solidFill>
              </a:rPr>
              <a:t>Riesgos Detectados y Líneas </a:t>
            </a:r>
            <a:r>
              <a:rPr lang="es-MX" altLang="es-MX" sz="1600" b="1" dirty="0">
                <a:solidFill>
                  <a:srgbClr val="000000"/>
                </a:solidFill>
              </a:rPr>
              <a:t>de </a:t>
            </a:r>
            <a:r>
              <a:rPr lang="es-MX" altLang="es-MX" sz="1600" b="1" dirty="0" smtClean="0">
                <a:solidFill>
                  <a:srgbClr val="000000"/>
                </a:solidFill>
              </a:rPr>
              <a:t>acción.</a:t>
            </a:r>
            <a:endParaRPr lang="es-MX" altLang="es-MX" sz="1400" b="1" dirty="0">
              <a:solidFill>
                <a:srgbClr val="000000"/>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143783635"/>
              </p:ext>
            </p:extLst>
          </p:nvPr>
        </p:nvGraphicFramePr>
        <p:xfrm>
          <a:off x="348464" y="1425352"/>
          <a:ext cx="8531147" cy="1251580"/>
        </p:xfrm>
        <a:graphic>
          <a:graphicData uri="http://schemas.openxmlformats.org/drawingml/2006/table">
            <a:tbl>
              <a:tblPr firstRow="1" bandRow="1">
                <a:tableStyleId>{5C22544A-7EE6-4342-B048-85BDC9FD1C3A}</a:tableStyleId>
              </a:tblPr>
              <a:tblGrid>
                <a:gridCol w="698942">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5383933">
                  <a:extLst>
                    <a:ext uri="{9D8B030D-6E8A-4147-A177-3AD203B41FA5}">
                      <a16:colId xmlns:a16="http://schemas.microsoft.com/office/drawing/2014/main" xmlns="" val="20002"/>
                    </a:ext>
                  </a:extLst>
                </a:gridCol>
              </a:tblGrid>
              <a:tr h="218516">
                <a:tc>
                  <a:txBody>
                    <a:bodyPr/>
                    <a:lstStyle/>
                    <a:p>
                      <a:pPr algn="ctr"/>
                      <a:r>
                        <a:rPr lang="es-MX" sz="1100" dirty="0" smtClean="0">
                          <a:solidFill>
                            <a:schemeClr val="tx1"/>
                          </a:solidFill>
                          <a:latin typeface="Arial" panose="020B0604020202020204" pitchFamily="34" charset="0"/>
                          <a:cs typeface="Arial" panose="020B0604020202020204" pitchFamily="34" charset="0"/>
                        </a:rPr>
                        <a:t>No.</a:t>
                      </a:r>
                      <a:endParaRPr lang="es-MX"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s-MX" sz="1100" baseline="0" dirty="0" smtClean="0">
                          <a:solidFill>
                            <a:schemeClr val="tx1"/>
                          </a:solidFill>
                          <a:latin typeface="Arial" panose="020B0604020202020204" pitchFamily="34" charset="0"/>
                          <a:cs typeface="Arial" panose="020B0604020202020204" pitchFamily="34" charset="0"/>
                        </a:rPr>
                        <a:t>Riesgo </a:t>
                      </a:r>
                      <a:endParaRPr lang="es-MX"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s-MX" sz="1100" dirty="0" smtClean="0">
                          <a:solidFill>
                            <a:schemeClr val="tx1"/>
                          </a:solidFill>
                          <a:latin typeface="Arial" panose="020B0604020202020204" pitchFamily="34" charset="0"/>
                          <a:cs typeface="Arial" panose="020B0604020202020204" pitchFamily="34" charset="0"/>
                        </a:rPr>
                        <a:t>Líneas</a:t>
                      </a:r>
                      <a:r>
                        <a:rPr lang="es-MX" sz="1100" baseline="0" dirty="0" smtClean="0">
                          <a:solidFill>
                            <a:schemeClr val="tx1"/>
                          </a:solidFill>
                          <a:latin typeface="Arial" panose="020B0604020202020204" pitchFamily="34" charset="0"/>
                          <a:cs typeface="Arial" panose="020B0604020202020204" pitchFamily="34" charset="0"/>
                        </a:rPr>
                        <a:t> de acción</a:t>
                      </a:r>
                      <a:endParaRPr lang="es-MX"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0"/>
                  </a:ext>
                </a:extLst>
              </a:tr>
              <a:tr h="218516">
                <a:tc>
                  <a:txBody>
                    <a:bodyPr/>
                    <a:lstStyle/>
                    <a:p>
                      <a:pPr algn="ctr"/>
                      <a:r>
                        <a:rPr lang="es-MX" sz="1100" dirty="0" smtClean="0">
                          <a:solidFill>
                            <a:schemeClr val="tx1"/>
                          </a:solidFill>
                          <a:latin typeface="Arial" panose="020B0604020202020204" pitchFamily="34" charset="0"/>
                          <a:cs typeface="Arial" panose="020B0604020202020204" pitchFamily="34" charset="0"/>
                        </a:rPr>
                        <a:t>7</a:t>
                      </a:r>
                      <a:endParaRPr lang="es-MX"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266700" marR="0" lvl="0" indent="0" algn="just" defTabSz="914400" rtl="0" eaLnBrk="1" fontAlgn="auto" latinLnBrk="0" hangingPunct="1">
                        <a:lnSpc>
                          <a:spcPts val="900"/>
                        </a:lnSpc>
                        <a:spcBef>
                          <a:spcPts val="0"/>
                        </a:spcBef>
                        <a:spcAft>
                          <a:spcPts val="0"/>
                        </a:spcAft>
                        <a:buClrTx/>
                        <a:buSzTx/>
                        <a:buFontTx/>
                        <a:buNone/>
                        <a:tabLst/>
                        <a:defRPr/>
                      </a:pPr>
                      <a:r>
                        <a:rPr lang="es-MX" sz="1100" dirty="0" smtClean="0"/>
                        <a:t>Salida del </a:t>
                      </a:r>
                      <a:r>
                        <a:rPr lang="es-MX" sz="1100" dirty="0" smtClean="0">
                          <a:solidFill>
                            <a:srgbClr val="000000"/>
                          </a:solidFill>
                          <a:cs typeface="Arial" panose="020B0604020202020204" pitchFamily="34" charset="0"/>
                        </a:rPr>
                        <a:t>hospital General de Querétaro.</a:t>
                      </a:r>
                      <a:endParaRPr lang="es-MX" sz="1100" dirty="0"/>
                    </a:p>
                  </a:txBody>
                  <a:tcPr marL="91432" marR="91432"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100" baseline="0" dirty="0" smtClean="0">
                          <a:cs typeface="Arial" panose="020B0604020202020204" pitchFamily="34" charset="0"/>
                        </a:rPr>
                        <a:t>30 Dic. </a:t>
                      </a:r>
                      <a:r>
                        <a:rPr lang="es-MX" sz="1100" dirty="0" smtClean="0">
                          <a:cs typeface="Arial" panose="020B0604020202020204" pitchFamily="34" charset="0"/>
                        </a:rPr>
                        <a:t>2022, Integrantes de organizaciones sociales, pudieran</a:t>
                      </a:r>
                      <a:r>
                        <a:rPr lang="es-MX" sz="1100" baseline="0" dirty="0" smtClean="0">
                          <a:cs typeface="Arial" panose="020B0604020202020204" pitchFamily="34" charset="0"/>
                        </a:rPr>
                        <a:t> manifestarse para exigir sus demandas aprovechando la visita del Ejecutivo Federal; </a:t>
                      </a:r>
                      <a:r>
                        <a:rPr lang="es-MX" sz="1100" dirty="0" smtClean="0">
                          <a:cs typeface="Arial" panose="020B0604020202020204" pitchFamily="34" charset="0"/>
                        </a:rPr>
                        <a:t>sin embargo, las autoridades con presencia a inmediaciones del evento cuentan con la capacidad para contener su activismo.</a:t>
                      </a:r>
                      <a:endParaRPr lang="es-MX" sz="1100" b="0" dirty="0" smtClean="0"/>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1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218516">
                <a:tc>
                  <a:txBody>
                    <a:bodyPr/>
                    <a:lstStyle/>
                    <a:p>
                      <a:pPr algn="ctr"/>
                      <a:r>
                        <a:rPr lang="es-MX" sz="1100" dirty="0" smtClean="0">
                          <a:solidFill>
                            <a:schemeClr val="tx1"/>
                          </a:solidFill>
                          <a:latin typeface="Arial" panose="020B0604020202020204" pitchFamily="34" charset="0"/>
                          <a:cs typeface="Arial" panose="020B0604020202020204" pitchFamily="34" charset="0"/>
                        </a:rPr>
                        <a:t>8</a:t>
                      </a:r>
                      <a:endParaRPr lang="es-MX"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266700" marR="0" lvl="0" indent="0" algn="just" defTabSz="914400" rtl="0" eaLnBrk="1" fontAlgn="auto" latinLnBrk="0" hangingPunct="1">
                        <a:lnSpc>
                          <a:spcPts val="900"/>
                        </a:lnSpc>
                        <a:spcBef>
                          <a:spcPts val="0"/>
                        </a:spcBef>
                        <a:spcAft>
                          <a:spcPts val="0"/>
                        </a:spcAft>
                        <a:buClrTx/>
                        <a:buSzTx/>
                        <a:buFontTx/>
                        <a:buNone/>
                        <a:tabLst/>
                        <a:defRPr/>
                      </a:pPr>
                      <a:r>
                        <a:rPr lang="es-MX" sz="1100" dirty="0" smtClean="0"/>
                        <a:t>A inmediaciones del Mpio. de San Juan</a:t>
                      </a:r>
                      <a:r>
                        <a:rPr lang="es-MX" sz="1100" baseline="0" dirty="0" smtClean="0"/>
                        <a:t> del Río, Qro.</a:t>
                      </a:r>
                      <a:endParaRPr lang="es-MX" sz="1100" dirty="0" smtClean="0"/>
                    </a:p>
                  </a:txBody>
                  <a:tcPr marL="91432" marR="91432"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352460">
                <a:tc>
                  <a:txBody>
                    <a:bodyPr/>
                    <a:lstStyle/>
                    <a:p>
                      <a:pPr algn="ctr"/>
                      <a:r>
                        <a:rPr lang="es-MX" sz="1100" dirty="0" smtClean="0">
                          <a:solidFill>
                            <a:schemeClr val="tx1"/>
                          </a:solidFill>
                          <a:latin typeface="Arial" panose="020B0604020202020204" pitchFamily="34" charset="0"/>
                          <a:cs typeface="Arial" panose="020B0604020202020204" pitchFamily="34" charset="0"/>
                        </a:rPr>
                        <a:t>9</a:t>
                      </a:r>
                      <a:endParaRPr lang="es-MX"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266700" marR="0" lvl="0" indent="0" algn="just" defTabSz="914400" rtl="0" eaLnBrk="1" fontAlgn="auto" latinLnBrk="0" hangingPunct="1">
                        <a:lnSpc>
                          <a:spcPts val="900"/>
                        </a:lnSpc>
                        <a:spcBef>
                          <a:spcPts val="0"/>
                        </a:spcBef>
                        <a:spcAft>
                          <a:spcPts val="0"/>
                        </a:spcAft>
                        <a:buClrTx/>
                        <a:buSzTx/>
                        <a:buFontTx/>
                        <a:buNone/>
                        <a:tabLst/>
                        <a:defRPr/>
                      </a:pPr>
                      <a:r>
                        <a:rPr lang="es-MX" sz="1100" dirty="0" smtClean="0"/>
                        <a:t>Arribo al hospital General del IMSS del </a:t>
                      </a:r>
                      <a:r>
                        <a:rPr lang="es-MX" sz="1100" dirty="0" err="1" smtClean="0"/>
                        <a:t>Mpio</a:t>
                      </a:r>
                      <a:r>
                        <a:rPr lang="es-MX" sz="1100" dirty="0" smtClean="0"/>
                        <a:t>. de San Juan del Río, Qro.</a:t>
                      </a:r>
                    </a:p>
                  </a:txBody>
                  <a:tcPr marL="91432" marR="91432"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1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bl>
          </a:graphicData>
        </a:graphic>
      </p:graphicFrame>
      <p:sp>
        <p:nvSpPr>
          <p:cNvPr id="9" name="CuadroTexto 8"/>
          <p:cNvSpPr txBox="1"/>
          <p:nvPr/>
        </p:nvSpPr>
        <p:spPr>
          <a:xfrm>
            <a:off x="1119414" y="908720"/>
            <a:ext cx="7488832" cy="261610"/>
          </a:xfrm>
          <a:prstGeom prst="rect">
            <a:avLst/>
          </a:prstGeom>
          <a:solidFill>
            <a:srgbClr val="C00000"/>
          </a:solidFill>
        </p:spPr>
        <p:txBody>
          <a:bodyPr wrap="square" rtlCol="0">
            <a:spAutoFit/>
          </a:bodyPr>
          <a:lstStyle/>
          <a:p>
            <a:pPr algn="ctr"/>
            <a:r>
              <a:rPr lang="es-MX" sz="1100" b="1" dirty="0">
                <a:solidFill>
                  <a:schemeClr val="bg1"/>
                </a:solidFill>
                <a:cs typeface="Arial" panose="020B0604020202020204" pitchFamily="34" charset="0"/>
              </a:rPr>
              <a:t>Activismo social de </a:t>
            </a:r>
            <a:r>
              <a:rPr lang="es-MX" sz="1100" b="1" dirty="0" smtClean="0">
                <a:solidFill>
                  <a:schemeClr val="bg1"/>
                </a:solidFill>
                <a:cs typeface="Arial" panose="020B0604020202020204" pitchFamily="34" charset="0"/>
              </a:rPr>
              <a:t>Querétaro, Qro, hacia </a:t>
            </a:r>
            <a:r>
              <a:rPr lang="es-MX" sz="1100" b="1" dirty="0">
                <a:solidFill>
                  <a:schemeClr val="bg1"/>
                </a:solidFill>
                <a:cs typeface="Arial" panose="020B0604020202020204" pitchFamily="34" charset="0"/>
              </a:rPr>
              <a:t>el </a:t>
            </a:r>
            <a:r>
              <a:rPr lang="es-MX" sz="1100" b="1" dirty="0" err="1">
                <a:solidFill>
                  <a:schemeClr val="bg1"/>
                </a:solidFill>
                <a:cs typeface="Arial" panose="020B0604020202020204" pitchFamily="34" charset="0"/>
              </a:rPr>
              <a:t>Mpio</a:t>
            </a:r>
            <a:r>
              <a:rPr lang="es-MX" sz="1100" b="1" dirty="0">
                <a:solidFill>
                  <a:schemeClr val="bg1"/>
                </a:solidFill>
                <a:cs typeface="Arial" panose="020B0604020202020204" pitchFamily="34" charset="0"/>
              </a:rPr>
              <a:t>. de </a:t>
            </a:r>
            <a:r>
              <a:rPr lang="es-MX" sz="1100" b="1" dirty="0" smtClean="0">
                <a:solidFill>
                  <a:schemeClr val="bg1"/>
                </a:solidFill>
                <a:cs typeface="Arial" panose="020B0604020202020204" pitchFamily="34" charset="0"/>
              </a:rPr>
              <a:t>San Juan de Río, Qro.</a:t>
            </a:r>
            <a:endParaRPr lang="es-MX" sz="1100" b="1" dirty="0">
              <a:solidFill>
                <a:schemeClr val="bg1"/>
              </a:solidFill>
              <a:cs typeface="Arial" panose="020B0604020202020204" pitchFamily="34" charset="0"/>
            </a:endParaRPr>
          </a:p>
        </p:txBody>
      </p:sp>
    </p:spTree>
    <p:extLst>
      <p:ext uri="{BB962C8B-B14F-4D97-AF65-F5344CB8AC3E}">
        <p14:creationId xmlns:p14="http://schemas.microsoft.com/office/powerpoint/2010/main" val="357991936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uadroTexto 32"/>
          <p:cNvSpPr txBox="1">
            <a:spLocks noChangeArrowheads="1"/>
          </p:cNvSpPr>
          <p:nvPr/>
        </p:nvSpPr>
        <p:spPr bwMode="auto">
          <a:xfrm>
            <a:off x="2881313" y="188913"/>
            <a:ext cx="4535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1600" b="1" smtClean="0">
                <a:solidFill>
                  <a:srgbClr val="000000"/>
                </a:solidFill>
              </a:rPr>
              <a:t>Conclusiones.</a:t>
            </a:r>
            <a:endParaRPr lang="es-MX" altLang="es-MX" sz="1400" b="1">
              <a:solidFill>
                <a:srgbClr val="000000"/>
              </a:solidFill>
            </a:endParaRPr>
          </a:p>
        </p:txBody>
      </p:sp>
      <p:sp>
        <p:nvSpPr>
          <p:cNvPr id="12" name="2 CuadroTexto"/>
          <p:cNvSpPr txBox="1">
            <a:spLocks noChangeArrowheads="1"/>
          </p:cNvSpPr>
          <p:nvPr/>
        </p:nvSpPr>
        <p:spPr bwMode="auto">
          <a:xfrm>
            <a:off x="8518" y="692696"/>
            <a:ext cx="4635489" cy="469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lnSpc>
                <a:spcPts val="1100"/>
              </a:lnSpc>
              <a:spcAft>
                <a:spcPts val="600"/>
              </a:spcAft>
            </a:pPr>
            <a:r>
              <a:rPr lang="es-MX" sz="1100" b="1" u="sng" dirty="0" smtClean="0"/>
              <a:t>A nivel estatal:</a:t>
            </a:r>
          </a:p>
          <a:p>
            <a:pPr marL="180975" indent="-180975" algn="just">
              <a:lnSpc>
                <a:spcPts val="1200"/>
              </a:lnSpc>
              <a:spcAft>
                <a:spcPts val="600"/>
              </a:spcAft>
              <a:buFont typeface="Wingdings" panose="05000000000000000000" pitchFamily="2" charset="2"/>
              <a:buChar char="q"/>
            </a:pPr>
            <a:r>
              <a:rPr lang="es-MX" sz="1000" dirty="0" smtClean="0"/>
              <a:t>La </a:t>
            </a:r>
            <a:r>
              <a:rPr lang="es-MX" sz="1000" dirty="0"/>
              <a:t>relación que mantiene el Gobernador del </a:t>
            </a:r>
            <a:r>
              <a:rPr lang="es-MX" sz="1000" dirty="0" smtClean="0"/>
              <a:t>Estado </a:t>
            </a:r>
            <a:r>
              <a:rPr lang="es-MX" sz="1000" dirty="0"/>
              <a:t>de </a:t>
            </a:r>
            <a:r>
              <a:rPr lang="es-MX" sz="1000" dirty="0" smtClean="0"/>
              <a:t>Querétaro </a:t>
            </a:r>
            <a:r>
              <a:rPr lang="es-MX" sz="1000" dirty="0"/>
              <a:t>con el Fiscal General y la Secretaria de Seguridad </a:t>
            </a:r>
            <a:r>
              <a:rPr lang="es-MX" sz="1000" dirty="0" smtClean="0"/>
              <a:t>Ciudadana, </a:t>
            </a:r>
            <a:r>
              <a:rPr lang="es-MX" sz="1000" dirty="0"/>
              <a:t>refleja una buena coordinación entre los órganos de investigación y procuración de justicia, lo que permite administrar las diversas problemáticas sociales de la entidad, mediante la coordinación y el diálogo; por lo que proyecta una buena imagen ante la población</a:t>
            </a:r>
            <a:r>
              <a:rPr lang="es-MX" sz="1000" dirty="0" smtClean="0"/>
              <a:t>.</a:t>
            </a:r>
          </a:p>
          <a:p>
            <a:pPr marL="180975" indent="-180975" algn="just">
              <a:lnSpc>
                <a:spcPts val="1200"/>
              </a:lnSpc>
              <a:spcAft>
                <a:spcPts val="600"/>
              </a:spcAft>
              <a:buFont typeface="Wingdings" panose="05000000000000000000" pitchFamily="2" charset="2"/>
              <a:buChar char="q"/>
            </a:pPr>
            <a:r>
              <a:rPr lang="es-MX" sz="1000" dirty="0"/>
              <a:t>Los Municipios donde se concentra el mayor activismo son: </a:t>
            </a:r>
            <a:r>
              <a:rPr lang="es-MX" sz="1000" b="1" dirty="0" smtClean="0"/>
              <a:t>Querétaro,</a:t>
            </a:r>
            <a:r>
              <a:rPr lang="es-MX" sz="1000" dirty="0" smtClean="0"/>
              <a:t> </a:t>
            </a:r>
            <a:r>
              <a:rPr lang="es-MX" sz="1000" dirty="0"/>
              <a:t>seguido de </a:t>
            </a:r>
            <a:r>
              <a:rPr lang="es-MX" sz="1000" b="1" dirty="0" smtClean="0"/>
              <a:t>San Juan del Rio, Qro.,</a:t>
            </a:r>
            <a:r>
              <a:rPr lang="es-MX" sz="1000" dirty="0" smtClean="0"/>
              <a:t> </a:t>
            </a:r>
            <a:r>
              <a:rPr lang="es-MX" sz="1000" dirty="0"/>
              <a:t>en virtud de que es la sede de las dependencias de Gobierno </a:t>
            </a:r>
            <a:r>
              <a:rPr lang="es-MX" sz="1000" dirty="0" smtClean="0"/>
              <a:t>Estatal</a:t>
            </a:r>
            <a:r>
              <a:rPr lang="es-MX" sz="1000" dirty="0"/>
              <a:t>; las organizaciones sociales acuden para canalizar sus demandas, tratando de generar un mayor impacto mediático a su favor</a:t>
            </a:r>
            <a:r>
              <a:rPr lang="es-MX" sz="1000" dirty="0" smtClean="0"/>
              <a:t>.</a:t>
            </a:r>
          </a:p>
          <a:p>
            <a:pPr marL="180975" indent="-180975" algn="just">
              <a:lnSpc>
                <a:spcPts val="1200"/>
              </a:lnSpc>
              <a:spcAft>
                <a:spcPts val="600"/>
              </a:spcAft>
              <a:buFont typeface="Wingdings" panose="05000000000000000000" pitchFamily="2" charset="2"/>
              <a:buChar char="q"/>
            </a:pPr>
            <a:r>
              <a:rPr lang="es-MX" altLang="es-MX" sz="1000" dirty="0" smtClean="0"/>
              <a:t>Las células del </a:t>
            </a:r>
            <a:r>
              <a:rPr lang="es-MX" altLang="es-MX" sz="1000" b="1" dirty="0" smtClean="0"/>
              <a:t>“Cártel </a:t>
            </a:r>
            <a:r>
              <a:rPr lang="es-MX" altLang="es-MX" sz="1000" b="1" dirty="0"/>
              <a:t>de Jalisco Nueva Generación” </a:t>
            </a:r>
            <a:r>
              <a:rPr lang="es-MX" altLang="es-MX" sz="1000" dirty="0" smtClean="0"/>
              <a:t>y </a:t>
            </a:r>
            <a:r>
              <a:rPr lang="es-MX" altLang="es-MX" sz="1000" b="1" dirty="0" smtClean="0"/>
              <a:t>“grupo delictivo Santa Rosa de Lima”</a:t>
            </a:r>
            <a:r>
              <a:rPr lang="es-MX" altLang="es-MX" sz="1000" dirty="0" smtClean="0"/>
              <a:t>, son las que mantienen </a:t>
            </a:r>
            <a:r>
              <a:rPr lang="es-MX" altLang="es-MX" sz="1000" dirty="0"/>
              <a:t>mayor </a:t>
            </a:r>
            <a:r>
              <a:rPr lang="es-MX" altLang="es-MX" sz="1000" dirty="0" smtClean="0"/>
              <a:t>presencia </a:t>
            </a:r>
            <a:r>
              <a:rPr lang="es-MX" altLang="es-MX" sz="1000" dirty="0"/>
              <a:t>en el estado con </a:t>
            </a:r>
            <a:r>
              <a:rPr lang="es-MX" altLang="es-MX" sz="1000" b="1" dirty="0" smtClean="0"/>
              <a:t>5</a:t>
            </a:r>
            <a:r>
              <a:rPr lang="es-MX" altLang="es-MX" sz="1000" dirty="0" smtClean="0"/>
              <a:t> </a:t>
            </a:r>
            <a:r>
              <a:rPr lang="es-MX" altLang="es-MX" sz="1000" dirty="0"/>
              <a:t>municipios, </a:t>
            </a:r>
            <a:r>
              <a:rPr lang="es-MX" altLang="es-MX" sz="1000" dirty="0" smtClean="0"/>
              <a:t>seguidas de la banda delictiva local que opera en el Mpio. de San Juan del Río, Qro., que </a:t>
            </a:r>
            <a:r>
              <a:rPr lang="es-MX" altLang="es-MX" sz="1000" dirty="0"/>
              <a:t>tienen presencia </a:t>
            </a:r>
            <a:r>
              <a:rPr lang="es-MX" altLang="es-MX" sz="1000" dirty="0" smtClean="0"/>
              <a:t>en los municipios de San Juan del Río y Pedro Escobedo.</a:t>
            </a:r>
          </a:p>
          <a:p>
            <a:pPr marL="180975" indent="-180975" algn="just">
              <a:lnSpc>
                <a:spcPts val="1200"/>
              </a:lnSpc>
              <a:spcAft>
                <a:spcPts val="600"/>
              </a:spcAft>
              <a:buFont typeface="Wingdings" panose="05000000000000000000" pitchFamily="2" charset="2"/>
              <a:buChar char="q"/>
            </a:pPr>
            <a:r>
              <a:rPr lang="es-MX" altLang="es-MX" sz="1000" dirty="0">
                <a:solidFill>
                  <a:srgbClr val="000000"/>
                </a:solidFill>
              </a:rPr>
              <a:t>En enero se </a:t>
            </a:r>
            <a:r>
              <a:rPr lang="es-MX" altLang="es-MX" sz="1000" dirty="0" smtClean="0">
                <a:solidFill>
                  <a:srgbClr val="000000"/>
                </a:solidFill>
              </a:rPr>
              <a:t>registraron 22</a:t>
            </a:r>
            <a:r>
              <a:rPr lang="es-MX" altLang="es-MX" sz="1000" b="1" dirty="0" smtClean="0">
                <a:solidFill>
                  <a:srgbClr val="000000"/>
                </a:solidFill>
              </a:rPr>
              <a:t> </a:t>
            </a:r>
            <a:r>
              <a:rPr lang="es-MX" altLang="es-MX" sz="1000" dirty="0" smtClean="0">
                <a:solidFill>
                  <a:srgbClr val="000000"/>
                </a:solidFill>
              </a:rPr>
              <a:t>homicidios, </a:t>
            </a:r>
            <a:r>
              <a:rPr lang="es-MX" altLang="es-MX" sz="1000" dirty="0">
                <a:solidFill>
                  <a:srgbClr val="000000"/>
                </a:solidFill>
              </a:rPr>
              <a:t>en </a:t>
            </a:r>
            <a:r>
              <a:rPr lang="es-MX" altLang="es-MX" sz="1000" dirty="0" smtClean="0">
                <a:solidFill>
                  <a:srgbClr val="000000"/>
                </a:solidFill>
              </a:rPr>
              <a:t>Feb. 16, Mar. 17, Abr. 17, May 17, en Jun. 8, </a:t>
            </a:r>
            <a:r>
              <a:rPr lang="es-MX" altLang="es-MX" sz="1000" dirty="0">
                <a:solidFill>
                  <a:srgbClr val="000000"/>
                </a:solidFill>
              </a:rPr>
              <a:t>en </a:t>
            </a:r>
            <a:r>
              <a:rPr lang="es-MX" altLang="es-MX" sz="1000" dirty="0" smtClean="0">
                <a:solidFill>
                  <a:srgbClr val="000000"/>
                </a:solidFill>
              </a:rPr>
              <a:t>Jul. 19, </a:t>
            </a:r>
            <a:r>
              <a:rPr lang="es-MX" altLang="es-MX" sz="1000" dirty="0">
                <a:solidFill>
                  <a:srgbClr val="000000"/>
                </a:solidFill>
              </a:rPr>
              <a:t>en </a:t>
            </a:r>
            <a:r>
              <a:rPr lang="es-MX" altLang="es-MX" sz="1000" dirty="0" smtClean="0">
                <a:solidFill>
                  <a:srgbClr val="000000"/>
                </a:solidFill>
              </a:rPr>
              <a:t>Ago. 11, en Sep. 7 y en Oct. 3. </a:t>
            </a:r>
          </a:p>
          <a:p>
            <a:pPr marL="180975" indent="-180975" algn="just">
              <a:lnSpc>
                <a:spcPts val="1200"/>
              </a:lnSpc>
              <a:spcAft>
                <a:spcPts val="600"/>
              </a:spcAft>
              <a:buFont typeface="Wingdings" panose="05000000000000000000" pitchFamily="2" charset="2"/>
              <a:buChar char="q"/>
            </a:pPr>
            <a:r>
              <a:rPr lang="es-MX" sz="1000" dirty="0" smtClean="0"/>
              <a:t>El año pasado, de los 18 Municipios que conforman el Estado de Querétaro, los que presentaron mayor numero de eventos fueron Querétaro, </a:t>
            </a:r>
            <a:r>
              <a:rPr lang="es-ES" altLang="es-ES" sz="1000" dirty="0" smtClean="0"/>
              <a:t>San Juan del Río y Corregidora, Qro.</a:t>
            </a:r>
            <a:endParaRPr lang="es-MX" sz="1000" dirty="0" smtClean="0"/>
          </a:p>
          <a:p>
            <a:pPr marL="180975" indent="-180975" algn="just">
              <a:lnSpc>
                <a:spcPts val="1200"/>
              </a:lnSpc>
              <a:spcAft>
                <a:spcPts val="600"/>
              </a:spcAft>
              <a:buFont typeface="Wingdings" panose="05000000000000000000" pitchFamily="2" charset="2"/>
              <a:buChar char="q"/>
            </a:pPr>
            <a:r>
              <a:rPr lang="es-MX" sz="1000" dirty="0" smtClean="0"/>
              <a:t>De los 89 homicidios </a:t>
            </a:r>
            <a:r>
              <a:rPr lang="es-MX" sz="1000" dirty="0"/>
              <a:t>registrados en el </a:t>
            </a:r>
            <a:r>
              <a:rPr lang="es-MX" sz="1000" dirty="0" smtClean="0"/>
              <a:t>Estado, 17</a:t>
            </a:r>
            <a:r>
              <a:rPr lang="es-MX" sz="1000" b="1" dirty="0" smtClean="0"/>
              <a:t> </a:t>
            </a:r>
            <a:r>
              <a:rPr lang="es-MX" sz="1000" dirty="0" smtClean="0"/>
              <a:t>se encuentran vinculados </a:t>
            </a:r>
            <a:r>
              <a:rPr lang="es-MX" sz="1000" dirty="0"/>
              <a:t>a la delincuencia organizada, </a:t>
            </a:r>
            <a:r>
              <a:rPr lang="es-MX" sz="1000" dirty="0" smtClean="0"/>
              <a:t>aunque cuando ocurre, es debido </a:t>
            </a:r>
            <a:r>
              <a:rPr lang="es-MX" sz="1000" dirty="0"/>
              <a:t>a la pugna entre </a:t>
            </a:r>
            <a:r>
              <a:rPr lang="es-MX" sz="1000" dirty="0" smtClean="0"/>
              <a:t>las células delictivas y la banda local </a:t>
            </a:r>
            <a:r>
              <a:rPr lang="es-MX" altLang="es-MX" sz="1000" dirty="0"/>
              <a:t>por el control</a:t>
            </a:r>
            <a:r>
              <a:rPr lang="es-MX" altLang="es-MX" sz="1000" b="1" dirty="0"/>
              <a:t> </a:t>
            </a:r>
            <a:r>
              <a:rPr lang="es-MX" sz="1000" dirty="0"/>
              <a:t>de actividades </a:t>
            </a:r>
            <a:r>
              <a:rPr lang="es-MX" sz="1000" dirty="0" smtClean="0"/>
              <a:t>ilícitas de la venta y robo de combustibles clandestinos </a:t>
            </a:r>
            <a:r>
              <a:rPr lang="es-MX" sz="1000" dirty="0"/>
              <a:t>y narcomenudeo</a:t>
            </a:r>
            <a:r>
              <a:rPr lang="es-MX" sz="1000" dirty="0" smtClean="0"/>
              <a:t>.</a:t>
            </a:r>
            <a:endParaRPr lang="es-MX" altLang="es-MX" sz="1000" dirty="0"/>
          </a:p>
        </p:txBody>
      </p:sp>
      <p:sp>
        <p:nvSpPr>
          <p:cNvPr id="5" name="2 CuadroTexto"/>
          <p:cNvSpPr txBox="1">
            <a:spLocks noChangeArrowheads="1"/>
          </p:cNvSpPr>
          <p:nvPr/>
        </p:nvSpPr>
        <p:spPr bwMode="auto">
          <a:xfrm>
            <a:off x="4644007" y="618414"/>
            <a:ext cx="449999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lnSpc>
                <a:spcPts val="800"/>
              </a:lnSpc>
              <a:spcAft>
                <a:spcPts val="600"/>
              </a:spcAft>
            </a:pPr>
            <a:r>
              <a:rPr lang="es-MX" sz="1000" b="1" u="sng" dirty="0" smtClean="0"/>
              <a:t>A nivel Municipal:</a:t>
            </a:r>
          </a:p>
          <a:p>
            <a:pPr marL="0" indent="0" algn="just">
              <a:lnSpc>
                <a:spcPct val="80000"/>
              </a:lnSpc>
              <a:spcAft>
                <a:spcPts val="600"/>
              </a:spcAft>
            </a:pPr>
            <a:r>
              <a:rPr lang="es-MX" sz="1000" b="1" dirty="0" smtClean="0"/>
              <a:t>Querétaro, Qro.</a:t>
            </a:r>
          </a:p>
          <a:p>
            <a:pPr marL="180975" indent="-180975" algn="just">
              <a:lnSpc>
                <a:spcPct val="80000"/>
              </a:lnSpc>
              <a:spcAft>
                <a:spcPts val="600"/>
              </a:spcAft>
              <a:buFont typeface="Wingdings" panose="05000000000000000000" pitchFamily="2" charset="2"/>
              <a:buChar char="q"/>
            </a:pPr>
            <a:r>
              <a:rPr lang="es-MX" sz="1000" dirty="0"/>
              <a:t>La relación que mantiene la Presidenta Municipal con el Fiscal General y la Secretaria de Seguridad Pública, refleja una buena coordinación entre los órganos de investigación y procuración de justicia, lo que permite administrar las diversas problemáticas sociales de la entidad, mediante la coordinación y el diálogo; por lo que proyecta una buena imagen ante la población.</a:t>
            </a:r>
          </a:p>
          <a:p>
            <a:pPr marL="180975" indent="-180975" algn="just">
              <a:lnSpc>
                <a:spcPct val="80000"/>
              </a:lnSpc>
              <a:spcAft>
                <a:spcPts val="600"/>
              </a:spcAft>
              <a:buFont typeface="Wingdings" panose="05000000000000000000" pitchFamily="2" charset="2"/>
              <a:buChar char="q"/>
            </a:pPr>
            <a:r>
              <a:rPr lang="es-MX" altLang="es-MX" sz="1000" dirty="0"/>
              <a:t>Las colonias con mayor activismo social en la entidad son </a:t>
            </a:r>
            <a:r>
              <a:rPr lang="es-MX" altLang="es-MX" sz="1000" dirty="0" smtClean="0"/>
              <a:t>Centro, San Francisquito y Centro Sur</a:t>
            </a:r>
            <a:r>
              <a:rPr lang="es-MX" altLang="es-MX" sz="1000" b="1" dirty="0" smtClean="0"/>
              <a:t>.</a:t>
            </a:r>
            <a:endParaRPr lang="es-MX" altLang="es-MX" sz="1000" dirty="0"/>
          </a:p>
          <a:p>
            <a:pPr algn="just">
              <a:lnSpc>
                <a:spcPct val="80000"/>
              </a:lnSpc>
              <a:spcAft>
                <a:spcPts val="900"/>
              </a:spcAft>
              <a:buFont typeface="Wingdings" panose="05000000000000000000" pitchFamily="2" charset="2"/>
              <a:buChar char="q"/>
              <a:defRPr/>
            </a:pPr>
            <a:r>
              <a:rPr lang="es-MX" altLang="es-MX" sz="1000" dirty="0" smtClean="0"/>
              <a:t>Conforme vayan transcurriendo los meses se podrá definir cuales presentan mayor </a:t>
            </a:r>
            <a:r>
              <a:rPr lang="es-MX" altLang="es-MX" sz="1000" dirty="0"/>
              <a:t>activismo </a:t>
            </a:r>
            <a:r>
              <a:rPr lang="es-MX" altLang="es-MX" sz="1000" dirty="0" smtClean="0"/>
              <a:t>social.</a:t>
            </a:r>
          </a:p>
          <a:p>
            <a:pPr algn="just">
              <a:lnSpc>
                <a:spcPct val="80000"/>
              </a:lnSpc>
              <a:spcAft>
                <a:spcPts val="900"/>
              </a:spcAft>
              <a:buFont typeface="Wingdings" panose="05000000000000000000" pitchFamily="2" charset="2"/>
              <a:buChar char="q"/>
              <a:defRPr/>
            </a:pPr>
            <a:r>
              <a:rPr lang="es-MX" altLang="es-MX" sz="1000" dirty="0" smtClean="0"/>
              <a:t>En </a:t>
            </a:r>
            <a:r>
              <a:rPr lang="es-MX" altLang="es-MX" sz="1000" dirty="0"/>
              <a:t>el Mpio. de </a:t>
            </a:r>
            <a:r>
              <a:rPr lang="es-MX" altLang="es-MX" sz="1000" dirty="0" smtClean="0"/>
              <a:t>Querétaro, Qro., </a:t>
            </a:r>
            <a:r>
              <a:rPr lang="es-MX" altLang="es-MX" sz="1000" dirty="0"/>
              <a:t>se </a:t>
            </a:r>
            <a:r>
              <a:rPr lang="es-MX" altLang="es-MX" sz="1000" dirty="0" smtClean="0"/>
              <a:t>han </a:t>
            </a:r>
            <a:r>
              <a:rPr lang="es-MX" altLang="es-MX" sz="1000" dirty="0"/>
              <a:t>suscitado </a:t>
            </a:r>
            <a:r>
              <a:rPr lang="es-MX" altLang="es-MX" sz="1000" dirty="0" smtClean="0"/>
              <a:t>37 homicidios dolosos derivados </a:t>
            </a:r>
            <a:r>
              <a:rPr lang="es-MX" altLang="es-MX" sz="1000" dirty="0"/>
              <a:t>de </a:t>
            </a:r>
            <a:r>
              <a:rPr lang="es-MX" altLang="es-MX" sz="1000" dirty="0" smtClean="0"/>
              <a:t>actividades </a:t>
            </a:r>
            <a:r>
              <a:rPr lang="es-MX" altLang="es-MX" sz="1000" dirty="0"/>
              <a:t>de </a:t>
            </a:r>
            <a:r>
              <a:rPr lang="es-MX" altLang="es-MX" sz="1000" dirty="0" smtClean="0"/>
              <a:t>la delincuencia común y 29 vinculados a la D.O.</a:t>
            </a:r>
            <a:endParaRPr lang="es-MX" altLang="es-MX" sz="1000" dirty="0"/>
          </a:p>
          <a:p>
            <a:pPr algn="just">
              <a:lnSpc>
                <a:spcPct val="80000"/>
              </a:lnSpc>
              <a:spcAft>
                <a:spcPts val="900"/>
              </a:spcAft>
              <a:buFont typeface="Wingdings" panose="05000000000000000000" pitchFamily="2" charset="2"/>
              <a:buChar char="q"/>
              <a:defRPr/>
            </a:pPr>
            <a:r>
              <a:rPr lang="es-MX" altLang="es-MX" sz="1000" dirty="0">
                <a:solidFill>
                  <a:srgbClr val="000000"/>
                </a:solidFill>
              </a:rPr>
              <a:t>En el mes de enero hubo </a:t>
            </a:r>
            <a:r>
              <a:rPr lang="es-MX" altLang="es-MX" sz="1000" dirty="0" smtClean="0">
                <a:solidFill>
                  <a:srgbClr val="000000"/>
                </a:solidFill>
              </a:rPr>
              <a:t>11 </a:t>
            </a:r>
            <a:r>
              <a:rPr lang="es-MX" altLang="es-MX" sz="1000" dirty="0">
                <a:solidFill>
                  <a:srgbClr val="000000"/>
                </a:solidFill>
              </a:rPr>
              <a:t>eventos, </a:t>
            </a:r>
            <a:r>
              <a:rPr lang="es-MX" altLang="es-MX" sz="1000" dirty="0" smtClean="0">
                <a:solidFill>
                  <a:srgbClr val="000000"/>
                </a:solidFill>
              </a:rPr>
              <a:t>11 </a:t>
            </a:r>
            <a:r>
              <a:rPr lang="es-MX" altLang="es-MX" sz="1000" dirty="0">
                <a:solidFill>
                  <a:srgbClr val="000000"/>
                </a:solidFill>
              </a:rPr>
              <a:t>en </a:t>
            </a:r>
            <a:r>
              <a:rPr lang="es-MX" altLang="es-MX" sz="1000" dirty="0" smtClean="0">
                <a:solidFill>
                  <a:srgbClr val="000000"/>
                </a:solidFill>
              </a:rPr>
              <a:t>febrero, 10 en Mar., 9 en Abr, 7 en May., 3 en Jun</a:t>
            </a:r>
            <a:r>
              <a:rPr lang="es-MX" altLang="es-MX" sz="1000" dirty="0">
                <a:solidFill>
                  <a:srgbClr val="000000"/>
                </a:solidFill>
              </a:rPr>
              <a:t>., </a:t>
            </a:r>
            <a:r>
              <a:rPr lang="es-MX" altLang="es-MX" sz="1000" dirty="0" smtClean="0">
                <a:solidFill>
                  <a:srgbClr val="000000"/>
                </a:solidFill>
              </a:rPr>
              <a:t>8 en Jul., 4 en Ago</a:t>
            </a:r>
            <a:r>
              <a:rPr lang="es-MX" altLang="es-MX" sz="1000" dirty="0">
                <a:solidFill>
                  <a:srgbClr val="000000"/>
                </a:solidFill>
              </a:rPr>
              <a:t>., </a:t>
            </a:r>
            <a:r>
              <a:rPr lang="es-MX" altLang="es-MX" sz="1000" dirty="0" smtClean="0">
                <a:solidFill>
                  <a:srgbClr val="000000"/>
                </a:solidFill>
              </a:rPr>
              <a:t>3 </a:t>
            </a:r>
            <a:r>
              <a:rPr lang="es-MX" altLang="es-MX" sz="1000" dirty="0">
                <a:solidFill>
                  <a:srgbClr val="000000"/>
                </a:solidFill>
              </a:rPr>
              <a:t>en </a:t>
            </a:r>
            <a:r>
              <a:rPr lang="es-MX" altLang="es-MX" sz="1000" dirty="0" smtClean="0">
                <a:solidFill>
                  <a:srgbClr val="000000"/>
                </a:solidFill>
              </a:rPr>
              <a:t>Sep. y 0 </a:t>
            </a:r>
            <a:r>
              <a:rPr lang="es-MX" altLang="es-MX" sz="1000" dirty="0">
                <a:solidFill>
                  <a:srgbClr val="000000"/>
                </a:solidFill>
              </a:rPr>
              <a:t>en </a:t>
            </a:r>
            <a:r>
              <a:rPr lang="es-MX" altLang="es-MX" sz="1000" dirty="0" smtClean="0">
                <a:solidFill>
                  <a:srgbClr val="000000"/>
                </a:solidFill>
              </a:rPr>
              <a:t>Oct., siendo l</a:t>
            </a:r>
            <a:r>
              <a:rPr lang="es-MX" sz="1000" dirty="0" smtClean="0"/>
              <a:t>os delitos que más resaltan son el Robo a vehículo, seguido del robo a </a:t>
            </a:r>
            <a:r>
              <a:rPr lang="es-MX" sz="1000" b="1" dirty="0" smtClean="0"/>
              <a:t>negocio.</a:t>
            </a:r>
          </a:p>
          <a:p>
            <a:pPr algn="just">
              <a:lnSpc>
                <a:spcPct val="80000"/>
              </a:lnSpc>
              <a:spcAft>
                <a:spcPts val="900"/>
              </a:spcAft>
              <a:buFont typeface="Wingdings" panose="05000000000000000000" pitchFamily="2" charset="2"/>
              <a:buChar char="q"/>
              <a:defRPr/>
            </a:pPr>
            <a:r>
              <a:rPr lang="es-MX" sz="1000" b="1" dirty="0" smtClean="0"/>
              <a:t>San Juan del Río, Qro.</a:t>
            </a:r>
          </a:p>
          <a:p>
            <a:pPr algn="just">
              <a:lnSpc>
                <a:spcPct val="80000"/>
              </a:lnSpc>
              <a:spcAft>
                <a:spcPts val="600"/>
              </a:spcAft>
              <a:buFont typeface="Wingdings" panose="05000000000000000000" pitchFamily="2" charset="2"/>
              <a:buChar char="q"/>
            </a:pPr>
            <a:r>
              <a:rPr lang="es-MX" sz="1000" dirty="0"/>
              <a:t>La relación que mantiene el Presidente Municipal con el Fiscal General y la Secretaria de Seguridad Pública, refleja una buena coordinación entre los órganos de investigación y procuración de justicia, lo que permite administrar las diversas problemáticas sociales de la entidad, mediante la coordinación y el diálogo; por lo que proyecta una buena imagen ante la </a:t>
            </a:r>
            <a:r>
              <a:rPr lang="es-MX" sz="1000" dirty="0" smtClean="0"/>
              <a:t>población.</a:t>
            </a:r>
          </a:p>
          <a:p>
            <a:pPr algn="just">
              <a:lnSpc>
                <a:spcPts val="1260"/>
              </a:lnSpc>
              <a:spcBef>
                <a:spcPts val="600"/>
              </a:spcBef>
              <a:spcAft>
                <a:spcPts val="0"/>
              </a:spcAft>
              <a:buFont typeface="Wingdings" panose="05000000000000000000" pitchFamily="2" charset="2"/>
              <a:buChar char="q"/>
              <a:defRPr/>
            </a:pPr>
            <a:r>
              <a:rPr lang="es-MX" altLang="es-MX" sz="1000" dirty="0" smtClean="0"/>
              <a:t>Las </a:t>
            </a:r>
            <a:r>
              <a:rPr lang="es-MX" altLang="es-MX" sz="1000" dirty="0"/>
              <a:t>colonias con mayor activismo social en el municipio son: </a:t>
            </a:r>
            <a:r>
              <a:rPr lang="es-MX" altLang="es-MX" sz="1000" b="1" dirty="0"/>
              <a:t>habitantes de la colonia centro, Sindicato de Telefonistas de la República Mexicana., Sindicato Único de Trabajadores del municipio de San Juan del Río</a:t>
            </a:r>
            <a:r>
              <a:rPr lang="es-MX" altLang="es-MX" sz="1000" b="1" dirty="0" smtClean="0"/>
              <a:t>.</a:t>
            </a:r>
            <a:endParaRPr lang="es-MX" altLang="es-MX" sz="1000" b="1" dirty="0"/>
          </a:p>
          <a:p>
            <a:pPr algn="just">
              <a:lnSpc>
                <a:spcPct val="80000"/>
              </a:lnSpc>
              <a:spcAft>
                <a:spcPts val="600"/>
              </a:spcAft>
              <a:buFont typeface="Wingdings" panose="05000000000000000000" pitchFamily="2" charset="2"/>
              <a:buChar char="q"/>
            </a:pPr>
            <a:endParaRPr lang="es-MX" altLang="es-MX" sz="1000" dirty="0" smtClean="0"/>
          </a:p>
          <a:p>
            <a:pPr algn="just">
              <a:lnSpc>
                <a:spcPct val="80000"/>
              </a:lnSpc>
              <a:spcAft>
                <a:spcPts val="600"/>
              </a:spcAft>
              <a:buFont typeface="Wingdings" panose="05000000000000000000" pitchFamily="2" charset="2"/>
              <a:buChar char="q"/>
            </a:pPr>
            <a:r>
              <a:rPr lang="es-MX" altLang="es-MX" sz="1000" dirty="0" smtClean="0"/>
              <a:t>En </a:t>
            </a:r>
            <a:r>
              <a:rPr lang="es-MX" altLang="es-MX" sz="1000" dirty="0"/>
              <a:t>el municipio </a:t>
            </a:r>
            <a:r>
              <a:rPr lang="es-MX" altLang="es-MX" sz="1000" dirty="0" smtClean="0"/>
              <a:t>se </a:t>
            </a:r>
            <a:r>
              <a:rPr lang="es-MX" altLang="es-MX" sz="1000" dirty="0"/>
              <a:t>han registrado </a:t>
            </a:r>
            <a:r>
              <a:rPr lang="es-MX" altLang="es-MX" sz="1000" dirty="0" smtClean="0"/>
              <a:t>16</a:t>
            </a:r>
            <a:r>
              <a:rPr lang="es-MX" altLang="es-MX" sz="1000" b="1" dirty="0" smtClean="0"/>
              <a:t> </a:t>
            </a:r>
            <a:r>
              <a:rPr lang="es-MX" altLang="es-MX" sz="1000" dirty="0" smtClean="0"/>
              <a:t>movilizaciones </a:t>
            </a:r>
          </a:p>
          <a:p>
            <a:pPr algn="just">
              <a:lnSpc>
                <a:spcPct val="80000"/>
              </a:lnSpc>
              <a:spcAft>
                <a:spcPts val="600"/>
              </a:spcAft>
              <a:buFont typeface="Wingdings" panose="05000000000000000000" pitchFamily="2" charset="2"/>
              <a:buChar char="q"/>
            </a:pPr>
            <a:r>
              <a:rPr lang="es-MX" altLang="es-MX" sz="1000" dirty="0" smtClean="0"/>
              <a:t>Durante el período del </a:t>
            </a:r>
            <a:r>
              <a:rPr lang="es-MX" altLang="es-MX" sz="1000" b="1" dirty="0" smtClean="0"/>
              <a:t>1 Ene. al 31 Dic. 2021,</a:t>
            </a:r>
            <a:r>
              <a:rPr lang="es-MX" altLang="es-MX" sz="1000" dirty="0" smtClean="0"/>
              <a:t> en el  municipio de San Juan del Río, Qro., se registraron 16 homicidios dolosos.</a:t>
            </a:r>
            <a:endParaRPr lang="es-MX" altLang="es-MX" sz="1000" dirty="0"/>
          </a:p>
        </p:txBody>
      </p:sp>
    </p:spTree>
    <p:extLst>
      <p:ext uri="{BB962C8B-B14F-4D97-AF65-F5344CB8AC3E}">
        <p14:creationId xmlns:p14="http://schemas.microsoft.com/office/powerpoint/2010/main" val="285524926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adroTexto 32"/>
          <p:cNvSpPr txBox="1">
            <a:spLocks noChangeArrowheads="1"/>
          </p:cNvSpPr>
          <p:nvPr/>
        </p:nvSpPr>
        <p:spPr bwMode="auto">
          <a:xfrm>
            <a:off x="2881313" y="188913"/>
            <a:ext cx="4535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1600" b="1" dirty="0">
                <a:solidFill>
                  <a:srgbClr val="000000"/>
                </a:solidFill>
              </a:rPr>
              <a:t>Líneas de </a:t>
            </a:r>
            <a:r>
              <a:rPr lang="es-MX" altLang="es-MX" sz="1600" b="1" dirty="0" smtClean="0">
                <a:solidFill>
                  <a:srgbClr val="000000"/>
                </a:solidFill>
              </a:rPr>
              <a:t>acción.</a:t>
            </a:r>
            <a:endParaRPr lang="es-MX" altLang="es-MX" sz="1400" b="1" dirty="0">
              <a:solidFill>
                <a:srgbClr val="000000"/>
              </a:solidFill>
            </a:endParaRPr>
          </a:p>
        </p:txBody>
      </p:sp>
      <p:sp>
        <p:nvSpPr>
          <p:cNvPr id="10" name="2 CuadroTexto"/>
          <p:cNvSpPr txBox="1"/>
          <p:nvPr/>
        </p:nvSpPr>
        <p:spPr>
          <a:xfrm>
            <a:off x="272356" y="980728"/>
            <a:ext cx="4407148" cy="3739485"/>
          </a:xfrm>
          <a:prstGeom prst="rect">
            <a:avLst/>
          </a:prstGeom>
          <a:noFill/>
        </p:spPr>
        <p:txBody>
          <a:bodyPr wrap="square">
            <a:spAutoFit/>
          </a:bodyPr>
          <a:lstStyle/>
          <a:p>
            <a:pPr marL="357188" indent="-357188" algn="just" eaLnBrk="0" hangingPunct="0">
              <a:spcBef>
                <a:spcPts val="0"/>
              </a:spcBef>
              <a:spcAft>
                <a:spcPts val="1000"/>
              </a:spcAft>
              <a:buFont typeface="Wingdings" panose="05000000000000000000" pitchFamily="2" charset="2"/>
              <a:buChar char="q"/>
              <a:defRPr/>
            </a:pPr>
            <a:r>
              <a:rPr lang="es-MX" sz="1100" b="1" dirty="0" err="1" smtClean="0"/>
              <a:t>Jfa</a:t>
            </a:r>
            <a:r>
              <a:rPr lang="es-MX" sz="1100" b="1" dirty="0" smtClean="0"/>
              <a:t>. </a:t>
            </a:r>
            <a:r>
              <a:rPr lang="es-MX" sz="1100" b="1" dirty="0" err="1" smtClean="0"/>
              <a:t>Rgnl</a:t>
            </a:r>
            <a:r>
              <a:rPr lang="es-MX" sz="1100" b="1" dirty="0" smtClean="0"/>
              <a:t>. </a:t>
            </a:r>
            <a:r>
              <a:rPr lang="es-MX" sz="1100" b="1" dirty="0" err="1" smtClean="0"/>
              <a:t>Intl</a:t>
            </a:r>
            <a:r>
              <a:rPr lang="es-MX" sz="1100" b="1" dirty="0" smtClean="0"/>
              <a:t>. </a:t>
            </a:r>
            <a:r>
              <a:rPr lang="es-MX" sz="1100" b="1" dirty="0"/>
              <a:t>X</a:t>
            </a:r>
            <a:r>
              <a:rPr lang="es-MX" sz="1100" b="1" dirty="0" smtClean="0"/>
              <a:t>II R.M.</a:t>
            </a:r>
          </a:p>
          <a:p>
            <a:pPr marL="358775" algn="just" eaLnBrk="0" hangingPunct="0">
              <a:spcBef>
                <a:spcPts val="0"/>
              </a:spcBef>
              <a:spcAft>
                <a:spcPts val="1000"/>
              </a:spcAft>
              <a:defRPr/>
            </a:pPr>
            <a:r>
              <a:rPr lang="es-MX" sz="1100" dirty="0" smtClean="0"/>
              <a:t>Se mantendrá informado al Escalón Superior, sobre los eventos y actividades que realice el C. Lic. </a:t>
            </a:r>
            <a:r>
              <a:rPr lang="es-MX" sz="1100" b="1" dirty="0" smtClean="0"/>
              <a:t>Andrés Manuel López Obrador.</a:t>
            </a:r>
            <a:endParaRPr lang="es-MX" sz="1100" dirty="0" smtClean="0"/>
          </a:p>
          <a:p>
            <a:pPr marL="357188" indent="-357188" algn="just" eaLnBrk="0" hangingPunct="0">
              <a:spcBef>
                <a:spcPts val="0"/>
              </a:spcBef>
              <a:spcAft>
                <a:spcPts val="1000"/>
              </a:spcAft>
              <a:buFont typeface="Wingdings" panose="05000000000000000000" pitchFamily="2" charset="2"/>
              <a:buChar char="q"/>
              <a:defRPr/>
            </a:pPr>
            <a:endParaRPr lang="es-MX" sz="1100" b="1" dirty="0" smtClean="0"/>
          </a:p>
          <a:p>
            <a:pPr marL="357188" indent="-357188" algn="just" eaLnBrk="0" hangingPunct="0">
              <a:spcBef>
                <a:spcPts val="0"/>
              </a:spcBef>
              <a:spcAft>
                <a:spcPts val="1000"/>
              </a:spcAft>
              <a:buFont typeface="Wingdings" panose="05000000000000000000" pitchFamily="2" charset="2"/>
              <a:buChar char="q"/>
              <a:defRPr/>
            </a:pPr>
            <a:r>
              <a:rPr lang="es-MX" sz="1100" b="1" dirty="0" smtClean="0"/>
              <a:t>C.G. 17/a. Z.M. (Querétaro, Qro.)</a:t>
            </a:r>
            <a:endParaRPr lang="es-MX" sz="1100" b="1" dirty="0"/>
          </a:p>
          <a:p>
            <a:pPr marL="715963" indent="-358775" algn="just" eaLnBrk="0" hangingPunct="0">
              <a:spcBef>
                <a:spcPts val="0"/>
              </a:spcBef>
              <a:spcAft>
                <a:spcPts val="1000"/>
              </a:spcAft>
              <a:buFont typeface="Wingdings" panose="05000000000000000000" pitchFamily="2" charset="2"/>
              <a:buChar char="§"/>
              <a:defRPr/>
            </a:pPr>
            <a:r>
              <a:rPr lang="es-ES" sz="1100" dirty="0" smtClean="0"/>
              <a:t>Se llevara el seguimiento oportuno de las actividades que pretenda realizar en los lugares donde contempla llevar a cabo su gira de trabajo.</a:t>
            </a:r>
            <a:endParaRPr lang="es-ES" sz="1100" dirty="0"/>
          </a:p>
          <a:p>
            <a:pPr marL="715963" indent="-358775" algn="just" eaLnBrk="0" hangingPunct="0">
              <a:spcBef>
                <a:spcPts val="0"/>
              </a:spcBef>
              <a:spcAft>
                <a:spcPts val="1000"/>
              </a:spcAft>
              <a:buFont typeface="Wingdings" panose="05000000000000000000" pitchFamily="2" charset="2"/>
              <a:buChar char="§"/>
              <a:defRPr/>
            </a:pPr>
            <a:r>
              <a:rPr lang="es-ES" sz="1100" dirty="0" smtClean="0"/>
              <a:t>Con los </a:t>
            </a:r>
            <a:r>
              <a:rPr lang="es-ES" sz="1100" dirty="0" err="1" smtClean="0"/>
              <a:t>OO.BB.II</a:t>
            </a:r>
            <a:r>
              <a:rPr lang="es-ES" sz="1100" dirty="0" smtClean="0"/>
              <a:t>, se identificara a </a:t>
            </a:r>
            <a:r>
              <a:rPr lang="es-ES" sz="1100" dirty="0"/>
              <a:t>los promotores de manifestaciones sociales, capacidades y poder de convocatoria con el propósito de detectar posibles bloqueos.  </a:t>
            </a:r>
          </a:p>
          <a:p>
            <a:pPr marL="715963" indent="-358775" algn="just">
              <a:spcBef>
                <a:spcPts val="0"/>
              </a:spcBef>
              <a:spcAft>
                <a:spcPts val="1000"/>
              </a:spcAft>
              <a:buFont typeface="Wingdings" panose="05000000000000000000" pitchFamily="2" charset="2"/>
              <a:buChar char="§"/>
              <a:defRPr/>
            </a:pPr>
            <a:r>
              <a:rPr lang="es-ES" sz="1100" dirty="0" smtClean="0"/>
              <a:t>Se mantendrá una adecuada coordinación con las Autoridades, a fin de que en caso se suscite alguna contingencia relevante, se informe oportunamente para la toma de decisiones.</a:t>
            </a:r>
            <a:endParaRPr lang="es-ES" sz="1100" dirty="0"/>
          </a:p>
        </p:txBody>
      </p:sp>
      <p:sp>
        <p:nvSpPr>
          <p:cNvPr id="5" name="2 CuadroTexto"/>
          <p:cNvSpPr txBox="1"/>
          <p:nvPr/>
        </p:nvSpPr>
        <p:spPr>
          <a:xfrm>
            <a:off x="4736852" y="980728"/>
            <a:ext cx="4407148" cy="2298065"/>
          </a:xfrm>
          <a:prstGeom prst="rect">
            <a:avLst/>
          </a:prstGeom>
          <a:noFill/>
        </p:spPr>
        <p:txBody>
          <a:bodyPr wrap="square">
            <a:spAutoFit/>
          </a:bodyPr>
          <a:lstStyle/>
          <a:p>
            <a:pPr marL="361950" indent="-361950" algn="just" eaLnBrk="0" hangingPunct="0">
              <a:spcBef>
                <a:spcPts val="0"/>
              </a:spcBef>
              <a:spcAft>
                <a:spcPts val="1000"/>
              </a:spcAft>
              <a:buFont typeface="Wingdings" pitchFamily="2" charset="2"/>
              <a:buChar char="q"/>
              <a:defRPr/>
            </a:pPr>
            <a:r>
              <a:rPr lang="es-MX" sz="1100" b="1" dirty="0" smtClean="0"/>
              <a:t>Operadores de Redes Sociales.</a:t>
            </a:r>
            <a:endParaRPr lang="es-MX" sz="1100" b="1" dirty="0"/>
          </a:p>
          <a:p>
            <a:pPr marL="357188" algn="just" eaLnBrk="0" hangingPunct="0">
              <a:spcBef>
                <a:spcPts val="0"/>
              </a:spcBef>
              <a:spcAft>
                <a:spcPts val="1000"/>
              </a:spcAft>
              <a:defRPr/>
            </a:pPr>
            <a:r>
              <a:rPr lang="es-MX" sz="1100" dirty="0"/>
              <a:t>Realizar el monitoreo de redes sociales respecto a los riesgos que pudieran afectar el desarrollo de </a:t>
            </a:r>
            <a:r>
              <a:rPr lang="es-MX" sz="1100" dirty="0" smtClean="0"/>
              <a:t>la visita.</a:t>
            </a:r>
          </a:p>
          <a:p>
            <a:pPr marL="355600" indent="-355600" algn="just">
              <a:spcBef>
                <a:spcPts val="0"/>
              </a:spcBef>
              <a:spcAft>
                <a:spcPts val="1000"/>
              </a:spcAft>
              <a:buFont typeface="Wingdings" panose="05000000000000000000" pitchFamily="2" charset="2"/>
              <a:buChar char="q"/>
              <a:defRPr/>
            </a:pPr>
            <a:r>
              <a:rPr lang="es-MX" sz="1100" b="1" dirty="0" err="1" smtClean="0"/>
              <a:t>OO.BB.II</a:t>
            </a:r>
            <a:r>
              <a:rPr lang="es-MX" sz="1100" b="1" dirty="0" smtClean="0"/>
              <a:t>.</a:t>
            </a:r>
            <a:endParaRPr lang="es-MX" sz="1100" b="1" dirty="0"/>
          </a:p>
          <a:p>
            <a:pPr marL="357188" algn="just">
              <a:spcBef>
                <a:spcPts val="0"/>
              </a:spcBef>
              <a:spcAft>
                <a:spcPts val="1000"/>
              </a:spcAft>
              <a:defRPr/>
            </a:pPr>
            <a:r>
              <a:rPr lang="es-ES" sz="1100" dirty="0" smtClean="0"/>
              <a:t>Se reorientaran en los lugares donde se estima que haya concentración de personas, que pretendan abordar al Presidente de la República, con el fin de recabar información, sobre las declaraciones, demandas y exigencias que manifestantes den a conocer al Comandante Supremo.  </a:t>
            </a:r>
            <a:endParaRPr lang="es-ES" sz="1100" dirty="0"/>
          </a:p>
          <a:p>
            <a:pPr marL="357188" algn="just" eaLnBrk="0" hangingPunct="0">
              <a:spcBef>
                <a:spcPts val="0"/>
              </a:spcBef>
              <a:spcAft>
                <a:spcPts val="1000"/>
              </a:spcAft>
              <a:defRPr/>
            </a:pPr>
            <a:endParaRPr lang="es-ES" sz="1100" dirty="0"/>
          </a:p>
        </p:txBody>
      </p:sp>
    </p:spTree>
    <p:extLst>
      <p:ext uri="{BB962C8B-B14F-4D97-AF65-F5344CB8AC3E}">
        <p14:creationId xmlns:p14="http://schemas.microsoft.com/office/powerpoint/2010/main" val="195121037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2 Rectángulo"/>
          <p:cNvSpPr>
            <a:spLocks noChangeArrowheads="1"/>
          </p:cNvSpPr>
          <p:nvPr/>
        </p:nvSpPr>
        <p:spPr bwMode="auto">
          <a:xfrm>
            <a:off x="1979613" y="2565400"/>
            <a:ext cx="52165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3600" b="1" dirty="0">
                <a:solidFill>
                  <a:srgbClr val="000000"/>
                </a:solidFill>
                <a:latin typeface="Arial" panose="020B0604020202020204" pitchFamily="34" charset="0"/>
              </a:rPr>
              <a:t>Perfiles de los funcionarios de </a:t>
            </a:r>
            <a:r>
              <a:rPr lang="es-MX" altLang="es-MX" sz="3600" b="1" dirty="0" smtClean="0">
                <a:solidFill>
                  <a:srgbClr val="000000"/>
                </a:solidFill>
                <a:latin typeface="Arial" panose="020B0604020202020204" pitchFamily="34" charset="0"/>
              </a:rPr>
              <a:t>Querétaro, Qro</a:t>
            </a:r>
            <a:r>
              <a:rPr lang="es-MX" altLang="es-MX" sz="3600" b="1" dirty="0">
                <a:solidFill>
                  <a:srgbClr val="000000"/>
                </a:solidFill>
                <a:latin typeface="Arial" panose="020B0604020202020204" pitchFamily="34" charset="0"/>
              </a:rPr>
              <a:t>.</a:t>
            </a:r>
          </a:p>
        </p:txBody>
      </p:sp>
    </p:spTree>
    <p:extLst>
      <p:ext uri="{BB962C8B-B14F-4D97-AF65-F5344CB8AC3E}">
        <p14:creationId xmlns:p14="http://schemas.microsoft.com/office/powerpoint/2010/main" val="241028746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2"/>
          <p:cNvSpPr txBox="1">
            <a:spLocks noChangeArrowheads="1"/>
          </p:cNvSpPr>
          <p:nvPr/>
        </p:nvSpPr>
        <p:spPr bwMode="auto">
          <a:xfrm>
            <a:off x="1076324" y="223401"/>
            <a:ext cx="6677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MX" altLang="es-MX" sz="1600" b="1" dirty="0">
                <a:latin typeface="Montserrat" panose="00000500000000000000" pitchFamily="2" charset="0"/>
                <a:cs typeface="Arial" panose="020B0604020202020204" pitchFamily="34" charset="0"/>
              </a:rPr>
              <a:t>Mtro. Luís Bernardo Nava Guerrero,</a:t>
            </a:r>
          </a:p>
          <a:p>
            <a:pPr algn="ctr"/>
            <a:r>
              <a:rPr lang="es-MX" altLang="es-MX" sz="1600" b="1" dirty="0">
                <a:solidFill>
                  <a:prstClr val="black"/>
                </a:solidFill>
                <a:latin typeface="Montserrat" panose="00000500000000000000" pitchFamily="2" charset="0"/>
                <a:ea typeface="Adobe Caslon Pro"/>
                <a:cs typeface="Arial" pitchFamily="34" charset="0"/>
              </a:rPr>
              <a:t>Presidente Municipal de Querétaro, Qro.</a:t>
            </a:r>
            <a:r>
              <a:rPr lang="es-MX" altLang="es-MX" sz="1600" b="1" dirty="0">
                <a:latin typeface="Montserrat" panose="00000500000000000000" pitchFamily="2" charset="0"/>
                <a:ea typeface="MS PGothic" pitchFamily="34" charset="-128"/>
                <a:cs typeface="Arial" panose="020B0604020202020204" pitchFamily="34" charset="0"/>
              </a:rPr>
              <a:t>, por el P.A.N.</a:t>
            </a:r>
          </a:p>
        </p:txBody>
      </p:sp>
      <p:pic>
        <p:nvPicPr>
          <p:cNvPr id="7" name="Picture 2" descr="C:\Users\SPAA\Desktop\fotos candidatos\con formato\nav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542" y="1296305"/>
            <a:ext cx="1141398" cy="122413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nvGraphicFramePr>
        <p:xfrm>
          <a:off x="822183" y="2862628"/>
          <a:ext cx="7956000" cy="368232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xmlns="" val="20000"/>
                    </a:ext>
                  </a:extLst>
                </a:gridCol>
                <a:gridCol w="2232000">
                  <a:extLst>
                    <a:ext uri="{9D8B030D-6E8A-4147-A177-3AD203B41FA5}">
                      <a16:colId xmlns:a16="http://schemas.microsoft.com/office/drawing/2014/main" xmlns="" val="20001"/>
                    </a:ext>
                  </a:extLst>
                </a:gridCol>
                <a:gridCol w="1008000">
                  <a:extLst>
                    <a:ext uri="{9D8B030D-6E8A-4147-A177-3AD203B41FA5}">
                      <a16:colId xmlns:a16="http://schemas.microsoft.com/office/drawing/2014/main" xmlns="" val="20002"/>
                    </a:ext>
                  </a:extLst>
                </a:gridCol>
                <a:gridCol w="2988000">
                  <a:extLst>
                    <a:ext uri="{9D8B030D-6E8A-4147-A177-3AD203B41FA5}">
                      <a16:colId xmlns:a16="http://schemas.microsoft.com/office/drawing/2014/main" xmlns="" val="20003"/>
                    </a:ext>
                  </a:extLst>
                </a:gridCol>
              </a:tblGrid>
              <a:tr h="360000">
                <a:tc gridSpan="2">
                  <a:txBody>
                    <a:bodyPr/>
                    <a:lstStyle/>
                    <a:p>
                      <a:pPr marL="285750" indent="-200025" algn="ctr" defTabSz="285750">
                        <a:buClr>
                          <a:srgbClr val="0000FF"/>
                        </a:buClr>
                        <a:defRPr/>
                      </a:pPr>
                      <a:r>
                        <a:rPr lang="es-MX" sz="1100" b="1" u="sng" kern="0" dirty="0">
                          <a:solidFill>
                            <a:schemeClr val="tx1"/>
                          </a:solidFill>
                          <a:latin typeface="Montserrat" panose="00000500000000000000" pitchFamily="2" charset="0"/>
                          <a:ea typeface="Microsoft YaHei"/>
                          <a:cs typeface="Arial" panose="020B0604020202020204" pitchFamily="34" charset="0"/>
                        </a:rPr>
                        <a:t>Datos personales: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dirty="0"/>
                    </a:p>
                  </a:txBody>
                  <a:tcPr/>
                </a:tc>
                <a:tc gridSpan="2">
                  <a:txBody>
                    <a:bodyPr/>
                    <a:lstStyle/>
                    <a:p>
                      <a:pPr marL="268288" indent="-268288" algn="ctr">
                        <a:buClr>
                          <a:srgbClr val="0000FF"/>
                        </a:buClr>
                        <a:defRPr/>
                      </a:pPr>
                      <a:r>
                        <a:rPr lang="es-MX" sz="1100" b="1" u="sng" kern="0" dirty="0">
                          <a:solidFill>
                            <a:schemeClr val="tx1"/>
                          </a:solidFill>
                          <a:latin typeface="Montserrat" panose="00000500000000000000" pitchFamily="2" charset="0"/>
                          <a:ea typeface="Microsoft YaHei"/>
                          <a:cs typeface="Arial" panose="020B0604020202020204" pitchFamily="34" charset="0"/>
                        </a:rPr>
                        <a:t>Otros datos de interés:</a:t>
                      </a:r>
                      <a:endParaRPr lang="es-MX" sz="1100" b="1" u="sng" kern="0" dirty="0">
                        <a:solidFill>
                          <a:schemeClr val="tx1"/>
                        </a:solidFill>
                        <a:latin typeface="Montserrat" panose="00000500000000000000" pitchFamily="2" charset="0"/>
                        <a:ea typeface="Microsoft YaHei"/>
                        <a:cs typeface="Arial" panose="020B0604020202020204" pitchFamily="34" charset="0"/>
                        <a:sym typeface="WP TypographicSymbols"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dirty="0"/>
                    </a:p>
                  </a:txBody>
                  <a:tcPr/>
                </a:tc>
                <a:extLst>
                  <a:ext uri="{0D108BD9-81ED-4DB2-BD59-A6C34878D82A}">
                    <a16:rowId xmlns:a16="http://schemas.microsoft.com/office/drawing/2014/main" xmlns="" val="10000"/>
                  </a:ext>
                </a:extLst>
              </a:tr>
              <a:tr h="252000">
                <a:tc>
                  <a:txBody>
                    <a:bodyPr/>
                    <a:lstStyle/>
                    <a:p>
                      <a:pPr marL="171450" indent="-171450" algn="l" defTabSz="914400" rtl="0" eaLnBrk="1" latinLnBrk="0" hangingPunct="1">
                        <a:buFont typeface="Wingdings" panose="05000000000000000000" pitchFamily="2" charset="2"/>
                        <a:buChar char="q"/>
                      </a:pPr>
                      <a:r>
                        <a:rPr lang="es-MX" sz="1100" b="1" kern="1200" dirty="0">
                          <a:solidFill>
                            <a:schemeClr val="tx1"/>
                          </a:solidFill>
                          <a:latin typeface="Montserrat" panose="00000500000000000000" pitchFamily="2" charset="0"/>
                          <a:ea typeface="Microsoft YaHei"/>
                          <a:cs typeface="Arial" panose="020B0604020202020204" pitchFamily="34" charset="0"/>
                        </a:rPr>
                        <a:t>Fecha de nacimiento: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a:latin typeface="Montserrat" panose="00000500000000000000" pitchFamily="2" charset="0"/>
                          <a:ea typeface="Microsoft YaHei"/>
                          <a:cs typeface="Arial" panose="020B0604020202020204" pitchFamily="34" charset="0"/>
                        </a:rPr>
                        <a:t>18 Ene. 1975</a:t>
                      </a:r>
                      <a:r>
                        <a:rPr lang="es-MX" sz="1100" kern="0" dirty="0">
                          <a:latin typeface="Montserrat" panose="00000500000000000000" pitchFamily="2" charset="0"/>
                          <a:ea typeface="Microsoft YaHei"/>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buFont typeface="Wingdings" panose="05000000000000000000" pitchFamily="2" charset="2"/>
                        <a:buChar char="q"/>
                      </a:pPr>
                      <a:r>
                        <a:rPr lang="es-MX" sz="1100" b="1" kern="1200" dirty="0">
                          <a:solidFill>
                            <a:schemeClr val="tx1"/>
                          </a:solidFill>
                          <a:latin typeface="Montserrat" panose="00000500000000000000" pitchFamily="2" charset="0"/>
                          <a:ea typeface="Microsoft YaHei"/>
                          <a:cs typeface="Arial" panose="020B0604020202020204" pitchFamily="34" charset="0"/>
                        </a:rPr>
                        <a:t>2018-2021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100" dirty="0">
                          <a:latin typeface="Montserrat" panose="00000500000000000000" pitchFamily="2" charset="0"/>
                          <a:ea typeface="Microsoft YaHei"/>
                          <a:cs typeface="Arial" panose="020B0604020202020204" pitchFamily="34" charset="0"/>
                        </a:rPr>
                        <a:t>Presidente Municipal de Querétaro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marL="171450" indent="-171450" algn="l" defTabSz="914400" rtl="0" eaLnBrk="1" latinLnBrk="0" hangingPunct="1">
                        <a:buFont typeface="Wingdings" panose="05000000000000000000" pitchFamily="2" charset="2"/>
                        <a:buChar char="q"/>
                      </a:pPr>
                      <a:r>
                        <a:rPr lang="es-MX" sz="1100" b="1" kern="0" dirty="0">
                          <a:latin typeface="Montserrat" panose="00000500000000000000" pitchFamily="2" charset="0"/>
                          <a:ea typeface="Microsoft YaHei"/>
                          <a:cs typeface="Arial" panose="020B0604020202020204" pitchFamily="34" charset="0"/>
                        </a:rPr>
                        <a:t>Lugar de nacimiento:</a:t>
                      </a:r>
                      <a:endParaRPr lang="es-MX" sz="1100" kern="1200" dirty="0">
                        <a:solidFill>
                          <a:schemeClr val="tx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kern="0" dirty="0">
                          <a:latin typeface="Montserrat" panose="00000500000000000000" pitchFamily="2" charset="0"/>
                          <a:ea typeface="Microsoft YaHei"/>
                          <a:cs typeface="Arial" panose="020B0604020202020204" pitchFamily="34" charset="0"/>
                        </a:rPr>
                        <a:t>Querétaro, Qro.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buFont typeface="Wingdings" panose="05000000000000000000" pitchFamily="2" charset="2"/>
                        <a:buChar char="q"/>
                      </a:pPr>
                      <a:r>
                        <a:rPr lang="es-MX" sz="1100" b="1" kern="1200" dirty="0">
                          <a:solidFill>
                            <a:schemeClr val="dk1"/>
                          </a:solidFill>
                          <a:latin typeface="Montserrat" panose="00000500000000000000" pitchFamily="2" charset="0"/>
                          <a:ea typeface="Microsoft YaHei"/>
                          <a:cs typeface="Arial" panose="020B0604020202020204" pitchFamily="34" charset="0"/>
                        </a:rPr>
                        <a:t>2015-2018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914400" rtl="0" eaLnBrk="1" latinLnBrk="0" hangingPunct="1"/>
                      <a:r>
                        <a:rPr lang="es-MX" sz="1100" dirty="0">
                          <a:latin typeface="Montserrat" panose="00000500000000000000" pitchFamily="2" charset="0"/>
                          <a:ea typeface="Microsoft YaHei"/>
                          <a:cs typeface="Arial" panose="020B0604020202020204" pitchFamily="34" charset="0"/>
                        </a:rPr>
                        <a:t>Jefe de la oficina de Gubernatura del Estado  de Querétaro.                </a:t>
                      </a:r>
                      <a:endParaRPr lang="es-MX" sz="1100" kern="1200" dirty="0">
                        <a:solidFill>
                          <a:schemeClr val="tx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MX" sz="1100" b="1" kern="0" dirty="0">
                          <a:latin typeface="Montserrat" panose="00000500000000000000" pitchFamily="2" charset="0"/>
                          <a:ea typeface="Microsoft YaHei"/>
                          <a:cs typeface="Arial" panose="020B0604020202020204" pitchFamily="34" charset="0"/>
                        </a:rPr>
                        <a:t>Filiación:	</a:t>
                      </a:r>
                      <a:endParaRPr lang="es-MX" sz="1100" kern="1200" dirty="0">
                        <a:solidFill>
                          <a:schemeClr val="tx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kern="0" dirty="0">
                          <a:latin typeface="Montserrat" panose="00000500000000000000" pitchFamily="2" charset="0"/>
                          <a:ea typeface="Microsoft YaHei"/>
                          <a:cs typeface="Arial" panose="020B0604020202020204" pitchFamily="34" charset="0"/>
                        </a:rPr>
                        <a:t>Partido Acción  Nacional (PAN)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q"/>
                        <a:tabLst>
                          <a:tab pos="1250950" algn="l"/>
                        </a:tabLst>
                        <a:defRPr/>
                      </a:pPr>
                      <a:r>
                        <a:rPr lang="es-MX" sz="1100" b="1" kern="1200" dirty="0">
                          <a:solidFill>
                            <a:schemeClr val="dk1"/>
                          </a:solidFill>
                          <a:latin typeface="Montserrat" panose="00000500000000000000" pitchFamily="2" charset="0"/>
                          <a:ea typeface="Microsoft YaHei"/>
                          <a:cs typeface="Arial" panose="020B0604020202020204" pitchFamily="34" charset="0"/>
                        </a:rPr>
                        <a:t>2009-2012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buFont typeface="Wingdings" pitchFamily="2" charset="2"/>
                        <a:buNone/>
                        <a:tabLst>
                          <a:tab pos="1250950" algn="l"/>
                        </a:tabLst>
                        <a:defRPr/>
                      </a:pPr>
                      <a:r>
                        <a:rPr lang="es-MX" sz="1100" dirty="0">
                          <a:latin typeface="Montserrat" panose="00000500000000000000" pitchFamily="2" charset="0"/>
                          <a:ea typeface="Microsoft YaHei"/>
                          <a:cs typeface="Arial" panose="020B0604020202020204" pitchFamily="34" charset="0"/>
                        </a:rPr>
                        <a:t>Director general de coordinación en la</a:t>
                      </a:r>
                      <a:r>
                        <a:rPr lang="es-MX" sz="1100" baseline="0" dirty="0">
                          <a:latin typeface="Montserrat" panose="00000500000000000000" pitchFamily="2" charset="0"/>
                          <a:ea typeface="Microsoft YaHei"/>
                          <a:cs typeface="Arial" panose="020B0604020202020204" pitchFamily="34" charset="0"/>
                        </a:rPr>
                        <a:t> </a:t>
                      </a:r>
                      <a:r>
                        <a:rPr lang="es-MX" sz="1100" dirty="0">
                          <a:latin typeface="Montserrat" panose="00000500000000000000" pitchFamily="2" charset="0"/>
                          <a:ea typeface="Microsoft YaHei"/>
                          <a:cs typeface="Arial" panose="020B0604020202020204" pitchFamily="34" charset="0"/>
                        </a:rPr>
                        <a:t>Secretaria de la Reforma Agraria.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52000">
                <a:tc>
                  <a:txBody>
                    <a:bodyPr/>
                    <a:lstStyle/>
                    <a:p>
                      <a:pPr marL="171450" indent="-171450" algn="l" defTabSz="914400" rtl="0" eaLnBrk="1" latinLnBrk="0" hangingPunct="1">
                        <a:buFont typeface="Wingdings" panose="05000000000000000000" pitchFamily="2" charset="2"/>
                        <a:buChar char="q"/>
                      </a:pPr>
                      <a:endParaRPr lang="es-MX" sz="1100" kern="1200" dirty="0">
                        <a:solidFill>
                          <a:schemeClr val="tx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100" kern="0" dirty="0">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buFont typeface="Wingdings" panose="05000000000000000000" pitchFamily="2" charset="2"/>
                        <a:buChar char="q"/>
                      </a:pPr>
                      <a:r>
                        <a:rPr lang="es-MX" sz="1100" b="1" dirty="0">
                          <a:latin typeface="Montserrat" panose="00000500000000000000" pitchFamily="2" charset="0"/>
                          <a:ea typeface="Microsoft YaHei"/>
                          <a:cs typeface="Arial" panose="020B0604020202020204" pitchFamily="34" charset="0"/>
                        </a:rPr>
                        <a:t>2003-2009</a:t>
                      </a:r>
                      <a:endParaRPr lang="es-MX" sz="1100" b="1" kern="1200" dirty="0">
                        <a:solidFill>
                          <a:schemeClr val="dk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914400" rtl="0" eaLnBrk="1" latinLnBrk="0" hangingPunct="1"/>
                      <a:r>
                        <a:rPr lang="es-MX" sz="1100" dirty="0">
                          <a:latin typeface="Montserrat" panose="00000500000000000000" pitchFamily="2" charset="0"/>
                          <a:ea typeface="Microsoft YaHei"/>
                          <a:cs typeface="Arial" panose="020B0604020202020204" pitchFamily="34" charset="0"/>
                        </a:rPr>
                        <a:t>Director de desarrollo urbano y vivienda</a:t>
                      </a:r>
                      <a:endParaRPr lang="es-MX" sz="1100" kern="1200" dirty="0">
                        <a:solidFill>
                          <a:schemeClr val="tx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52000">
                <a:tc gridSpan="2">
                  <a:txBody>
                    <a:bodyPr/>
                    <a:lstStyle/>
                    <a:p>
                      <a:pPr marL="0" indent="0" algn="ctr" defTabSz="914400" rtl="0" eaLnBrk="1" latinLnBrk="0" hangingPunct="1">
                        <a:buFont typeface="Wingdings" panose="05000000000000000000" pitchFamily="2" charset="2"/>
                        <a:buNone/>
                      </a:pPr>
                      <a:r>
                        <a:rPr lang="es-MX" sz="1100" b="1" u="sng" kern="0" dirty="0">
                          <a:solidFill>
                            <a:schemeClr val="tx1"/>
                          </a:solidFill>
                          <a:latin typeface="Montserrat" panose="00000500000000000000" pitchFamily="2" charset="0"/>
                          <a:ea typeface="Microsoft YaHei"/>
                          <a:cs typeface="Arial" panose="020B0604020202020204" pitchFamily="34" charset="0"/>
                        </a:rPr>
                        <a:t>Formación académica:</a:t>
                      </a:r>
                    </a:p>
                    <a:p>
                      <a:pPr marL="171450" indent="-171450" algn="l" defTabSz="914400" rtl="0" eaLnBrk="1" latinLnBrk="0" hangingPunct="1">
                        <a:buFont typeface="Wingdings" panose="05000000000000000000" pitchFamily="2" charset="2"/>
                        <a:buChar char="q"/>
                      </a:pPr>
                      <a:endParaRPr lang="es-MX" sz="1100" kern="1200" dirty="0">
                        <a:solidFill>
                          <a:schemeClr val="tx1"/>
                        </a:solidFill>
                        <a:latin typeface="Montserrat" panose="00000500000000000000" pitchFamily="2" charset="0"/>
                        <a:ea typeface="Microsoft YaHei"/>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050" kern="0" dirty="0">
                        <a:latin typeface="Arial" panose="020B0604020202020204" pitchFamily="34" charset="0"/>
                        <a:ea typeface="Microsoft YaHei"/>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buFont typeface="Wingdings" panose="05000000000000000000" pitchFamily="2" charset="2"/>
                        <a:buChar char="q"/>
                      </a:pPr>
                      <a:r>
                        <a:rPr lang="es-MX" sz="1100" b="1" dirty="0">
                          <a:latin typeface="Montserrat" panose="00000500000000000000" pitchFamily="2" charset="0"/>
                          <a:ea typeface="Microsoft YaHei"/>
                          <a:cs typeface="Arial" panose="020B0604020202020204" pitchFamily="34" charset="0"/>
                        </a:rPr>
                        <a:t>1983-1994</a:t>
                      </a:r>
                      <a:endParaRPr lang="es-MX" sz="1100" b="1" kern="1200" dirty="0">
                        <a:solidFill>
                          <a:schemeClr val="tx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914400" rtl="0" eaLnBrk="1" latinLnBrk="0" hangingPunct="1"/>
                      <a:r>
                        <a:rPr lang="es-MX" sz="1100" dirty="0">
                          <a:latin typeface="Montserrat" panose="00000500000000000000" pitchFamily="2" charset="0"/>
                          <a:ea typeface="Microsoft YaHei"/>
                          <a:cs typeface="Arial" panose="020B0604020202020204" pitchFamily="34" charset="0"/>
                        </a:rPr>
                        <a:t>Asesor de equipos de planeación para el</a:t>
                      </a:r>
                      <a:r>
                        <a:rPr lang="es-MX" sz="1100" baseline="0" dirty="0">
                          <a:latin typeface="Montserrat" panose="00000500000000000000" pitchFamily="2" charset="0"/>
                          <a:ea typeface="Microsoft YaHei"/>
                          <a:cs typeface="Arial" panose="020B0604020202020204" pitchFamily="34" charset="0"/>
                        </a:rPr>
                        <a:t> </a:t>
                      </a:r>
                      <a:r>
                        <a:rPr lang="es-MX" sz="1100" dirty="0">
                          <a:latin typeface="Montserrat" panose="00000500000000000000" pitchFamily="2" charset="0"/>
                          <a:ea typeface="Microsoft YaHei"/>
                          <a:cs typeface="Arial" panose="020B0604020202020204" pitchFamily="34" charset="0"/>
                        </a:rPr>
                        <a:t>estado de San Luis Potosí, Oaxaca, Colima y Zona Conurbana en la desembocadura del rio Ameca.</a:t>
                      </a:r>
                      <a:endParaRPr lang="es-MX" sz="1100" kern="1200" dirty="0">
                        <a:solidFill>
                          <a:schemeClr val="tx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52000">
                <a:tc gridSpan="2">
                  <a:txBody>
                    <a:bodyPr/>
                    <a:lstStyle/>
                    <a:p>
                      <a:pPr marL="171450" indent="-171450" algn="just">
                        <a:buFont typeface="Wingdings" pitchFamily="2" charset="2"/>
                        <a:buChar char="q"/>
                        <a:defRPr/>
                      </a:pPr>
                      <a:r>
                        <a:rPr lang="es-MX" sz="1100" dirty="0">
                          <a:latin typeface="Montserrat" panose="00000500000000000000" pitchFamily="2" charset="0"/>
                          <a:ea typeface="Microsoft YaHei"/>
                          <a:cs typeface="Arial" panose="020B0604020202020204" pitchFamily="34" charset="0"/>
                        </a:rPr>
                        <a:t>Licenciatura en Economía en la Universidad Panamericana.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just">
                        <a:buFont typeface="Wingdings" pitchFamily="2" charset="2"/>
                        <a:buNone/>
                        <a:defRPr/>
                      </a:pPr>
                      <a:endParaRPr lang="es-MX" sz="1050" dirty="0">
                        <a:latin typeface="Arial" panose="020B0604020202020204" pitchFamily="34" charset="0"/>
                        <a:ea typeface="Microsoft YaHei"/>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buFont typeface="Wingdings" panose="05000000000000000000" pitchFamily="2" charset="2"/>
                        <a:buChar char="q"/>
                      </a:pPr>
                      <a:endParaRPr lang="es-MX" sz="1100" kern="1200" dirty="0">
                        <a:solidFill>
                          <a:schemeClr val="tx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914400" rtl="0" eaLnBrk="1" latinLnBrk="0" hangingPunct="1"/>
                      <a:endParaRPr lang="es-MX" sz="1100" kern="1200" dirty="0">
                        <a:solidFill>
                          <a:schemeClr val="tx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52000">
                <a:tc gridSpan="2">
                  <a:txBody>
                    <a:bodyPr/>
                    <a:lstStyle/>
                    <a:p>
                      <a:pPr marL="171450" indent="-171450" algn="just">
                        <a:buFont typeface="Wingdings" pitchFamily="2" charset="2"/>
                        <a:buChar char="q"/>
                        <a:defRPr/>
                      </a:pPr>
                      <a:r>
                        <a:rPr lang="es-MX" sz="1100" dirty="0">
                          <a:latin typeface="Montserrat" panose="00000500000000000000" pitchFamily="2" charset="0"/>
                          <a:ea typeface="Microsoft YaHei"/>
                          <a:cs typeface="Arial" panose="020B0604020202020204" pitchFamily="34" charset="0"/>
                        </a:rPr>
                        <a:t>Maestría en alta dirección en la Universidad Anáhuac Campus Querétaro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just">
                        <a:buFont typeface="Wingdings" pitchFamily="2" charset="2"/>
                        <a:buNone/>
                        <a:defRPr/>
                      </a:pPr>
                      <a:endParaRPr lang="es-MX" sz="1050" dirty="0">
                        <a:latin typeface="Arial" panose="020B0604020202020204" pitchFamily="34" charset="0"/>
                        <a:ea typeface="Microsoft YaHei"/>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buFont typeface="Wingdings" panose="05000000000000000000" pitchFamily="2" charset="2"/>
                        <a:buChar char="q"/>
                      </a:pPr>
                      <a:endParaRPr lang="es-MX" sz="1100" kern="1200" dirty="0">
                        <a:solidFill>
                          <a:schemeClr val="tx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914400" rtl="0" eaLnBrk="1" latinLnBrk="0" hangingPunct="1"/>
                      <a:endParaRPr lang="es-MX" sz="1100" kern="1200" dirty="0">
                        <a:solidFill>
                          <a:schemeClr val="tx1"/>
                        </a:solidFill>
                        <a:latin typeface="Montserrat" panose="00000500000000000000" pitchFamily="2" charset="0"/>
                        <a:ea typeface="Microsoft YaHei"/>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738491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CuadroTexto"/>
          <p:cNvSpPr txBox="1"/>
          <p:nvPr/>
        </p:nvSpPr>
        <p:spPr>
          <a:xfrm>
            <a:off x="179388" y="2849563"/>
            <a:ext cx="4392612" cy="2079625"/>
          </a:xfrm>
          <a:prstGeom prst="rect">
            <a:avLst/>
          </a:prstGeom>
          <a:noFill/>
        </p:spPr>
        <p:txBody>
          <a:bodyPr>
            <a:spAutoFit/>
          </a:bodyPr>
          <a:lstStyle/>
          <a:p>
            <a:pPr marL="214313" indent="-150019" algn="ctr" defTabSz="214313" eaLnBrk="1" fontAlgn="auto" hangingPunct="1">
              <a:lnSpc>
                <a:spcPts val="1700"/>
              </a:lnSpc>
              <a:spcBef>
                <a:spcPts val="0"/>
              </a:spcBef>
              <a:spcAft>
                <a:spcPts val="600"/>
              </a:spcAft>
              <a:buClr>
                <a:srgbClr val="0000FF"/>
              </a:buClr>
              <a:defRPr/>
            </a:pPr>
            <a:r>
              <a:rPr lang="es-MX" sz="1100" b="1" u="sng" kern="0" dirty="0">
                <a:solidFill>
                  <a:sysClr val="windowText" lastClr="000000"/>
                </a:solidFill>
                <a:latin typeface="Arial"/>
              </a:rPr>
              <a:t>Datos personales:</a:t>
            </a:r>
            <a:endParaRPr lang="es-MX" sz="1100" b="1" kern="0" dirty="0">
              <a:solidFill>
                <a:sysClr val="windowText" lastClr="000000"/>
              </a:solidFill>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smtClean="0">
                <a:solidFill>
                  <a:schemeClr val="tx1">
                    <a:lumMod val="75000"/>
                    <a:lumOff val="25000"/>
                  </a:schemeClr>
                </a:solidFill>
                <a:latin typeface="Arial"/>
                <a:cs typeface="Times New Roman" pitchFamily="18" charset="0"/>
              </a:rPr>
              <a:t>Fecha de nacimiento</a:t>
            </a:r>
            <a:r>
              <a:rPr lang="es-MX" sz="1100" kern="0" dirty="0">
                <a:solidFill>
                  <a:schemeClr val="tx1">
                    <a:lumMod val="75000"/>
                    <a:lumOff val="25000"/>
                  </a:schemeClr>
                </a:solidFill>
                <a:latin typeface="Arial"/>
                <a:cs typeface="Times New Roman" pitchFamily="18" charset="0"/>
              </a:rPr>
              <a:t>:  </a:t>
            </a:r>
            <a:r>
              <a:rPr lang="es-MX" sz="1100" b="1" kern="0" dirty="0" smtClean="0">
                <a:solidFill>
                  <a:schemeClr val="tx1">
                    <a:lumMod val="75000"/>
                    <a:lumOff val="25000"/>
                  </a:schemeClr>
                </a:solidFill>
                <a:latin typeface="Arial"/>
                <a:cs typeface="Times New Roman" pitchFamily="18" charset="0"/>
              </a:rPr>
              <a:t>17 Abr. 1988.</a:t>
            </a:r>
            <a:r>
              <a:rPr lang="es-MX" sz="1100" b="1" kern="0" dirty="0">
                <a:solidFill>
                  <a:schemeClr val="tx1">
                    <a:lumMod val="75000"/>
                    <a:lumOff val="25000"/>
                  </a:schemeClr>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chemeClr val="tx1">
                    <a:lumMod val="75000"/>
                    <a:lumOff val="25000"/>
                  </a:schemeClr>
                </a:solidFill>
                <a:latin typeface="Arial"/>
                <a:cs typeface="Times New Roman" pitchFamily="18" charset="0"/>
              </a:rPr>
              <a:t>Lugar de nacimiento: </a:t>
            </a:r>
            <a:r>
              <a:rPr lang="es-MX" sz="1100" b="1" kern="0" dirty="0" err="1">
                <a:solidFill>
                  <a:schemeClr val="tx1">
                    <a:lumMod val="75000"/>
                    <a:lumOff val="25000"/>
                  </a:schemeClr>
                </a:solidFill>
                <a:latin typeface="Arial"/>
                <a:cs typeface="Times New Roman" pitchFamily="18" charset="0"/>
              </a:rPr>
              <a:t>Bizarron</a:t>
            </a:r>
            <a:r>
              <a:rPr lang="es-MX" sz="1100" b="1" kern="0" dirty="0">
                <a:solidFill>
                  <a:schemeClr val="tx1">
                    <a:lumMod val="75000"/>
                    <a:lumOff val="25000"/>
                  </a:schemeClr>
                </a:solidFill>
                <a:latin typeface="Arial"/>
                <a:cs typeface="Times New Roman" pitchFamily="18" charset="0"/>
              </a:rPr>
              <a:t> Cadereyta, Qro.</a:t>
            </a:r>
            <a:r>
              <a:rPr lang="es-MX" sz="1100" kern="0" dirty="0">
                <a:solidFill>
                  <a:schemeClr val="tx1">
                    <a:lumMod val="75000"/>
                    <a:lumOff val="25000"/>
                  </a:schemeClr>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chemeClr val="tx1">
                    <a:lumMod val="75000"/>
                    <a:lumOff val="25000"/>
                  </a:schemeClr>
                </a:solidFill>
                <a:latin typeface="Arial"/>
                <a:cs typeface="Times New Roman" pitchFamily="18" charset="0"/>
              </a:rPr>
              <a:t>Estado civil: </a:t>
            </a:r>
            <a:r>
              <a:rPr lang="es-MX" sz="1100" b="1" kern="0" dirty="0" smtClean="0">
                <a:solidFill>
                  <a:schemeClr val="tx1">
                    <a:lumMod val="75000"/>
                    <a:lumOff val="25000"/>
                  </a:schemeClr>
                </a:solidFill>
                <a:latin typeface="Arial"/>
                <a:cs typeface="Times New Roman" pitchFamily="18" charset="0"/>
              </a:rPr>
              <a:t>Soltera</a:t>
            </a:r>
            <a:r>
              <a:rPr lang="es-MX" sz="1100" kern="0" dirty="0" smtClean="0">
                <a:solidFill>
                  <a:schemeClr val="tx1">
                    <a:lumMod val="75000"/>
                    <a:lumOff val="25000"/>
                  </a:schemeClr>
                </a:solidFill>
                <a:latin typeface="Arial"/>
                <a:cs typeface="Times New Roman" pitchFamily="18" charset="0"/>
              </a:rPr>
              <a:t>.                 </a:t>
            </a:r>
            <a:r>
              <a:rPr lang="es-MX" sz="1100" kern="0" dirty="0">
                <a:solidFill>
                  <a:schemeClr val="tx1">
                    <a:lumMod val="75000"/>
                    <a:lumOff val="25000"/>
                  </a:schemeClr>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smtClean="0">
                <a:solidFill>
                  <a:schemeClr val="tx1">
                    <a:lumMod val="75000"/>
                    <a:lumOff val="25000"/>
                  </a:schemeClr>
                </a:solidFill>
                <a:latin typeface="Arial"/>
                <a:cs typeface="Times New Roman" pitchFamily="18" charset="0"/>
              </a:rPr>
              <a:t>Teléfonos </a:t>
            </a:r>
            <a:r>
              <a:rPr lang="es-MX" sz="1100" kern="0" dirty="0">
                <a:solidFill>
                  <a:schemeClr val="tx1">
                    <a:lumMod val="75000"/>
                    <a:lumOff val="25000"/>
                  </a:schemeClr>
                </a:solidFill>
                <a:latin typeface="Arial"/>
                <a:cs typeface="Times New Roman" pitchFamily="18" charset="0"/>
              </a:rPr>
              <a:t>de oficina: </a:t>
            </a:r>
            <a:r>
              <a:rPr lang="es-MX" sz="1100" b="1" dirty="0" smtClean="0">
                <a:solidFill>
                  <a:srgbClr val="000000"/>
                </a:solidFill>
                <a:cs typeface="Times New Roman" pitchFamily="18" charset="0"/>
              </a:rPr>
              <a:t>(442) 23-87-70-0 y 21-12-10-7</a:t>
            </a:r>
            <a:r>
              <a:rPr lang="es-MX" sz="1100" b="1" kern="0" dirty="0" smtClean="0">
                <a:solidFill>
                  <a:schemeClr val="tx1">
                    <a:lumMod val="75000"/>
                    <a:lumOff val="25000"/>
                  </a:schemeClr>
                </a:solidFill>
                <a:latin typeface="Arial"/>
                <a:cs typeface="Times New Roman" pitchFamily="18" charset="0"/>
              </a:rPr>
              <a:t>  </a:t>
            </a:r>
            <a:r>
              <a:rPr lang="es-MX" sz="1100" kern="0" dirty="0">
                <a:solidFill>
                  <a:schemeClr val="tx1">
                    <a:lumMod val="75000"/>
                    <a:lumOff val="25000"/>
                  </a:schemeClr>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chemeClr val="tx1">
                    <a:lumMod val="75000"/>
                    <a:lumOff val="25000"/>
                  </a:schemeClr>
                </a:solidFill>
                <a:latin typeface="Arial"/>
                <a:cs typeface="Times New Roman" pitchFamily="18" charset="0"/>
              </a:rPr>
              <a:t> Filiación política: </a:t>
            </a:r>
            <a:r>
              <a:rPr lang="es-MX" sz="1100" b="1" kern="0" dirty="0">
                <a:solidFill>
                  <a:schemeClr val="tx1">
                    <a:lumMod val="75000"/>
                    <a:lumOff val="25000"/>
                  </a:schemeClr>
                </a:solidFill>
                <a:latin typeface="Arial"/>
                <a:cs typeface="Times New Roman" pitchFamily="18" charset="0"/>
              </a:rPr>
              <a:t>PAN.</a:t>
            </a:r>
          </a:p>
          <a:p>
            <a:pPr algn="just">
              <a:lnSpc>
                <a:spcPts val="1700"/>
              </a:lnSpc>
              <a:spcBef>
                <a:spcPts val="0"/>
              </a:spcBef>
              <a:spcAft>
                <a:spcPts val="600"/>
              </a:spcAft>
              <a:defRPr/>
            </a:pPr>
            <a:endParaRPr lang="es-ES" sz="1100" kern="0" dirty="0">
              <a:solidFill>
                <a:schemeClr val="tx1">
                  <a:lumMod val="75000"/>
                  <a:lumOff val="25000"/>
                </a:schemeClr>
              </a:solidFill>
              <a:latin typeface="Arial"/>
              <a:cs typeface="Times New Roman" pitchFamily="18" charset="0"/>
            </a:endParaRPr>
          </a:p>
        </p:txBody>
      </p:sp>
      <p:sp>
        <p:nvSpPr>
          <p:cNvPr id="59395" name="2 CuadroTexto"/>
          <p:cNvSpPr txBox="1">
            <a:spLocks noChangeArrowheads="1"/>
          </p:cNvSpPr>
          <p:nvPr/>
        </p:nvSpPr>
        <p:spPr bwMode="auto">
          <a:xfrm>
            <a:off x="4572000" y="2849563"/>
            <a:ext cx="4446588" cy="13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14313">
              <a:spcBef>
                <a:spcPct val="20000"/>
              </a:spcBef>
              <a:buFont typeface="Arial" panose="020B0604020202020204" pitchFamily="34" charset="0"/>
              <a:buChar char="•"/>
              <a:tabLst>
                <a:tab pos="1881188" algn="l"/>
              </a:tabLst>
              <a:defRPr sz="3200">
                <a:solidFill>
                  <a:schemeClr val="tx1"/>
                </a:solidFill>
                <a:latin typeface="Calibri" panose="020F0502020204030204" pitchFamily="34" charset="0"/>
              </a:defRPr>
            </a:lvl1pPr>
            <a:lvl2pPr marL="742950" indent="-285750" defTabSz="214313">
              <a:spcBef>
                <a:spcPct val="20000"/>
              </a:spcBef>
              <a:buFont typeface="Arial" panose="020B0604020202020204" pitchFamily="34" charset="0"/>
              <a:buChar char="–"/>
              <a:tabLst>
                <a:tab pos="1881188" algn="l"/>
              </a:tabLst>
              <a:defRPr sz="2800">
                <a:solidFill>
                  <a:schemeClr val="tx1"/>
                </a:solidFill>
                <a:latin typeface="Calibri" panose="020F0502020204030204" pitchFamily="34" charset="0"/>
              </a:defRPr>
            </a:lvl2pPr>
            <a:lvl3pPr marL="1143000" indent="-228600" defTabSz="214313">
              <a:spcBef>
                <a:spcPct val="20000"/>
              </a:spcBef>
              <a:buFont typeface="Arial" panose="020B0604020202020204" pitchFamily="34" charset="0"/>
              <a:buChar char="•"/>
              <a:tabLst>
                <a:tab pos="1881188" algn="l"/>
              </a:tabLst>
              <a:defRPr sz="2400">
                <a:solidFill>
                  <a:schemeClr val="tx1"/>
                </a:solidFill>
                <a:latin typeface="Calibri" panose="020F0502020204030204" pitchFamily="34" charset="0"/>
              </a:defRPr>
            </a:lvl3pPr>
            <a:lvl4pPr marL="1600200" indent="-228600" defTabSz="214313">
              <a:spcBef>
                <a:spcPct val="20000"/>
              </a:spcBef>
              <a:buFont typeface="Arial" panose="020B0604020202020204" pitchFamily="34" charset="0"/>
              <a:buChar char="–"/>
              <a:tabLst>
                <a:tab pos="1881188" algn="l"/>
              </a:tabLst>
              <a:defRPr sz="2000">
                <a:solidFill>
                  <a:schemeClr val="tx1"/>
                </a:solidFill>
                <a:latin typeface="Calibri" panose="020F0502020204030204" pitchFamily="34" charset="0"/>
              </a:defRPr>
            </a:lvl4pPr>
            <a:lvl5pPr marL="2057400" indent="-228600" defTabSz="214313">
              <a:spcBef>
                <a:spcPct val="20000"/>
              </a:spcBef>
              <a:buFont typeface="Arial" panose="020B0604020202020204" pitchFamily="34" charset="0"/>
              <a:buChar char="»"/>
              <a:tabLst>
                <a:tab pos="1881188" algn="l"/>
              </a:tabLst>
              <a:defRPr sz="2000">
                <a:solidFill>
                  <a:schemeClr val="tx1"/>
                </a:solidFill>
                <a:latin typeface="Calibri" panose="020F0502020204030204" pitchFamily="34" charset="0"/>
              </a:defRPr>
            </a:lvl5pPr>
            <a:lvl6pPr marL="25146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6pPr>
            <a:lvl7pPr marL="29718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7pPr>
            <a:lvl8pPr marL="34290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8pPr>
            <a:lvl9pPr marL="38862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9pPr>
          </a:lstStyle>
          <a:p>
            <a:pPr algn="ctr" eaLnBrk="1" hangingPunct="1">
              <a:lnSpc>
                <a:spcPts val="1700"/>
              </a:lnSpc>
              <a:spcBef>
                <a:spcPct val="0"/>
              </a:spcBef>
              <a:spcAft>
                <a:spcPts val="600"/>
              </a:spcAft>
              <a:buClr>
                <a:srgbClr val="0000FF"/>
              </a:buClr>
              <a:buFontTx/>
              <a:buNone/>
            </a:pPr>
            <a:r>
              <a:rPr lang="es-MX" altLang="es-MX" sz="1100" b="1" u="sng" dirty="0">
                <a:solidFill>
                  <a:srgbClr val="000000"/>
                </a:solidFill>
                <a:latin typeface="Arial" panose="020B0604020202020204" pitchFamily="34" charset="0"/>
              </a:rPr>
              <a:t>Formación académica:</a:t>
            </a:r>
          </a:p>
          <a:p>
            <a:pPr algn="just" eaLnBrk="1" hangingPunct="1">
              <a:lnSpc>
                <a:spcPts val="1700"/>
              </a:lnSpc>
              <a:spcBef>
                <a:spcPct val="0"/>
              </a:spcBef>
              <a:spcAft>
                <a:spcPts val="600"/>
              </a:spcAft>
              <a:buFont typeface="Wingdings" panose="05000000000000000000" pitchFamily="2" charset="2"/>
              <a:buChar char="q"/>
              <a:tabLst/>
            </a:pPr>
            <a:r>
              <a:rPr lang="es-MX" altLang="es-MX" sz="1100" dirty="0">
                <a:solidFill>
                  <a:srgbClr val="404040"/>
                </a:solidFill>
                <a:latin typeface="Arial" panose="020B0604020202020204" pitchFamily="34" charset="0"/>
                <a:cs typeface="Times New Roman" panose="02020603050405020304" pitchFamily="18" charset="0"/>
              </a:rPr>
              <a:t>   Maestría en educación publica Estatal y Municipal universidad </a:t>
            </a:r>
            <a:r>
              <a:rPr lang="es-MX" altLang="es-MX" sz="1100" dirty="0" smtClean="0">
                <a:solidFill>
                  <a:srgbClr val="404040"/>
                </a:solidFill>
                <a:latin typeface="Arial" panose="020B0604020202020204" pitchFamily="34" charset="0"/>
                <a:cs typeface="Times New Roman" panose="02020603050405020304" pitchFamily="18" charset="0"/>
              </a:rPr>
              <a:t>	Autónoma </a:t>
            </a:r>
            <a:r>
              <a:rPr lang="es-MX" altLang="es-MX" sz="1100" dirty="0">
                <a:solidFill>
                  <a:srgbClr val="404040"/>
                </a:solidFill>
                <a:latin typeface="Arial" panose="020B0604020202020204" pitchFamily="34" charset="0"/>
                <a:cs typeface="Times New Roman" panose="02020603050405020304" pitchFamily="18" charset="0"/>
              </a:rPr>
              <a:t>de Qro..</a:t>
            </a:r>
          </a:p>
          <a:p>
            <a:pPr algn="just" eaLnBrk="1" hangingPunct="1">
              <a:lnSpc>
                <a:spcPts val="1700"/>
              </a:lnSpc>
              <a:spcBef>
                <a:spcPct val="0"/>
              </a:spcBef>
              <a:spcAft>
                <a:spcPts val="600"/>
              </a:spcAft>
              <a:buFont typeface="Wingdings" panose="05000000000000000000" pitchFamily="2" charset="2"/>
              <a:buChar char="q"/>
              <a:tabLst/>
            </a:pPr>
            <a:r>
              <a:rPr lang="es-MX" altLang="es-MX" sz="1100" dirty="0">
                <a:solidFill>
                  <a:srgbClr val="404040"/>
                </a:solidFill>
                <a:latin typeface="Arial" panose="020B0604020202020204" pitchFamily="34" charset="0"/>
                <a:cs typeface="Times New Roman" panose="02020603050405020304" pitchFamily="18" charset="0"/>
              </a:rPr>
              <a:t>Licenciatura en derecho y ciencia política, instituto tecnológico y </a:t>
            </a:r>
            <a:r>
              <a:rPr lang="es-MX" altLang="es-MX" sz="1100" dirty="0" smtClean="0">
                <a:solidFill>
                  <a:srgbClr val="404040"/>
                </a:solidFill>
                <a:latin typeface="Arial" panose="020B0604020202020204" pitchFamily="34" charset="0"/>
                <a:cs typeface="Times New Roman" panose="02020603050405020304" pitchFamily="18" charset="0"/>
              </a:rPr>
              <a:t>	superiores </a:t>
            </a:r>
            <a:r>
              <a:rPr lang="es-MX" altLang="es-MX" sz="1100" dirty="0">
                <a:solidFill>
                  <a:srgbClr val="404040"/>
                </a:solidFill>
                <a:latin typeface="Arial" panose="020B0604020202020204" pitchFamily="34" charset="0"/>
                <a:cs typeface="Times New Roman" panose="02020603050405020304" pitchFamily="18" charset="0"/>
              </a:rPr>
              <a:t>de Nuevo León.</a:t>
            </a:r>
          </a:p>
        </p:txBody>
      </p:sp>
      <p:sp>
        <p:nvSpPr>
          <p:cNvPr id="59396" name="CuadroTexto 32"/>
          <p:cNvSpPr txBox="1">
            <a:spLocks noChangeArrowheads="1"/>
          </p:cNvSpPr>
          <p:nvPr/>
        </p:nvSpPr>
        <p:spPr bwMode="auto">
          <a:xfrm>
            <a:off x="0" y="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8686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686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686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9pPr>
          </a:lstStyle>
          <a:p>
            <a:pPr algn="ctr">
              <a:buFont typeface="Arial" panose="020B0604020202020204" pitchFamily="34" charset="0"/>
              <a:buNone/>
            </a:pPr>
            <a:r>
              <a:rPr lang="es-MX" altLang="es-MX" sz="1600" b="1" dirty="0" smtClean="0">
                <a:latin typeface="Arial" panose="020B0604020202020204" pitchFamily="34" charset="0"/>
                <a:ea typeface="Adobe Caslon Pro"/>
                <a:cs typeface="Adobe Caslon Pro"/>
              </a:rPr>
              <a:t>Sindico </a:t>
            </a:r>
            <a:endParaRPr lang="es-MX" altLang="es-MX" sz="1600" b="1" dirty="0">
              <a:latin typeface="Arial" panose="020B0604020202020204" pitchFamily="34" charset="0"/>
              <a:ea typeface="Adobe Caslon Pro"/>
              <a:cs typeface="Adobe Caslon Pro"/>
            </a:endParaRPr>
          </a:p>
          <a:p>
            <a:pPr algn="ctr">
              <a:buNone/>
            </a:pPr>
            <a:r>
              <a:rPr lang="it-IT" altLang="es-MX" sz="1600" b="1" dirty="0">
                <a:latin typeface="Arial" panose="020B0604020202020204" pitchFamily="34" charset="0"/>
                <a:ea typeface="Adobe Caslon Pro"/>
                <a:cs typeface="Adobe Caslon Pro"/>
              </a:rPr>
              <a:t>C. </a:t>
            </a:r>
            <a:r>
              <a:rPr lang="it-IT" altLang="es-MX" sz="1600" b="1" dirty="0" smtClean="0">
                <a:latin typeface="Arial" panose="020B0604020202020204" pitchFamily="34" charset="0"/>
                <a:ea typeface="Adobe Caslon Pro"/>
                <a:cs typeface="Adobe Caslon Pro"/>
              </a:rPr>
              <a:t>Juliana </a:t>
            </a:r>
            <a:r>
              <a:rPr lang="it-IT" altLang="es-MX" sz="1600" b="1" dirty="0">
                <a:latin typeface="Arial" panose="020B0604020202020204" pitchFamily="34" charset="0"/>
                <a:ea typeface="Adobe Caslon Pro"/>
                <a:cs typeface="Adobe Caslon Pro"/>
              </a:rPr>
              <a:t>Rosario Hernández Quintanar.</a:t>
            </a:r>
          </a:p>
          <a:p>
            <a:pPr algn="ctr">
              <a:buFont typeface="Arial" panose="020B0604020202020204" pitchFamily="34" charset="0"/>
              <a:buNone/>
            </a:pPr>
            <a:r>
              <a:rPr lang="es-MX" altLang="es-MX" sz="1600" b="1" dirty="0" smtClean="0">
                <a:latin typeface="Arial" panose="020B0604020202020204" pitchFamily="34" charset="0"/>
                <a:ea typeface="Adobe Caslon Pro"/>
                <a:cs typeface="Adobe Caslon Pro"/>
              </a:rPr>
              <a:t> </a:t>
            </a:r>
            <a:endParaRPr lang="es-MX" altLang="es-MX" sz="1600" b="1" dirty="0">
              <a:latin typeface="Arial" panose="020B0604020202020204" pitchFamily="34" charset="0"/>
              <a:ea typeface="Adobe Caslon Pro"/>
              <a:cs typeface="Adobe Caslon Pro"/>
            </a:endParaRPr>
          </a:p>
          <a:p>
            <a:pPr algn="ctr">
              <a:buFont typeface="Arial" panose="020B0604020202020204" pitchFamily="34" charset="0"/>
              <a:buNone/>
            </a:pPr>
            <a:r>
              <a:rPr lang="es-MX" altLang="es-MX" sz="1600" b="1" dirty="0">
                <a:latin typeface="Arial" panose="020B0604020202020204" pitchFamily="34" charset="0"/>
                <a:ea typeface="Adobe Caslon Pro"/>
                <a:cs typeface="Adobe Caslon Pro"/>
              </a:rPr>
              <a:t> </a:t>
            </a:r>
          </a:p>
          <a:p>
            <a:pPr algn="ctr">
              <a:buFont typeface="Arial" panose="020B0604020202020204" pitchFamily="34" charset="0"/>
              <a:buNone/>
            </a:pPr>
            <a:endParaRPr lang="es-MX" altLang="es-MX" sz="1600" b="1" dirty="0">
              <a:latin typeface="Arial" panose="020B0604020202020204" pitchFamily="34" charset="0"/>
              <a:ea typeface="Adobe Caslon Pro"/>
              <a:cs typeface="Adobe Caslon Pro"/>
            </a:endParaRPr>
          </a:p>
          <a:p>
            <a:pPr algn="ctr">
              <a:buFont typeface="Arial" panose="020B0604020202020204" pitchFamily="34" charset="0"/>
              <a:buNone/>
            </a:pPr>
            <a:endParaRPr lang="es-MX" altLang="es-MX" sz="1600" b="1" dirty="0">
              <a:latin typeface="Arial" panose="020B0604020202020204" pitchFamily="34" charset="0"/>
              <a:ea typeface="Adobe Caslon Pro"/>
              <a:cs typeface="Adobe Caslon Pro"/>
            </a:endParaRPr>
          </a:p>
        </p:txBody>
      </p:sp>
      <p:pic>
        <p:nvPicPr>
          <p:cNvPr id="6" name="Imagen 5"/>
          <p:cNvPicPr>
            <a:picLocks noChangeAspect="1"/>
          </p:cNvPicPr>
          <p:nvPr/>
        </p:nvPicPr>
        <p:blipFill>
          <a:blip r:embed="rId2"/>
          <a:stretch>
            <a:fillRect/>
          </a:stretch>
        </p:blipFill>
        <p:spPr>
          <a:xfrm>
            <a:off x="4139952" y="887137"/>
            <a:ext cx="1056203" cy="1065853"/>
          </a:xfrm>
          <a:prstGeom prst="rect">
            <a:avLst/>
          </a:prstGeom>
          <a:ln w="3175" cmpd="thinThick">
            <a:solidFill>
              <a:schemeClr val="tx1"/>
            </a:solidFill>
          </a:ln>
        </p:spPr>
      </p:pic>
    </p:spTree>
    <p:extLst>
      <p:ext uri="{BB962C8B-B14F-4D97-AF65-F5344CB8AC3E}">
        <p14:creationId xmlns:p14="http://schemas.microsoft.com/office/powerpoint/2010/main" val="1905921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CuadroTexto"/>
          <p:cNvSpPr txBox="1"/>
          <p:nvPr/>
        </p:nvSpPr>
        <p:spPr>
          <a:xfrm>
            <a:off x="179388" y="2849563"/>
            <a:ext cx="4392612" cy="2079625"/>
          </a:xfrm>
          <a:prstGeom prst="rect">
            <a:avLst/>
          </a:prstGeom>
          <a:noFill/>
        </p:spPr>
        <p:txBody>
          <a:bodyPr>
            <a:spAutoFit/>
          </a:bodyPr>
          <a:lstStyle/>
          <a:p>
            <a:pPr marL="214313" indent="-150019" algn="ctr" defTabSz="214313" eaLnBrk="1" fontAlgn="auto" hangingPunct="1">
              <a:lnSpc>
                <a:spcPts val="1700"/>
              </a:lnSpc>
              <a:spcBef>
                <a:spcPts val="0"/>
              </a:spcBef>
              <a:spcAft>
                <a:spcPts val="600"/>
              </a:spcAft>
              <a:buClr>
                <a:srgbClr val="0000FF"/>
              </a:buClr>
              <a:defRPr/>
            </a:pPr>
            <a:r>
              <a:rPr lang="es-MX" sz="1100" b="1" u="sng" kern="0" dirty="0">
                <a:solidFill>
                  <a:schemeClr val="tx1">
                    <a:lumMod val="75000"/>
                    <a:lumOff val="25000"/>
                  </a:schemeClr>
                </a:solidFill>
                <a:latin typeface="Arial"/>
              </a:rPr>
              <a:t>Datos personales:</a:t>
            </a:r>
            <a:endParaRPr lang="es-MX" sz="1100" b="1" kern="0" dirty="0">
              <a:solidFill>
                <a:schemeClr val="tx1">
                  <a:lumMod val="75000"/>
                  <a:lumOff val="25000"/>
                </a:schemeClr>
              </a:solidFill>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chemeClr val="tx1">
                    <a:lumMod val="75000"/>
                    <a:lumOff val="25000"/>
                  </a:schemeClr>
                </a:solidFill>
                <a:latin typeface="Arial"/>
                <a:cs typeface="Times New Roman" pitchFamily="18" charset="0"/>
              </a:rPr>
              <a:t>fecha De nacimiento:  </a:t>
            </a:r>
            <a:r>
              <a:rPr lang="es-MX" sz="1100" b="1" kern="0" dirty="0">
                <a:solidFill>
                  <a:schemeClr val="tx1">
                    <a:lumMod val="75000"/>
                    <a:lumOff val="25000"/>
                  </a:schemeClr>
                </a:solidFill>
                <a:latin typeface="Arial"/>
                <a:cs typeface="Times New Roman" pitchFamily="18" charset="0"/>
              </a:rPr>
              <a:t>2</a:t>
            </a:r>
            <a:r>
              <a:rPr lang="es-MX" sz="1100" b="1" kern="0" dirty="0" smtClean="0">
                <a:solidFill>
                  <a:schemeClr val="tx1">
                    <a:lumMod val="75000"/>
                    <a:lumOff val="25000"/>
                  </a:schemeClr>
                </a:solidFill>
                <a:latin typeface="Arial"/>
                <a:cs typeface="Times New Roman" pitchFamily="18" charset="0"/>
              </a:rPr>
              <a:t> Oct. 1968</a:t>
            </a:r>
            <a:r>
              <a:rPr lang="es-MX" sz="1100" b="1" kern="0" dirty="0">
                <a:solidFill>
                  <a:schemeClr val="tx1">
                    <a:lumMod val="75000"/>
                    <a:lumOff val="25000"/>
                  </a:schemeClr>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chemeClr val="tx1">
                    <a:lumMod val="75000"/>
                    <a:lumOff val="25000"/>
                  </a:schemeClr>
                </a:solidFill>
                <a:latin typeface="Arial"/>
                <a:cs typeface="Times New Roman" pitchFamily="18" charset="0"/>
              </a:rPr>
              <a:t>Lugar de nacimiento: </a:t>
            </a:r>
            <a:r>
              <a:rPr lang="es-MX" sz="1100" b="1" kern="0" dirty="0" smtClean="0">
                <a:solidFill>
                  <a:schemeClr val="tx1">
                    <a:lumMod val="75000"/>
                    <a:lumOff val="25000"/>
                  </a:schemeClr>
                </a:solidFill>
                <a:latin typeface="Arial"/>
                <a:cs typeface="Times New Roman" pitchFamily="18" charset="0"/>
              </a:rPr>
              <a:t>Distrito Federal</a:t>
            </a:r>
            <a:endParaRPr lang="es-MX" sz="1100" kern="0" dirty="0">
              <a:solidFill>
                <a:schemeClr val="tx1">
                  <a:lumMod val="75000"/>
                  <a:lumOff val="25000"/>
                </a:schemeClr>
              </a:solidFill>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chemeClr val="tx1">
                    <a:lumMod val="75000"/>
                    <a:lumOff val="25000"/>
                  </a:schemeClr>
                </a:solidFill>
                <a:latin typeface="Arial"/>
                <a:cs typeface="Times New Roman" pitchFamily="18" charset="0"/>
              </a:rPr>
              <a:t>Estado civil: </a:t>
            </a:r>
            <a:r>
              <a:rPr lang="es-MX" sz="1100" b="1" kern="0" dirty="0" smtClean="0">
                <a:solidFill>
                  <a:schemeClr val="tx1">
                    <a:lumMod val="75000"/>
                    <a:lumOff val="25000"/>
                  </a:schemeClr>
                </a:solidFill>
                <a:latin typeface="Arial"/>
                <a:cs typeface="Times New Roman" pitchFamily="18" charset="0"/>
              </a:rPr>
              <a:t>Casada</a:t>
            </a:r>
            <a:r>
              <a:rPr lang="es-MX" sz="1100" kern="0" dirty="0" smtClean="0">
                <a:solidFill>
                  <a:schemeClr val="tx1">
                    <a:lumMod val="75000"/>
                    <a:lumOff val="25000"/>
                  </a:schemeClr>
                </a:solidFill>
                <a:latin typeface="Arial"/>
                <a:cs typeface="Times New Roman" pitchFamily="18" charset="0"/>
              </a:rPr>
              <a:t>.                 </a:t>
            </a:r>
            <a:r>
              <a:rPr lang="es-MX" sz="1100" kern="0" dirty="0">
                <a:solidFill>
                  <a:schemeClr val="tx1">
                    <a:lumMod val="75000"/>
                    <a:lumOff val="25000"/>
                  </a:schemeClr>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chemeClr val="tx1">
                    <a:lumMod val="75000"/>
                    <a:lumOff val="25000"/>
                  </a:schemeClr>
                </a:solidFill>
                <a:latin typeface="Arial"/>
                <a:cs typeface="Times New Roman" pitchFamily="18" charset="0"/>
              </a:rPr>
              <a:t>Teléfono de oficina: </a:t>
            </a:r>
            <a:r>
              <a:rPr lang="es-MX" sz="1100" b="1" dirty="0" smtClean="0">
                <a:solidFill>
                  <a:srgbClr val="000000"/>
                </a:solidFill>
                <a:cs typeface="Times New Roman" pitchFamily="18" charset="0"/>
              </a:rPr>
              <a:t>(442) 21-12-10-7</a:t>
            </a:r>
            <a:r>
              <a:rPr lang="es-MX" sz="1100" b="1" kern="0" dirty="0" smtClean="0">
                <a:solidFill>
                  <a:sysClr val="windowText" lastClr="000000"/>
                </a:solidFill>
                <a:latin typeface="Arial"/>
                <a:cs typeface="Times New Roman" pitchFamily="18" charset="0"/>
              </a:rPr>
              <a:t> </a:t>
            </a:r>
            <a:r>
              <a:rPr lang="es-MX" sz="1100" kern="0" dirty="0">
                <a:solidFill>
                  <a:schemeClr val="tx1">
                    <a:lumMod val="75000"/>
                    <a:lumOff val="25000"/>
                  </a:schemeClr>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chemeClr val="tx1">
                    <a:lumMod val="75000"/>
                    <a:lumOff val="25000"/>
                  </a:schemeClr>
                </a:solidFill>
                <a:latin typeface="Arial"/>
                <a:cs typeface="Times New Roman" pitchFamily="18" charset="0"/>
              </a:rPr>
              <a:t> Filiación política: </a:t>
            </a:r>
            <a:r>
              <a:rPr lang="es-MX" sz="1100" b="1" kern="0" dirty="0">
                <a:solidFill>
                  <a:schemeClr val="tx1">
                    <a:lumMod val="75000"/>
                    <a:lumOff val="25000"/>
                  </a:schemeClr>
                </a:solidFill>
                <a:latin typeface="Arial"/>
                <a:cs typeface="Times New Roman" pitchFamily="18" charset="0"/>
              </a:rPr>
              <a:t>PAN</a:t>
            </a:r>
          </a:p>
          <a:p>
            <a:pPr algn="just">
              <a:lnSpc>
                <a:spcPts val="1700"/>
              </a:lnSpc>
              <a:spcBef>
                <a:spcPts val="0"/>
              </a:spcBef>
              <a:spcAft>
                <a:spcPts val="600"/>
              </a:spcAft>
              <a:defRPr/>
            </a:pPr>
            <a:endParaRPr lang="es-ES" sz="1100" kern="0" dirty="0">
              <a:solidFill>
                <a:sysClr val="windowText" lastClr="000000"/>
              </a:solidFill>
              <a:latin typeface="Arial"/>
              <a:cs typeface="Times New Roman" pitchFamily="18" charset="0"/>
            </a:endParaRPr>
          </a:p>
        </p:txBody>
      </p:sp>
      <p:sp>
        <p:nvSpPr>
          <p:cNvPr id="60419" name="2 CuadroTexto"/>
          <p:cNvSpPr txBox="1">
            <a:spLocks noChangeArrowheads="1"/>
          </p:cNvSpPr>
          <p:nvPr/>
        </p:nvSpPr>
        <p:spPr bwMode="auto">
          <a:xfrm>
            <a:off x="4572000" y="2849563"/>
            <a:ext cx="4446588" cy="346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14313">
              <a:spcBef>
                <a:spcPct val="20000"/>
              </a:spcBef>
              <a:buFont typeface="Arial" panose="020B0604020202020204" pitchFamily="34" charset="0"/>
              <a:buChar char="•"/>
              <a:tabLst>
                <a:tab pos="1881188" algn="l"/>
              </a:tabLst>
              <a:defRPr sz="3200">
                <a:solidFill>
                  <a:schemeClr val="tx1"/>
                </a:solidFill>
                <a:latin typeface="Calibri" panose="020F0502020204030204" pitchFamily="34" charset="0"/>
              </a:defRPr>
            </a:lvl1pPr>
            <a:lvl2pPr marL="742950" indent="-285750" defTabSz="214313">
              <a:spcBef>
                <a:spcPct val="20000"/>
              </a:spcBef>
              <a:buFont typeface="Arial" panose="020B0604020202020204" pitchFamily="34" charset="0"/>
              <a:buChar char="–"/>
              <a:tabLst>
                <a:tab pos="1881188" algn="l"/>
              </a:tabLst>
              <a:defRPr sz="2800">
                <a:solidFill>
                  <a:schemeClr val="tx1"/>
                </a:solidFill>
                <a:latin typeface="Calibri" panose="020F0502020204030204" pitchFamily="34" charset="0"/>
              </a:defRPr>
            </a:lvl2pPr>
            <a:lvl3pPr marL="1143000" indent="-228600" defTabSz="214313">
              <a:spcBef>
                <a:spcPct val="20000"/>
              </a:spcBef>
              <a:buFont typeface="Arial" panose="020B0604020202020204" pitchFamily="34" charset="0"/>
              <a:buChar char="•"/>
              <a:tabLst>
                <a:tab pos="1881188" algn="l"/>
              </a:tabLst>
              <a:defRPr sz="2400">
                <a:solidFill>
                  <a:schemeClr val="tx1"/>
                </a:solidFill>
                <a:latin typeface="Calibri" panose="020F0502020204030204" pitchFamily="34" charset="0"/>
              </a:defRPr>
            </a:lvl3pPr>
            <a:lvl4pPr marL="1600200" indent="-228600" defTabSz="214313">
              <a:spcBef>
                <a:spcPct val="20000"/>
              </a:spcBef>
              <a:buFont typeface="Arial" panose="020B0604020202020204" pitchFamily="34" charset="0"/>
              <a:buChar char="–"/>
              <a:tabLst>
                <a:tab pos="1881188" algn="l"/>
              </a:tabLst>
              <a:defRPr sz="2000">
                <a:solidFill>
                  <a:schemeClr val="tx1"/>
                </a:solidFill>
                <a:latin typeface="Calibri" panose="020F0502020204030204" pitchFamily="34" charset="0"/>
              </a:defRPr>
            </a:lvl4pPr>
            <a:lvl5pPr marL="2057400" indent="-228600" defTabSz="214313">
              <a:spcBef>
                <a:spcPct val="20000"/>
              </a:spcBef>
              <a:buFont typeface="Arial" panose="020B0604020202020204" pitchFamily="34" charset="0"/>
              <a:buChar char="»"/>
              <a:tabLst>
                <a:tab pos="1881188" algn="l"/>
              </a:tabLst>
              <a:defRPr sz="2000">
                <a:solidFill>
                  <a:schemeClr val="tx1"/>
                </a:solidFill>
                <a:latin typeface="Calibri" panose="020F0502020204030204" pitchFamily="34" charset="0"/>
              </a:defRPr>
            </a:lvl5pPr>
            <a:lvl6pPr marL="25146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6pPr>
            <a:lvl7pPr marL="29718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7pPr>
            <a:lvl8pPr marL="34290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8pPr>
            <a:lvl9pPr marL="38862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9pPr>
          </a:lstStyle>
          <a:p>
            <a:pPr algn="ctr" eaLnBrk="1" hangingPunct="1">
              <a:lnSpc>
                <a:spcPts val="1700"/>
              </a:lnSpc>
              <a:spcBef>
                <a:spcPct val="0"/>
              </a:spcBef>
              <a:spcAft>
                <a:spcPts val="600"/>
              </a:spcAft>
              <a:buClr>
                <a:srgbClr val="0000FF"/>
              </a:buClr>
              <a:buFontTx/>
              <a:buNone/>
            </a:pPr>
            <a:r>
              <a:rPr lang="es-MX" altLang="es-MX" sz="1100" b="1" u="sng" dirty="0">
                <a:solidFill>
                  <a:srgbClr val="000000"/>
                </a:solidFill>
                <a:latin typeface="Arial" panose="020B0604020202020204" pitchFamily="34" charset="0"/>
              </a:rPr>
              <a:t>Formación académica:</a:t>
            </a:r>
          </a:p>
          <a:p>
            <a:pPr marL="271463" indent="-271463" algn="just" eaLnBrk="1" hangingPunct="1">
              <a:lnSpc>
                <a:spcPts val="1700"/>
              </a:lnSpc>
              <a:spcBef>
                <a:spcPct val="0"/>
              </a:spcBef>
              <a:spcAft>
                <a:spcPts val="600"/>
              </a:spcAft>
              <a:buFont typeface="Wingdings" panose="05000000000000000000" pitchFamily="2" charset="2"/>
              <a:buChar char="q"/>
            </a:pPr>
            <a:r>
              <a:rPr lang="es-MX" altLang="es-MX" sz="1100" dirty="0" smtClean="0">
                <a:solidFill>
                  <a:srgbClr val="404040"/>
                </a:solidFill>
                <a:latin typeface="Arial" panose="020B0604020202020204" pitchFamily="34" charset="0"/>
                <a:cs typeface="Times New Roman" panose="02020603050405020304" pitchFamily="18" charset="0"/>
              </a:rPr>
              <a:t>1984-1987 Técnico </a:t>
            </a:r>
            <a:r>
              <a:rPr lang="es-MX" altLang="es-MX" sz="1100" dirty="0">
                <a:solidFill>
                  <a:srgbClr val="404040"/>
                </a:solidFill>
                <a:latin typeface="Arial" panose="020B0604020202020204" pitchFamily="34" charset="0"/>
                <a:cs typeface="Times New Roman" panose="02020603050405020304" pitchFamily="18" charset="0"/>
              </a:rPr>
              <a:t>en Administración de Empresas Turísticas por </a:t>
            </a:r>
            <a:r>
              <a:rPr lang="es-MX" altLang="es-MX" sz="1100" dirty="0" smtClean="0">
                <a:solidFill>
                  <a:srgbClr val="404040"/>
                </a:solidFill>
                <a:latin typeface="Arial" panose="020B0604020202020204" pitchFamily="34" charset="0"/>
                <a:cs typeface="Times New Roman" panose="02020603050405020304" pitchFamily="18" charset="0"/>
              </a:rPr>
              <a:t>  el </a:t>
            </a:r>
            <a:r>
              <a:rPr lang="es-MX" altLang="es-MX" sz="1100" dirty="0">
                <a:solidFill>
                  <a:srgbClr val="404040"/>
                </a:solidFill>
                <a:latin typeface="Arial" panose="020B0604020202020204" pitchFamily="34" charset="0"/>
                <a:cs typeface="Times New Roman" panose="02020603050405020304" pitchFamily="18" charset="0"/>
              </a:rPr>
              <a:t>Instituto Franco Americano, Cd. Satélite, estado de México.</a:t>
            </a:r>
          </a:p>
          <a:p>
            <a:pPr marL="271463" indent="-271463" algn="just" eaLnBrk="1" hangingPunct="1">
              <a:lnSpc>
                <a:spcPts val="1700"/>
              </a:lnSpc>
              <a:spcBef>
                <a:spcPct val="0"/>
              </a:spcBef>
              <a:spcAft>
                <a:spcPts val="600"/>
              </a:spcAft>
              <a:buFont typeface="Wingdings" panose="05000000000000000000" pitchFamily="2" charset="2"/>
              <a:buChar char="q"/>
            </a:pPr>
            <a:r>
              <a:rPr lang="es-MX" altLang="es-MX" sz="1100" dirty="0" smtClean="0">
                <a:solidFill>
                  <a:srgbClr val="404040"/>
                </a:solidFill>
                <a:latin typeface="Arial" panose="020B0604020202020204" pitchFamily="34" charset="0"/>
                <a:cs typeface="Times New Roman" panose="02020603050405020304" pitchFamily="18" charset="0"/>
              </a:rPr>
              <a:t>1990-1994 Licenciatura </a:t>
            </a:r>
            <a:r>
              <a:rPr lang="es-MX" altLang="es-MX" sz="1100" dirty="0">
                <a:solidFill>
                  <a:srgbClr val="404040"/>
                </a:solidFill>
                <a:latin typeface="Arial" panose="020B0604020202020204" pitchFamily="34" charset="0"/>
                <a:cs typeface="Times New Roman" panose="02020603050405020304" pitchFamily="18" charset="0"/>
              </a:rPr>
              <a:t>en Arquitectura por la </a:t>
            </a:r>
            <a:r>
              <a:rPr lang="es-MX" altLang="es-MX" sz="1100" dirty="0" err="1">
                <a:solidFill>
                  <a:srgbClr val="404040"/>
                </a:solidFill>
                <a:latin typeface="Arial" panose="020B0604020202020204" pitchFamily="34" charset="0"/>
                <a:cs typeface="Times New Roman" panose="02020603050405020304" pitchFamily="18" charset="0"/>
              </a:rPr>
              <a:t>UVM</a:t>
            </a:r>
            <a:r>
              <a:rPr lang="es-MX" altLang="es-MX" sz="1100" dirty="0">
                <a:solidFill>
                  <a:srgbClr val="404040"/>
                </a:solidFill>
                <a:latin typeface="Arial" panose="020B0604020202020204" pitchFamily="34" charset="0"/>
                <a:cs typeface="Times New Roman" panose="02020603050405020304" pitchFamily="18" charset="0"/>
              </a:rPr>
              <a:t> Campus </a:t>
            </a:r>
            <a:r>
              <a:rPr lang="es-MX" altLang="es-MX" sz="1100" dirty="0" err="1">
                <a:solidFill>
                  <a:srgbClr val="404040"/>
                </a:solidFill>
                <a:latin typeface="Arial" panose="020B0604020202020204" pitchFamily="34" charset="0"/>
                <a:cs typeface="Times New Roman" panose="02020603050405020304" pitchFamily="18" charset="0"/>
              </a:rPr>
              <a:t>Juriquilla</a:t>
            </a:r>
            <a:r>
              <a:rPr lang="es-MX" altLang="es-MX" sz="1100" dirty="0">
                <a:solidFill>
                  <a:srgbClr val="404040"/>
                </a:solidFill>
                <a:latin typeface="Arial" panose="020B0604020202020204" pitchFamily="34" charset="0"/>
                <a:cs typeface="Times New Roman" panose="02020603050405020304" pitchFamily="18" charset="0"/>
              </a:rPr>
              <a:t>.</a:t>
            </a:r>
          </a:p>
          <a:p>
            <a:pPr marL="271463" indent="-271463" algn="just" eaLnBrk="1" hangingPunct="1">
              <a:lnSpc>
                <a:spcPts val="1700"/>
              </a:lnSpc>
              <a:spcBef>
                <a:spcPct val="0"/>
              </a:spcBef>
              <a:spcAft>
                <a:spcPts val="600"/>
              </a:spcAft>
              <a:buFont typeface="Wingdings" panose="05000000000000000000" pitchFamily="2" charset="2"/>
              <a:buChar char="q"/>
            </a:pPr>
            <a:r>
              <a:rPr lang="es-MX" altLang="es-MX" sz="1100" dirty="0" smtClean="0">
                <a:solidFill>
                  <a:srgbClr val="404040"/>
                </a:solidFill>
                <a:latin typeface="Arial" panose="020B0604020202020204" pitchFamily="34" charset="0"/>
                <a:cs typeface="Times New Roman" panose="02020603050405020304" pitchFamily="18" charset="0"/>
              </a:rPr>
              <a:t>2003-2005 Maestría </a:t>
            </a:r>
            <a:r>
              <a:rPr lang="es-MX" altLang="es-MX" sz="1100" dirty="0">
                <a:solidFill>
                  <a:srgbClr val="404040"/>
                </a:solidFill>
                <a:latin typeface="Arial" panose="020B0604020202020204" pitchFamily="34" charset="0"/>
                <a:cs typeface="Times New Roman" panose="02020603050405020304" pitchFamily="18" charset="0"/>
              </a:rPr>
              <a:t>en Planeación Urbana Regional por la Universidad de Guanajuato.</a:t>
            </a:r>
          </a:p>
          <a:p>
            <a:pPr marL="271463" indent="-271463" algn="just" eaLnBrk="1" hangingPunct="1">
              <a:lnSpc>
                <a:spcPts val="1700"/>
              </a:lnSpc>
              <a:spcBef>
                <a:spcPct val="0"/>
              </a:spcBef>
              <a:spcAft>
                <a:spcPts val="600"/>
              </a:spcAft>
              <a:buFont typeface="Wingdings" panose="05000000000000000000" pitchFamily="2" charset="2"/>
              <a:buChar char="q"/>
            </a:pPr>
            <a:r>
              <a:rPr lang="es-MX" altLang="es-MX" sz="1100" dirty="0" smtClean="0">
                <a:solidFill>
                  <a:srgbClr val="404040"/>
                </a:solidFill>
                <a:latin typeface="Arial" panose="020B0604020202020204" pitchFamily="34" charset="0"/>
                <a:cs typeface="Times New Roman" panose="02020603050405020304" pitchFamily="18" charset="0"/>
              </a:rPr>
              <a:t>2005-2005 Diplomado </a:t>
            </a:r>
            <a:r>
              <a:rPr lang="es-MX" altLang="es-MX" sz="1100" dirty="0">
                <a:solidFill>
                  <a:srgbClr val="404040"/>
                </a:solidFill>
                <a:latin typeface="Arial" panose="020B0604020202020204" pitchFamily="34" charset="0"/>
                <a:cs typeface="Times New Roman" panose="02020603050405020304" pitchFamily="18" charset="0"/>
              </a:rPr>
              <a:t>en legislación ambiental en la Universidad Autónoma de Querétaro.</a:t>
            </a:r>
          </a:p>
          <a:p>
            <a:pPr marL="271463" indent="-271463" algn="just" eaLnBrk="1" hangingPunct="1">
              <a:lnSpc>
                <a:spcPts val="1700"/>
              </a:lnSpc>
              <a:spcBef>
                <a:spcPct val="0"/>
              </a:spcBef>
              <a:spcAft>
                <a:spcPts val="600"/>
              </a:spcAft>
              <a:buFont typeface="Wingdings" panose="05000000000000000000" pitchFamily="2" charset="2"/>
              <a:buChar char="q"/>
            </a:pPr>
            <a:r>
              <a:rPr lang="es-MX" altLang="es-MX" sz="1100" dirty="0" smtClean="0">
                <a:solidFill>
                  <a:srgbClr val="404040"/>
                </a:solidFill>
                <a:latin typeface="Arial" panose="020B0604020202020204" pitchFamily="34" charset="0"/>
                <a:cs typeface="Times New Roman" panose="02020603050405020304" pitchFamily="18" charset="0"/>
              </a:rPr>
              <a:t>2006-2006 Diplomado </a:t>
            </a:r>
            <a:r>
              <a:rPr lang="es-MX" altLang="es-MX" sz="1100" dirty="0">
                <a:solidFill>
                  <a:srgbClr val="404040"/>
                </a:solidFill>
                <a:latin typeface="Arial" panose="020B0604020202020204" pitchFamily="34" charset="0"/>
                <a:cs typeface="Times New Roman" panose="02020603050405020304" pitchFamily="18" charset="0"/>
              </a:rPr>
              <a:t>en Derecho.</a:t>
            </a:r>
          </a:p>
          <a:p>
            <a:pPr marL="271463" indent="-271463" algn="just" eaLnBrk="1" hangingPunct="1">
              <a:lnSpc>
                <a:spcPts val="1700"/>
              </a:lnSpc>
              <a:spcBef>
                <a:spcPct val="0"/>
              </a:spcBef>
              <a:spcAft>
                <a:spcPts val="600"/>
              </a:spcAft>
              <a:buFont typeface="Wingdings" panose="05000000000000000000" pitchFamily="2" charset="2"/>
              <a:buChar char="q"/>
            </a:pPr>
            <a:r>
              <a:rPr lang="es-MX" altLang="es-MX" sz="1100" dirty="0" smtClean="0">
                <a:solidFill>
                  <a:srgbClr val="404040"/>
                </a:solidFill>
                <a:latin typeface="Arial" panose="020B0604020202020204" pitchFamily="34" charset="0"/>
                <a:cs typeface="Times New Roman" panose="02020603050405020304" pitchFamily="18" charset="0"/>
              </a:rPr>
              <a:t>2008-2008 Diplomado </a:t>
            </a:r>
            <a:r>
              <a:rPr lang="es-MX" altLang="es-MX" sz="1100" dirty="0">
                <a:solidFill>
                  <a:srgbClr val="404040"/>
                </a:solidFill>
                <a:latin typeface="Arial" panose="020B0604020202020204" pitchFamily="34" charset="0"/>
                <a:cs typeface="Times New Roman" panose="02020603050405020304" pitchFamily="18" charset="0"/>
              </a:rPr>
              <a:t>en Derecho Parlamentario.</a:t>
            </a:r>
          </a:p>
          <a:p>
            <a:pPr marL="271463" indent="-271463" algn="just" eaLnBrk="1" hangingPunct="1">
              <a:lnSpc>
                <a:spcPts val="1700"/>
              </a:lnSpc>
              <a:spcBef>
                <a:spcPct val="0"/>
              </a:spcBef>
              <a:spcAft>
                <a:spcPts val="600"/>
              </a:spcAft>
              <a:buFont typeface="Wingdings" panose="05000000000000000000" pitchFamily="2" charset="2"/>
              <a:buChar char="q"/>
            </a:pPr>
            <a:r>
              <a:rPr lang="es-MX" altLang="es-MX" sz="1100" dirty="0" smtClean="0">
                <a:solidFill>
                  <a:srgbClr val="404040"/>
                </a:solidFill>
                <a:latin typeface="Arial" panose="020B0604020202020204" pitchFamily="34" charset="0"/>
                <a:cs typeface="Times New Roman" panose="02020603050405020304" pitchFamily="18" charset="0"/>
              </a:rPr>
              <a:t>2008-2009 Especialidad </a:t>
            </a:r>
            <a:r>
              <a:rPr lang="es-MX" altLang="es-MX" sz="1100" dirty="0">
                <a:solidFill>
                  <a:srgbClr val="404040"/>
                </a:solidFill>
                <a:latin typeface="Arial" panose="020B0604020202020204" pitchFamily="34" charset="0"/>
                <a:cs typeface="Times New Roman" panose="02020603050405020304" pitchFamily="18" charset="0"/>
              </a:rPr>
              <a:t>en valuación inmobiliaria </a:t>
            </a:r>
          </a:p>
        </p:txBody>
      </p:sp>
      <p:sp>
        <p:nvSpPr>
          <p:cNvPr id="60420" name="CuadroTexto 32"/>
          <p:cNvSpPr txBox="1">
            <a:spLocks noChangeArrowheads="1"/>
          </p:cNvSpPr>
          <p:nvPr/>
        </p:nvSpPr>
        <p:spPr bwMode="auto">
          <a:xfrm>
            <a:off x="-67733" y="0"/>
            <a:ext cx="9144000"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8686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686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686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9pPr>
          </a:lstStyle>
          <a:p>
            <a:pPr algn="ctr">
              <a:buFont typeface="Arial" panose="020B0604020202020204" pitchFamily="34" charset="0"/>
              <a:buNone/>
            </a:pPr>
            <a:r>
              <a:rPr lang="es-MX" altLang="es-MX" sz="1600" b="1" dirty="0" smtClean="0">
                <a:latin typeface="Arial" panose="020B0604020202020204" pitchFamily="34" charset="0"/>
                <a:ea typeface="Adobe Caslon Pro"/>
                <a:cs typeface="Adobe Caslon Pro"/>
              </a:rPr>
              <a:t>Regidora</a:t>
            </a:r>
            <a:endParaRPr lang="es-MX" altLang="es-MX" sz="1600" b="1" dirty="0">
              <a:latin typeface="Arial" panose="020B0604020202020204" pitchFamily="34" charset="0"/>
              <a:ea typeface="Adobe Caslon Pro"/>
              <a:cs typeface="Adobe Caslon Pro"/>
            </a:endParaRPr>
          </a:p>
          <a:p>
            <a:pPr algn="ctr">
              <a:buNone/>
            </a:pPr>
            <a:r>
              <a:rPr lang="es-MX" altLang="es-MX" sz="1600" b="1" dirty="0">
                <a:latin typeface="Arial" panose="020B0604020202020204" pitchFamily="34" charset="0"/>
                <a:ea typeface="Adobe Caslon Pro"/>
                <a:cs typeface="Adobe Caslon Pro"/>
              </a:rPr>
              <a:t>C. </a:t>
            </a:r>
            <a:r>
              <a:rPr lang="es-MX" sz="1600" b="1" dirty="0">
                <a:latin typeface="Montserrat" panose="00000500000000000000" pitchFamily="2" charset="0"/>
                <a:cs typeface="Arial" panose="020B0604020202020204" pitchFamily="34" charset="0"/>
              </a:rPr>
              <a:t>Mtra. Adriana Fuentes Cortes. </a:t>
            </a:r>
            <a:endParaRPr lang="es-MX" sz="1600" u="sng" dirty="0">
              <a:latin typeface="Montserrat" panose="00000500000000000000" pitchFamily="2" charset="0"/>
              <a:cs typeface="Arial" panose="020B0604020202020204" pitchFamily="34" charset="0"/>
            </a:endParaRPr>
          </a:p>
          <a:p>
            <a:pPr algn="ctr">
              <a:buFont typeface="Arial" panose="020B0604020202020204" pitchFamily="34" charset="0"/>
              <a:buNone/>
            </a:pPr>
            <a:endParaRPr lang="es-MX" altLang="es-MX" sz="1600" b="1" dirty="0">
              <a:latin typeface="Arial" panose="020B0604020202020204" pitchFamily="34" charset="0"/>
              <a:ea typeface="Adobe Caslon Pro"/>
              <a:cs typeface="Adobe Caslon Pro"/>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283" y="929485"/>
            <a:ext cx="1129967" cy="1141993"/>
          </a:xfrm>
          <a:prstGeom prst="rect">
            <a:avLst/>
          </a:prstGeom>
          <a:ln w="3175" cmpd="thinThick">
            <a:solidFill>
              <a:schemeClr val="tx1"/>
            </a:solidFill>
          </a:ln>
        </p:spPr>
      </p:pic>
    </p:spTree>
    <p:extLst>
      <p:ext uri="{BB962C8B-B14F-4D97-AF65-F5344CB8AC3E}">
        <p14:creationId xmlns:p14="http://schemas.microsoft.com/office/powerpoint/2010/main" val="2597795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CuadroTexto"/>
          <p:cNvSpPr txBox="1"/>
          <p:nvPr/>
        </p:nvSpPr>
        <p:spPr>
          <a:xfrm>
            <a:off x="179388" y="2849563"/>
            <a:ext cx="4392612" cy="2079625"/>
          </a:xfrm>
          <a:prstGeom prst="rect">
            <a:avLst/>
          </a:prstGeom>
          <a:noFill/>
        </p:spPr>
        <p:txBody>
          <a:bodyPr>
            <a:spAutoFit/>
          </a:bodyPr>
          <a:lstStyle/>
          <a:p>
            <a:pPr marL="214313" indent="-150019" algn="ctr" defTabSz="214313" eaLnBrk="1" fontAlgn="auto" hangingPunct="1">
              <a:lnSpc>
                <a:spcPts val="1700"/>
              </a:lnSpc>
              <a:spcBef>
                <a:spcPts val="0"/>
              </a:spcBef>
              <a:spcAft>
                <a:spcPts val="600"/>
              </a:spcAft>
              <a:buClr>
                <a:srgbClr val="0000FF"/>
              </a:buClr>
              <a:defRPr/>
            </a:pPr>
            <a:r>
              <a:rPr lang="es-MX" sz="1100" b="1" u="sng" kern="0" dirty="0">
                <a:solidFill>
                  <a:sysClr val="windowText" lastClr="000000"/>
                </a:solidFill>
                <a:latin typeface="Arial"/>
              </a:rPr>
              <a:t>Datos personales:</a:t>
            </a:r>
            <a:endParaRPr lang="es-MX" sz="1100" b="1" kern="0" dirty="0">
              <a:solidFill>
                <a:sysClr val="windowText" lastClr="000000"/>
              </a:solidFill>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fecha De nacimiento:  </a:t>
            </a:r>
            <a:r>
              <a:rPr lang="es-MX" sz="1100" b="1" kern="0" dirty="0" smtClean="0">
                <a:solidFill>
                  <a:sysClr val="windowText" lastClr="000000"/>
                </a:solidFill>
                <a:latin typeface="Arial"/>
                <a:cs typeface="Times New Roman" pitchFamily="18" charset="0"/>
              </a:rPr>
              <a:t>15 May. 1980.</a:t>
            </a:r>
            <a:r>
              <a:rPr lang="es-MX" sz="1100" b="1" kern="0" dirty="0">
                <a:solidFill>
                  <a:sysClr val="windowText" lastClr="000000"/>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Lugar de nacimiento: </a:t>
            </a:r>
            <a:r>
              <a:rPr lang="es-MX" sz="1100" b="1" kern="0" dirty="0" smtClean="0">
                <a:solidFill>
                  <a:sysClr val="windowText" lastClr="000000"/>
                </a:solidFill>
                <a:latin typeface="Arial"/>
                <a:cs typeface="Times New Roman" pitchFamily="18" charset="0"/>
              </a:rPr>
              <a:t>Querétaro, Qro.</a:t>
            </a:r>
            <a:r>
              <a:rPr lang="es-MX" sz="1100" kern="0" dirty="0">
                <a:solidFill>
                  <a:sysClr val="windowText" lastClr="000000"/>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Estado civil: </a:t>
            </a:r>
            <a:r>
              <a:rPr lang="es-MX" sz="1100" b="1" kern="0" dirty="0" smtClean="0">
                <a:solidFill>
                  <a:sysClr val="windowText" lastClr="000000"/>
                </a:solidFill>
                <a:latin typeface="Arial"/>
                <a:cs typeface="Times New Roman" pitchFamily="18" charset="0"/>
              </a:rPr>
              <a:t>Soltera</a:t>
            </a:r>
            <a:r>
              <a:rPr lang="es-MX" sz="1100" kern="0" dirty="0" smtClean="0">
                <a:solidFill>
                  <a:sysClr val="windowText" lastClr="000000"/>
                </a:solidFill>
                <a:latin typeface="Arial"/>
                <a:cs typeface="Times New Roman" pitchFamily="18" charset="0"/>
              </a:rPr>
              <a:t>.                 </a:t>
            </a:r>
            <a:r>
              <a:rPr lang="es-MX" sz="1100" kern="0" dirty="0">
                <a:solidFill>
                  <a:sysClr val="windowText" lastClr="000000"/>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Teléfono de oficina: </a:t>
            </a:r>
            <a:r>
              <a:rPr lang="es-MX" sz="1100" b="1" dirty="0" smtClean="0">
                <a:solidFill>
                  <a:srgbClr val="000000"/>
                </a:solidFill>
                <a:cs typeface="Times New Roman" pitchFamily="18" charset="0"/>
              </a:rPr>
              <a:t>(427) 26-81-00-0</a:t>
            </a:r>
            <a:r>
              <a:rPr lang="es-MX" sz="1100" b="1" kern="0" dirty="0" smtClean="0">
                <a:solidFill>
                  <a:sysClr val="windowText" lastClr="000000"/>
                </a:solidFill>
                <a:latin typeface="Arial"/>
                <a:cs typeface="Times New Roman" pitchFamily="18" charset="0"/>
              </a:rPr>
              <a:t> </a:t>
            </a:r>
            <a:r>
              <a:rPr lang="es-MX" sz="1100" kern="0" dirty="0" smtClean="0">
                <a:solidFill>
                  <a:sysClr val="windowText" lastClr="000000"/>
                </a:solidFill>
                <a:latin typeface="Arial"/>
                <a:cs typeface="Times New Roman" pitchFamily="18" charset="0"/>
              </a:rPr>
              <a:t> </a:t>
            </a:r>
            <a:r>
              <a:rPr lang="es-MX" sz="1100" kern="0" dirty="0">
                <a:solidFill>
                  <a:sysClr val="windowText" lastClr="000000"/>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 Filiación política: </a:t>
            </a:r>
            <a:r>
              <a:rPr lang="es-MX" sz="1100" b="1" kern="0" dirty="0" smtClean="0">
                <a:solidFill>
                  <a:sysClr val="windowText" lastClr="000000"/>
                </a:solidFill>
                <a:latin typeface="Arial"/>
                <a:cs typeface="Times New Roman" pitchFamily="18" charset="0"/>
              </a:rPr>
              <a:t>PNAL</a:t>
            </a:r>
            <a:r>
              <a:rPr lang="es-MX" sz="1100" kern="0" dirty="0" smtClean="0">
                <a:solidFill>
                  <a:sysClr val="windowText" lastClr="000000"/>
                </a:solidFill>
                <a:latin typeface="Arial"/>
                <a:cs typeface="Times New Roman" pitchFamily="18" charset="0"/>
              </a:rPr>
              <a:t>.</a:t>
            </a:r>
            <a:endParaRPr lang="es-MX" sz="1100" b="1" kern="0" dirty="0">
              <a:solidFill>
                <a:sysClr val="windowText" lastClr="000000"/>
              </a:solidFill>
              <a:latin typeface="Arial"/>
              <a:cs typeface="Times New Roman" pitchFamily="18" charset="0"/>
            </a:endParaRPr>
          </a:p>
          <a:p>
            <a:pPr algn="just">
              <a:lnSpc>
                <a:spcPts val="1700"/>
              </a:lnSpc>
              <a:spcBef>
                <a:spcPts val="0"/>
              </a:spcBef>
              <a:spcAft>
                <a:spcPts val="600"/>
              </a:spcAft>
              <a:defRPr/>
            </a:pPr>
            <a:endParaRPr lang="es-ES" sz="1100" kern="0" dirty="0">
              <a:solidFill>
                <a:sysClr val="windowText" lastClr="000000"/>
              </a:solidFill>
              <a:latin typeface="Arial"/>
              <a:cs typeface="Times New Roman" pitchFamily="18" charset="0"/>
            </a:endParaRPr>
          </a:p>
        </p:txBody>
      </p:sp>
      <p:sp>
        <p:nvSpPr>
          <p:cNvPr id="61443" name="2 CuadroTexto"/>
          <p:cNvSpPr txBox="1">
            <a:spLocks noChangeArrowheads="1"/>
          </p:cNvSpPr>
          <p:nvPr/>
        </p:nvSpPr>
        <p:spPr bwMode="auto">
          <a:xfrm>
            <a:off x="4572000" y="2849563"/>
            <a:ext cx="4446588"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14313">
              <a:spcBef>
                <a:spcPct val="20000"/>
              </a:spcBef>
              <a:buFont typeface="Arial" panose="020B0604020202020204" pitchFamily="34" charset="0"/>
              <a:buChar char="•"/>
              <a:tabLst>
                <a:tab pos="1881188" algn="l"/>
              </a:tabLst>
              <a:defRPr sz="3200">
                <a:solidFill>
                  <a:schemeClr val="tx1"/>
                </a:solidFill>
                <a:latin typeface="Calibri" panose="020F0502020204030204" pitchFamily="34" charset="0"/>
              </a:defRPr>
            </a:lvl1pPr>
            <a:lvl2pPr marL="742950" indent="-285750" defTabSz="214313">
              <a:spcBef>
                <a:spcPct val="20000"/>
              </a:spcBef>
              <a:buFont typeface="Arial" panose="020B0604020202020204" pitchFamily="34" charset="0"/>
              <a:buChar char="–"/>
              <a:tabLst>
                <a:tab pos="1881188" algn="l"/>
              </a:tabLst>
              <a:defRPr sz="2800">
                <a:solidFill>
                  <a:schemeClr val="tx1"/>
                </a:solidFill>
                <a:latin typeface="Calibri" panose="020F0502020204030204" pitchFamily="34" charset="0"/>
              </a:defRPr>
            </a:lvl2pPr>
            <a:lvl3pPr marL="1143000" indent="-228600" defTabSz="214313">
              <a:spcBef>
                <a:spcPct val="20000"/>
              </a:spcBef>
              <a:buFont typeface="Arial" panose="020B0604020202020204" pitchFamily="34" charset="0"/>
              <a:buChar char="•"/>
              <a:tabLst>
                <a:tab pos="1881188" algn="l"/>
              </a:tabLst>
              <a:defRPr sz="2400">
                <a:solidFill>
                  <a:schemeClr val="tx1"/>
                </a:solidFill>
                <a:latin typeface="Calibri" panose="020F0502020204030204" pitchFamily="34" charset="0"/>
              </a:defRPr>
            </a:lvl3pPr>
            <a:lvl4pPr marL="1600200" indent="-228600" defTabSz="214313">
              <a:spcBef>
                <a:spcPct val="20000"/>
              </a:spcBef>
              <a:buFont typeface="Arial" panose="020B0604020202020204" pitchFamily="34" charset="0"/>
              <a:buChar char="–"/>
              <a:tabLst>
                <a:tab pos="1881188" algn="l"/>
              </a:tabLst>
              <a:defRPr sz="2000">
                <a:solidFill>
                  <a:schemeClr val="tx1"/>
                </a:solidFill>
                <a:latin typeface="Calibri" panose="020F0502020204030204" pitchFamily="34" charset="0"/>
              </a:defRPr>
            </a:lvl4pPr>
            <a:lvl5pPr marL="2057400" indent="-228600" defTabSz="214313">
              <a:spcBef>
                <a:spcPct val="20000"/>
              </a:spcBef>
              <a:buFont typeface="Arial" panose="020B0604020202020204" pitchFamily="34" charset="0"/>
              <a:buChar char="»"/>
              <a:tabLst>
                <a:tab pos="1881188" algn="l"/>
              </a:tabLst>
              <a:defRPr sz="2000">
                <a:solidFill>
                  <a:schemeClr val="tx1"/>
                </a:solidFill>
                <a:latin typeface="Calibri" panose="020F0502020204030204" pitchFamily="34" charset="0"/>
              </a:defRPr>
            </a:lvl5pPr>
            <a:lvl6pPr marL="25146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6pPr>
            <a:lvl7pPr marL="29718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7pPr>
            <a:lvl8pPr marL="34290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8pPr>
            <a:lvl9pPr marL="38862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9pPr>
          </a:lstStyle>
          <a:p>
            <a:pPr algn="ctr" eaLnBrk="1" hangingPunct="1">
              <a:lnSpc>
                <a:spcPts val="1700"/>
              </a:lnSpc>
              <a:spcBef>
                <a:spcPct val="0"/>
              </a:spcBef>
              <a:spcAft>
                <a:spcPts val="600"/>
              </a:spcAft>
              <a:buClr>
                <a:srgbClr val="0000FF"/>
              </a:buClr>
              <a:buFontTx/>
              <a:buNone/>
            </a:pPr>
            <a:r>
              <a:rPr lang="es-MX" altLang="es-MX" sz="1100" b="1" u="sng" dirty="0">
                <a:solidFill>
                  <a:srgbClr val="000000"/>
                </a:solidFill>
                <a:latin typeface="Arial" panose="020B0604020202020204" pitchFamily="34" charset="0"/>
              </a:rPr>
              <a:t>Formación académica:</a:t>
            </a:r>
          </a:p>
          <a:p>
            <a:pPr algn="just" eaLnBrk="1" hangingPunct="1">
              <a:lnSpc>
                <a:spcPts val="1700"/>
              </a:lnSpc>
              <a:spcBef>
                <a:spcPct val="0"/>
              </a:spcBef>
              <a:spcAft>
                <a:spcPts val="600"/>
              </a:spcAft>
              <a:buFont typeface="Wingdings" panose="05000000000000000000" pitchFamily="2" charset="2"/>
              <a:buChar char="q"/>
            </a:pPr>
            <a:r>
              <a:rPr lang="es-MX" altLang="es-MX" sz="1100" dirty="0" smtClean="0">
                <a:solidFill>
                  <a:srgbClr val="000000"/>
                </a:solidFill>
                <a:latin typeface="Arial" panose="020B0604020202020204" pitchFamily="34" charset="0"/>
                <a:cs typeface="Times New Roman" panose="02020603050405020304" pitchFamily="18" charset="0"/>
              </a:rPr>
              <a:t>   Licenciada </a:t>
            </a:r>
            <a:r>
              <a:rPr lang="es-MX" altLang="es-MX" sz="1100" dirty="0">
                <a:solidFill>
                  <a:srgbClr val="000000"/>
                </a:solidFill>
                <a:latin typeface="Arial" panose="020B0604020202020204" pitchFamily="34" charset="0"/>
                <a:cs typeface="Times New Roman" panose="02020603050405020304" pitchFamily="18" charset="0"/>
              </a:rPr>
              <a:t>en Derecho por la Universidad Anáhuac.</a:t>
            </a:r>
          </a:p>
          <a:p>
            <a:pPr marL="271463" indent="-271463" algn="just" eaLnBrk="1" hangingPunct="1">
              <a:lnSpc>
                <a:spcPts val="1700"/>
              </a:lnSpc>
              <a:spcBef>
                <a:spcPct val="0"/>
              </a:spcBef>
              <a:spcAft>
                <a:spcPts val="600"/>
              </a:spcAft>
              <a:buFont typeface="Wingdings" panose="05000000000000000000" pitchFamily="2" charset="2"/>
              <a:buChar char="q"/>
            </a:pPr>
            <a:r>
              <a:rPr lang="es-MX" altLang="es-MX" sz="1100" dirty="0" smtClean="0">
                <a:solidFill>
                  <a:srgbClr val="000000"/>
                </a:solidFill>
                <a:latin typeface="Arial" panose="020B0604020202020204" pitchFamily="34" charset="0"/>
                <a:cs typeface="Times New Roman" panose="02020603050405020304" pitchFamily="18" charset="0"/>
              </a:rPr>
              <a:t>Estudios </a:t>
            </a:r>
            <a:r>
              <a:rPr lang="es-MX" altLang="es-MX" sz="1100" dirty="0">
                <a:solidFill>
                  <a:srgbClr val="000000"/>
                </a:solidFill>
                <a:latin typeface="Arial" panose="020B0604020202020204" pitchFamily="34" charset="0"/>
                <a:cs typeface="Times New Roman" panose="02020603050405020304" pitchFamily="18" charset="0"/>
              </a:rPr>
              <a:t>especializados en derecho por el Instituto de los </a:t>
            </a:r>
            <a:r>
              <a:rPr lang="es-MX" altLang="es-MX" sz="1100" dirty="0" smtClean="0">
                <a:solidFill>
                  <a:srgbClr val="000000"/>
                </a:solidFill>
                <a:latin typeface="Arial" panose="020B0604020202020204" pitchFamily="34" charset="0"/>
                <a:cs typeface="Times New Roman" panose="02020603050405020304" pitchFamily="18" charset="0"/>
              </a:rPr>
              <a:t>   derechos </a:t>
            </a:r>
            <a:r>
              <a:rPr lang="es-MX" altLang="es-MX" sz="1100" dirty="0">
                <a:solidFill>
                  <a:srgbClr val="000000"/>
                </a:solidFill>
                <a:latin typeface="Arial" panose="020B0604020202020204" pitchFamily="34" charset="0"/>
                <a:cs typeface="Times New Roman" panose="02020603050405020304" pitchFamily="18" charset="0"/>
              </a:rPr>
              <a:t>humanos Estrasburgo, Francia.</a:t>
            </a:r>
          </a:p>
        </p:txBody>
      </p:sp>
      <p:sp>
        <p:nvSpPr>
          <p:cNvPr id="61444" name="CuadroTexto 32"/>
          <p:cNvSpPr txBox="1">
            <a:spLocks noChangeArrowheads="1"/>
          </p:cNvSpPr>
          <p:nvPr/>
        </p:nvSpPr>
        <p:spPr bwMode="auto">
          <a:xfrm>
            <a:off x="0" y="0"/>
            <a:ext cx="9144000"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8686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686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686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9pPr>
          </a:lstStyle>
          <a:p>
            <a:pPr algn="ctr">
              <a:buFont typeface="Arial" panose="020B0604020202020204" pitchFamily="34" charset="0"/>
              <a:buNone/>
            </a:pPr>
            <a:r>
              <a:rPr lang="es-MX" altLang="es-MX" sz="1600" b="1" dirty="0" smtClean="0">
                <a:latin typeface="Arial" panose="020B0604020202020204" pitchFamily="34" charset="0"/>
                <a:ea typeface="Adobe Caslon Pro"/>
                <a:cs typeface="Adobe Caslon Pro"/>
              </a:rPr>
              <a:t>Regidora</a:t>
            </a:r>
            <a:endParaRPr lang="es-MX" altLang="es-MX" sz="1600" b="1" dirty="0">
              <a:latin typeface="Arial" panose="020B0604020202020204" pitchFamily="34" charset="0"/>
              <a:ea typeface="Adobe Caslon Pro"/>
              <a:cs typeface="Adobe Caslon Pro"/>
            </a:endParaRPr>
          </a:p>
          <a:p>
            <a:pPr algn="ctr">
              <a:buNone/>
            </a:pPr>
            <a:r>
              <a:rPr lang="es-MX" altLang="es-MX" sz="1600" b="1" dirty="0" smtClean="0">
                <a:latin typeface="Arial" panose="020B0604020202020204" pitchFamily="34" charset="0"/>
                <a:ea typeface="Adobe Caslon Pro"/>
                <a:cs typeface="Adobe Caslon Pro"/>
              </a:rPr>
              <a:t>C. </a:t>
            </a:r>
            <a:r>
              <a:rPr lang="es-ES" sz="1600" b="1" dirty="0">
                <a:latin typeface="Montserrat" panose="00000500000000000000" pitchFamily="2" charset="0"/>
                <a:cs typeface="Arial" panose="020B0604020202020204" pitchFamily="34" charset="0"/>
              </a:rPr>
              <a:t>Lic. Tania Palacios Kuri</a:t>
            </a:r>
            <a:r>
              <a:rPr lang="en-US" sz="1600" b="1" dirty="0">
                <a:latin typeface="Montserrat" panose="00000500000000000000" pitchFamily="2" charset="0"/>
                <a:cs typeface="Arial" panose="020B0604020202020204" pitchFamily="34" charset="0"/>
              </a:rPr>
              <a:t>.</a:t>
            </a:r>
            <a:endParaRPr lang="es-ES" sz="1600" b="1" dirty="0">
              <a:latin typeface="Montserrat" panose="00000500000000000000" pitchFamily="2" charset="0"/>
            </a:endParaRPr>
          </a:p>
          <a:p>
            <a:pPr algn="ctr">
              <a:buFont typeface="Arial" panose="020B0604020202020204" pitchFamily="34" charset="0"/>
              <a:buNone/>
            </a:pPr>
            <a:endParaRPr lang="es-MX" altLang="es-MX" sz="1600" b="1" dirty="0">
              <a:latin typeface="Arial" panose="020B0604020202020204" pitchFamily="34" charset="0"/>
              <a:ea typeface="Adobe Caslon Pro"/>
              <a:cs typeface="Adobe Caslon Pro"/>
            </a:endParaRPr>
          </a:p>
          <a:p>
            <a:pPr algn="ctr">
              <a:buFont typeface="Arial" panose="020B0604020202020204" pitchFamily="34" charset="0"/>
              <a:buNone/>
            </a:pPr>
            <a:endParaRPr lang="es-MX" altLang="es-MX" sz="1600" b="1" dirty="0">
              <a:latin typeface="Arial" panose="020B0604020202020204" pitchFamily="34" charset="0"/>
              <a:ea typeface="Adobe Caslon Pro"/>
              <a:cs typeface="Adobe Caslon Pro"/>
            </a:endParaRPr>
          </a:p>
        </p:txBody>
      </p:sp>
      <p:pic>
        <p:nvPicPr>
          <p:cNvPr id="6" name="Imagen 5">
            <a:extLst>
              <a:ext uri="{FF2B5EF4-FFF2-40B4-BE49-F238E27FC236}">
                <a16:creationId xmlns:a16="http://schemas.microsoft.com/office/drawing/2014/main" xmlns="" id="{18412729-69B0-4869-9F3B-5C838C7B3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308" y="882621"/>
            <a:ext cx="983384" cy="1154636"/>
          </a:xfrm>
          <a:prstGeom prst="rect">
            <a:avLst/>
          </a:prstGeom>
          <a:ln w="3175" cmpd="thinThick">
            <a:solidFill>
              <a:srgbClr val="323037"/>
            </a:solidFill>
          </a:ln>
        </p:spPr>
      </p:pic>
    </p:spTree>
    <p:extLst>
      <p:ext uri="{BB962C8B-B14F-4D97-AF65-F5344CB8AC3E}">
        <p14:creationId xmlns:p14="http://schemas.microsoft.com/office/powerpoint/2010/main" val="3028202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redondeado 49"/>
          <p:cNvSpPr/>
          <p:nvPr/>
        </p:nvSpPr>
        <p:spPr>
          <a:xfrm>
            <a:off x="7011032" y="2876269"/>
            <a:ext cx="1812270" cy="1849033"/>
          </a:xfrm>
          <a:prstGeom prst="roundRect">
            <a:avLst>
              <a:gd name="adj" fmla="val 2333"/>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s-MX" sz="1100" b="1" dirty="0" smtClean="0">
              <a:solidFill>
                <a:srgbClr val="0000FF"/>
              </a:solidFill>
              <a:latin typeface="Arial" panose="020B0604020202020204" pitchFamily="34" charset="0"/>
              <a:cs typeface="Arial" panose="020B0604020202020204" pitchFamily="34" charset="0"/>
            </a:endParaRPr>
          </a:p>
          <a:p>
            <a:pPr algn="ctr"/>
            <a:r>
              <a:rPr lang="es-MX" sz="1100" b="1" dirty="0" smtClean="0">
                <a:solidFill>
                  <a:schemeClr val="tx1"/>
                </a:solidFill>
                <a:latin typeface="Arial" panose="020B0604020202020204" pitchFamily="34" charset="0"/>
                <a:cs typeface="Arial" panose="020B0604020202020204" pitchFamily="34" charset="0"/>
              </a:rPr>
              <a:t>Poblaciones beneficiadas</a:t>
            </a:r>
          </a:p>
          <a:p>
            <a:pPr algn="ctr"/>
            <a:endParaRPr lang="es-MX" sz="1100" b="1" dirty="0">
              <a:solidFill>
                <a:srgbClr val="0000FF"/>
              </a:solidFill>
              <a:latin typeface="Arial" panose="020B0604020202020204" pitchFamily="34" charset="0"/>
              <a:cs typeface="Arial" panose="020B0604020202020204" pitchFamily="34" charset="0"/>
            </a:endParaRPr>
          </a:p>
          <a:p>
            <a:pPr algn="ctr"/>
            <a:endParaRPr lang="es-MX" sz="1100" b="1" dirty="0" smtClean="0">
              <a:solidFill>
                <a:srgbClr val="0000FF"/>
              </a:solidFill>
              <a:latin typeface="Arial" panose="020B0604020202020204" pitchFamily="34" charset="0"/>
              <a:cs typeface="Arial" panose="020B0604020202020204" pitchFamily="34" charset="0"/>
            </a:endParaRPr>
          </a:p>
          <a:p>
            <a:pPr algn="ctr"/>
            <a:endParaRPr lang="es-MX" sz="1100" b="1" dirty="0">
              <a:solidFill>
                <a:srgbClr val="0000FF"/>
              </a:solidFill>
              <a:latin typeface="Arial" panose="020B0604020202020204" pitchFamily="34" charset="0"/>
              <a:cs typeface="Arial" panose="020B0604020202020204" pitchFamily="34" charset="0"/>
            </a:endParaRPr>
          </a:p>
          <a:p>
            <a:pPr algn="ctr"/>
            <a:endParaRPr lang="es-MX" sz="1100" b="1" dirty="0" smtClean="0">
              <a:solidFill>
                <a:srgbClr val="0000FF"/>
              </a:solidFill>
              <a:latin typeface="Arial" panose="020B0604020202020204" pitchFamily="34" charset="0"/>
              <a:cs typeface="Arial" panose="020B0604020202020204" pitchFamily="34" charset="0"/>
            </a:endParaRPr>
          </a:p>
          <a:p>
            <a:pPr algn="ctr"/>
            <a:endParaRPr lang="es-MX" sz="1100" b="1" dirty="0">
              <a:solidFill>
                <a:srgbClr val="0000FF"/>
              </a:solidFill>
              <a:latin typeface="Arial" panose="020B0604020202020204" pitchFamily="34" charset="0"/>
              <a:cs typeface="Arial" panose="020B0604020202020204" pitchFamily="34" charset="0"/>
            </a:endParaRPr>
          </a:p>
          <a:p>
            <a:pPr algn="ctr"/>
            <a:endParaRPr lang="es-MX" sz="1100" b="1" dirty="0" smtClean="0">
              <a:solidFill>
                <a:srgbClr val="0000FF"/>
              </a:solidFill>
              <a:latin typeface="Arial" panose="020B0604020202020204" pitchFamily="34" charset="0"/>
              <a:cs typeface="Arial" panose="020B0604020202020204" pitchFamily="34" charset="0"/>
            </a:endParaRPr>
          </a:p>
          <a:p>
            <a:pPr algn="ctr"/>
            <a:endParaRPr lang="es-MX" sz="1100" b="1" dirty="0">
              <a:solidFill>
                <a:srgbClr val="0000FF"/>
              </a:solidFill>
              <a:latin typeface="Arial" panose="020B0604020202020204" pitchFamily="34" charset="0"/>
              <a:cs typeface="Arial" panose="020B0604020202020204" pitchFamily="34" charset="0"/>
            </a:endParaRPr>
          </a:p>
          <a:p>
            <a:pPr algn="ctr"/>
            <a:endParaRPr lang="es-MX" sz="1100" b="1" dirty="0" smtClean="0">
              <a:solidFill>
                <a:srgbClr val="0000FF"/>
              </a:solidFill>
              <a:latin typeface="Arial" panose="020B0604020202020204" pitchFamily="34" charset="0"/>
              <a:cs typeface="Arial" panose="020B0604020202020204" pitchFamily="34" charset="0"/>
            </a:endParaRPr>
          </a:p>
          <a:p>
            <a:pPr algn="ctr"/>
            <a:endParaRPr lang="es-MX" sz="1100" b="1" dirty="0">
              <a:solidFill>
                <a:srgbClr val="0000FF"/>
              </a:solidFill>
              <a:latin typeface="Arial" panose="020B0604020202020204" pitchFamily="34" charset="0"/>
              <a:cs typeface="Arial" panose="020B0604020202020204" pitchFamily="34" charset="0"/>
            </a:endParaRPr>
          </a:p>
          <a:p>
            <a:pPr algn="ctr"/>
            <a:endParaRPr lang="es-MX" sz="1100" b="1" dirty="0" smtClean="0">
              <a:solidFill>
                <a:srgbClr val="0000FF"/>
              </a:solidFill>
              <a:latin typeface="Arial" panose="020B0604020202020204" pitchFamily="34" charset="0"/>
              <a:cs typeface="Arial" panose="020B0604020202020204" pitchFamily="34" charset="0"/>
            </a:endParaRPr>
          </a:p>
          <a:p>
            <a:pPr algn="ctr"/>
            <a:endParaRPr lang="es-MX" sz="1100" b="1" dirty="0">
              <a:solidFill>
                <a:srgbClr val="0000FF"/>
              </a:solidFill>
              <a:latin typeface="Arial" panose="020B0604020202020204" pitchFamily="34" charset="0"/>
              <a:cs typeface="Arial" panose="020B0604020202020204" pitchFamily="34" charset="0"/>
            </a:endParaRPr>
          </a:p>
        </p:txBody>
      </p:sp>
      <p:sp>
        <p:nvSpPr>
          <p:cNvPr id="51" name="Rectángulo redondeado 50"/>
          <p:cNvSpPr/>
          <p:nvPr/>
        </p:nvSpPr>
        <p:spPr>
          <a:xfrm>
            <a:off x="2142395" y="291391"/>
            <a:ext cx="5981211" cy="18528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es-MX" sz="1200" b="1" dirty="0" smtClean="0">
                <a:solidFill>
                  <a:schemeClr val="tx1"/>
                </a:solidFill>
                <a:latin typeface="Arial" panose="020B0604020202020204" pitchFamily="34" charset="0"/>
                <a:cs typeface="Arial" panose="020B0604020202020204" pitchFamily="34" charset="0"/>
              </a:rPr>
              <a:t>“Programa para garantizar el derecho de acceso a los servicios de salud”.</a:t>
            </a:r>
            <a:endParaRPr lang="es-MX" sz="1200" b="1" dirty="0">
              <a:solidFill>
                <a:schemeClr val="tx1"/>
              </a:solidFill>
              <a:latin typeface="Arial" panose="020B0604020202020204" pitchFamily="34" charset="0"/>
              <a:cs typeface="Arial" panose="020B0604020202020204" pitchFamily="34" charset="0"/>
            </a:endParaRPr>
          </a:p>
        </p:txBody>
      </p:sp>
      <p:sp>
        <p:nvSpPr>
          <p:cNvPr id="52" name="Rectángulo redondeado 51"/>
          <p:cNvSpPr/>
          <p:nvPr/>
        </p:nvSpPr>
        <p:spPr>
          <a:xfrm>
            <a:off x="3611380" y="772569"/>
            <a:ext cx="2194560" cy="208159"/>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solidFill>
                  <a:schemeClr val="tx1"/>
                </a:solidFill>
                <a:latin typeface="Arial" panose="020B0604020202020204" pitchFamily="34" charset="0"/>
                <a:cs typeface="Arial" panose="020B0604020202020204" pitchFamily="34" charset="0"/>
              </a:rPr>
              <a:t>Descripción de los hechos</a:t>
            </a:r>
            <a:endParaRPr lang="es-MX" sz="1100" b="1" dirty="0">
              <a:solidFill>
                <a:schemeClr val="tx1"/>
              </a:solidFill>
              <a:latin typeface="Arial" panose="020B0604020202020204" pitchFamily="34" charset="0"/>
              <a:cs typeface="Arial" panose="020B0604020202020204" pitchFamily="34" charset="0"/>
            </a:endParaRPr>
          </a:p>
        </p:txBody>
      </p:sp>
      <p:sp>
        <p:nvSpPr>
          <p:cNvPr id="53" name="Rectángulo redondeado 52"/>
          <p:cNvSpPr/>
          <p:nvPr/>
        </p:nvSpPr>
        <p:spPr>
          <a:xfrm>
            <a:off x="231413" y="679996"/>
            <a:ext cx="2391785" cy="1930343"/>
          </a:xfrm>
          <a:prstGeom prst="roundRect">
            <a:avLst>
              <a:gd name="adj" fmla="val 3524"/>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algn="ctr">
              <a:spcBef>
                <a:spcPts val="100"/>
              </a:spcBef>
              <a:spcAft>
                <a:spcPts val="100"/>
              </a:spcAft>
            </a:pPr>
            <a:r>
              <a:rPr lang="es-MX" sz="1100" b="1" dirty="0" smtClean="0">
                <a:solidFill>
                  <a:schemeClr val="tx1"/>
                </a:solidFill>
                <a:latin typeface="Arial" panose="020B0604020202020204" pitchFamily="34" charset="0"/>
                <a:cs typeface="Arial" panose="020B0604020202020204" pitchFamily="34" charset="0"/>
              </a:rPr>
              <a:t>Origen</a:t>
            </a:r>
          </a:p>
          <a:p>
            <a:pPr marL="88900" indent="-88900" algn="just">
              <a:spcBef>
                <a:spcPts val="100"/>
              </a:spcBef>
              <a:spcAft>
                <a:spcPts val="100"/>
              </a:spcAft>
              <a:buFont typeface="Arial" panose="020B0604020202020204" pitchFamily="34" charset="0"/>
              <a:buChar char="•"/>
            </a:pPr>
            <a:r>
              <a:rPr lang="es-MX" sz="1100" b="1" dirty="0">
                <a:solidFill>
                  <a:schemeClr val="tx1"/>
                </a:solidFill>
                <a:latin typeface="Arial" panose="020B0604020202020204" pitchFamily="34" charset="0"/>
                <a:cs typeface="Arial" panose="020B0604020202020204" pitchFamily="34" charset="0"/>
              </a:rPr>
              <a:t>14 Dic. 2018,</a:t>
            </a:r>
            <a:r>
              <a:rPr lang="es-MX" sz="1100" dirty="0">
                <a:solidFill>
                  <a:schemeClr val="tx1"/>
                </a:solidFill>
                <a:latin typeface="Arial" panose="020B0604020202020204" pitchFamily="34" charset="0"/>
                <a:cs typeface="Arial" panose="020B0604020202020204" pitchFamily="34" charset="0"/>
              </a:rPr>
              <a:t> en Mérida, </a:t>
            </a:r>
            <a:r>
              <a:rPr lang="es-MX" sz="1100" dirty="0" err="1">
                <a:solidFill>
                  <a:schemeClr val="tx1"/>
                </a:solidFill>
                <a:latin typeface="Arial" panose="020B0604020202020204" pitchFamily="34" charset="0"/>
                <a:cs typeface="Arial" panose="020B0604020202020204" pitchFamily="34" charset="0"/>
              </a:rPr>
              <a:t>Yuc</a:t>
            </a:r>
            <a:r>
              <a:rPr lang="es-MX" sz="1100" dirty="0">
                <a:solidFill>
                  <a:schemeClr val="tx1"/>
                </a:solidFill>
                <a:latin typeface="Arial" panose="020B0604020202020204" pitchFamily="34" charset="0"/>
                <a:cs typeface="Arial" panose="020B0604020202020204" pitchFamily="34" charset="0"/>
              </a:rPr>
              <a:t>., el Pdte. </a:t>
            </a:r>
            <a:r>
              <a:rPr lang="es-MX" sz="1100" dirty="0" smtClean="0">
                <a:solidFill>
                  <a:schemeClr val="tx1"/>
                </a:solidFill>
                <a:latin typeface="Arial" panose="020B0604020202020204" pitchFamily="34" charset="0"/>
                <a:cs typeface="Arial" panose="020B0604020202020204" pitchFamily="34" charset="0"/>
              </a:rPr>
              <a:t>de la República </a:t>
            </a:r>
            <a:r>
              <a:rPr lang="es-MX" sz="1100" dirty="0">
                <a:solidFill>
                  <a:schemeClr val="tx1"/>
                </a:solidFill>
                <a:latin typeface="Arial" panose="020B0604020202020204" pitchFamily="34" charset="0"/>
                <a:cs typeface="Arial" panose="020B0604020202020204" pitchFamily="34" charset="0"/>
              </a:rPr>
              <a:t>presentó el “Acuerdo para garantizar el derecho de acceso a los servicios de salud</a:t>
            </a:r>
            <a:r>
              <a:rPr lang="es-MX" sz="1100" dirty="0" smtClean="0">
                <a:solidFill>
                  <a:schemeClr val="tx1"/>
                </a:solidFill>
                <a:latin typeface="Arial" panose="020B0604020202020204" pitchFamily="34" charset="0"/>
                <a:cs typeface="Arial" panose="020B0604020202020204" pitchFamily="34" charset="0"/>
              </a:rPr>
              <a:t>”.</a:t>
            </a:r>
          </a:p>
          <a:p>
            <a:pPr marL="88900" indent="-88900" algn="just">
              <a:spcBef>
                <a:spcPts val="100"/>
              </a:spcBef>
              <a:spcAft>
                <a:spcPts val="100"/>
              </a:spcAft>
              <a:buFont typeface="Arial" panose="020B0604020202020204" pitchFamily="34" charset="0"/>
              <a:buChar char="•"/>
            </a:pPr>
            <a:endParaRPr lang="es-MX" sz="1100" dirty="0">
              <a:solidFill>
                <a:schemeClr val="tx1"/>
              </a:solidFill>
              <a:latin typeface="Arial" panose="020B0604020202020204" pitchFamily="34" charset="0"/>
              <a:cs typeface="Arial" panose="020B0604020202020204" pitchFamily="34" charset="0"/>
            </a:endParaRPr>
          </a:p>
          <a:p>
            <a:pPr marL="88900" indent="-88900" algn="just">
              <a:spcBef>
                <a:spcPts val="100"/>
              </a:spcBef>
              <a:spcAft>
                <a:spcPts val="100"/>
              </a:spcAft>
              <a:buFont typeface="Arial" panose="020B0604020202020204" pitchFamily="34" charset="0"/>
              <a:buChar char="•"/>
            </a:pPr>
            <a:endParaRPr lang="es-MX" sz="1100" dirty="0" smtClean="0">
              <a:solidFill>
                <a:schemeClr val="tx1"/>
              </a:solidFill>
              <a:latin typeface="Arial" panose="020B0604020202020204" pitchFamily="34" charset="0"/>
              <a:cs typeface="Arial" panose="020B0604020202020204" pitchFamily="34" charset="0"/>
            </a:endParaRPr>
          </a:p>
          <a:p>
            <a:pPr marL="88900" indent="-88900" algn="just">
              <a:spcBef>
                <a:spcPts val="100"/>
              </a:spcBef>
              <a:spcAft>
                <a:spcPts val="100"/>
              </a:spcAft>
              <a:buFont typeface="Arial" panose="020B0604020202020204" pitchFamily="34" charset="0"/>
              <a:buChar char="•"/>
            </a:pPr>
            <a:endParaRPr lang="es-MX" sz="1100" dirty="0">
              <a:solidFill>
                <a:schemeClr val="tx1"/>
              </a:solidFill>
              <a:latin typeface="Arial" panose="020B0604020202020204" pitchFamily="34" charset="0"/>
              <a:cs typeface="Arial" panose="020B0604020202020204" pitchFamily="34" charset="0"/>
            </a:endParaRPr>
          </a:p>
          <a:p>
            <a:pPr algn="just">
              <a:spcBef>
                <a:spcPts val="100"/>
              </a:spcBef>
              <a:spcAft>
                <a:spcPts val="100"/>
              </a:spcAft>
            </a:pPr>
            <a:endParaRPr lang="es-MX" sz="1100" dirty="0">
              <a:solidFill>
                <a:schemeClr val="tx1"/>
              </a:solidFill>
              <a:latin typeface="Arial" panose="020B0604020202020204" pitchFamily="34" charset="0"/>
              <a:cs typeface="Arial" panose="020B0604020202020204" pitchFamily="34" charset="0"/>
            </a:endParaRPr>
          </a:p>
        </p:txBody>
      </p:sp>
      <p:sp>
        <p:nvSpPr>
          <p:cNvPr id="55" name="Rectángulo redondeado 54"/>
          <p:cNvSpPr/>
          <p:nvPr/>
        </p:nvSpPr>
        <p:spPr>
          <a:xfrm>
            <a:off x="3375562" y="1080509"/>
            <a:ext cx="2666196" cy="764315"/>
          </a:xfrm>
          <a:prstGeom prst="roundRect">
            <a:avLst>
              <a:gd name="adj" fmla="val 44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spAutoFit/>
          </a:bodyPr>
          <a:lstStyle/>
          <a:p>
            <a:pPr algn="ctr"/>
            <a:r>
              <a:rPr lang="es-MX" sz="1100" b="1" dirty="0" smtClean="0">
                <a:solidFill>
                  <a:schemeClr val="tx1"/>
                </a:solidFill>
                <a:latin typeface="Arial" panose="020B0604020202020204" pitchFamily="34" charset="0"/>
                <a:cs typeface="Arial" panose="020B0604020202020204" pitchFamily="34" charset="0"/>
              </a:rPr>
              <a:t>¿En qué consiste?</a:t>
            </a:r>
          </a:p>
          <a:p>
            <a:pPr algn="just"/>
            <a:r>
              <a:rPr lang="es-MX" sz="1100" dirty="0" smtClean="0">
                <a:solidFill>
                  <a:schemeClr val="tx1"/>
                </a:solidFill>
                <a:latin typeface="Arial" panose="020B0604020202020204" pitchFamily="34" charset="0"/>
                <a:cs typeface="Arial" panose="020B0604020202020204" pitchFamily="34" charset="0"/>
              </a:rPr>
              <a:t>Proporcionar servicios de salud a la población en general por las instituciones de salud, incluyendo las estatales.</a:t>
            </a:r>
            <a:endParaRPr lang="es-MX" sz="1100" dirty="0">
              <a:solidFill>
                <a:schemeClr val="tx1"/>
              </a:solidFill>
              <a:latin typeface="Arial" panose="020B0604020202020204" pitchFamily="34" charset="0"/>
              <a:cs typeface="Arial" panose="020B0604020202020204" pitchFamily="34" charset="0"/>
            </a:endParaRPr>
          </a:p>
        </p:txBody>
      </p:sp>
      <p:sp>
        <p:nvSpPr>
          <p:cNvPr id="56" name="Rectángulo redondeado 55"/>
          <p:cNvSpPr/>
          <p:nvPr/>
        </p:nvSpPr>
        <p:spPr>
          <a:xfrm>
            <a:off x="6708809" y="792551"/>
            <a:ext cx="2406316" cy="778818"/>
          </a:xfrm>
          <a:prstGeom prst="roundRect">
            <a:avLst>
              <a:gd name="adj" fmla="val 6931"/>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s-MX" sz="1100" b="1" dirty="0" smtClean="0">
                <a:solidFill>
                  <a:schemeClr val="tx1"/>
                </a:solidFill>
                <a:latin typeface="Arial" panose="020B0604020202020204" pitchFamily="34" charset="0"/>
                <a:cs typeface="Arial" panose="020B0604020202020204" pitchFamily="34" charset="0"/>
              </a:rPr>
              <a:t>Tiempo de proyecto</a:t>
            </a:r>
          </a:p>
          <a:p>
            <a:pPr algn="just"/>
            <a:r>
              <a:rPr lang="es-MX" sz="1100" dirty="0" smtClean="0">
                <a:solidFill>
                  <a:schemeClr val="tx1"/>
                </a:solidFill>
                <a:latin typeface="Arial" panose="020B0604020202020204" pitchFamily="34" charset="0"/>
                <a:cs typeface="Arial" panose="020B0604020202020204" pitchFamily="34" charset="0"/>
              </a:rPr>
              <a:t>En dos </a:t>
            </a:r>
            <a:r>
              <a:rPr lang="es-MX" sz="1100" dirty="0">
                <a:solidFill>
                  <a:schemeClr val="tx1"/>
                </a:solidFill>
                <a:latin typeface="Arial" panose="020B0604020202020204" pitchFamily="34" charset="0"/>
                <a:cs typeface="Arial" panose="020B0604020202020204" pitchFamily="34" charset="0"/>
              </a:rPr>
              <a:t>años </a:t>
            </a:r>
            <a:r>
              <a:rPr lang="es-MX" sz="1100" dirty="0" smtClean="0">
                <a:solidFill>
                  <a:schemeClr val="tx1"/>
                </a:solidFill>
                <a:latin typeface="Arial" panose="020B0604020202020204" pitchFamily="34" charset="0"/>
                <a:cs typeface="Arial" panose="020B0604020202020204" pitchFamily="34" charset="0"/>
              </a:rPr>
              <a:t>(2019-2020) quedará </a:t>
            </a:r>
            <a:r>
              <a:rPr lang="es-MX" sz="1100" dirty="0">
                <a:solidFill>
                  <a:schemeClr val="tx1"/>
                </a:solidFill>
                <a:latin typeface="Arial" panose="020B0604020202020204" pitchFamily="34" charset="0"/>
                <a:cs typeface="Arial" panose="020B0604020202020204" pitchFamily="34" charset="0"/>
              </a:rPr>
              <a:t>consolidado el Sistema Nacional de Salud para el </a:t>
            </a:r>
            <a:r>
              <a:rPr lang="es-MX" sz="1100" dirty="0" smtClean="0">
                <a:solidFill>
                  <a:schemeClr val="tx1"/>
                </a:solidFill>
                <a:latin typeface="Arial" panose="020B0604020202020204" pitchFamily="34" charset="0"/>
                <a:cs typeface="Arial" panose="020B0604020202020204" pitchFamily="34" charset="0"/>
              </a:rPr>
              <a:t>Bienestar.</a:t>
            </a:r>
            <a:endParaRPr lang="es-MX" sz="1100" dirty="0">
              <a:solidFill>
                <a:schemeClr val="tx1"/>
              </a:solidFill>
              <a:latin typeface="Arial" panose="020B0604020202020204" pitchFamily="34" charset="0"/>
              <a:cs typeface="Arial" panose="020B0604020202020204" pitchFamily="34" charset="0"/>
            </a:endParaRPr>
          </a:p>
        </p:txBody>
      </p:sp>
      <p:sp>
        <p:nvSpPr>
          <p:cNvPr id="57" name="Rectángulo redondeado 56"/>
          <p:cNvSpPr/>
          <p:nvPr/>
        </p:nvSpPr>
        <p:spPr>
          <a:xfrm>
            <a:off x="3666296" y="2870979"/>
            <a:ext cx="2194559" cy="251341"/>
          </a:xfrm>
          <a:prstGeom prst="roundRect">
            <a:avLst>
              <a:gd name="adj" fmla="val 774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s-MX" sz="1100" b="1" dirty="0" smtClean="0">
                <a:solidFill>
                  <a:schemeClr val="tx1"/>
                </a:solidFill>
                <a:latin typeface="Arial" panose="020B0604020202020204" pitchFamily="34" charset="0"/>
                <a:cs typeface="Arial" panose="020B0604020202020204" pitchFamily="34" charset="0"/>
              </a:rPr>
              <a:t>Lugares</a:t>
            </a:r>
            <a:endParaRPr lang="es-MX" sz="1100" b="1" dirty="0">
              <a:solidFill>
                <a:schemeClr val="tx1"/>
              </a:solidFill>
              <a:latin typeface="Arial" panose="020B0604020202020204" pitchFamily="34" charset="0"/>
              <a:cs typeface="Arial" panose="020B0604020202020204" pitchFamily="34" charset="0"/>
            </a:endParaRPr>
          </a:p>
        </p:txBody>
      </p:sp>
      <p:sp>
        <p:nvSpPr>
          <p:cNvPr id="58" name="Rectángulo redondeado 57"/>
          <p:cNvSpPr/>
          <p:nvPr/>
        </p:nvSpPr>
        <p:spPr>
          <a:xfrm>
            <a:off x="3536319" y="2156643"/>
            <a:ext cx="2441086" cy="45500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s-MX" sz="1100" b="1" dirty="0" smtClean="0">
                <a:solidFill>
                  <a:schemeClr val="tx1"/>
                </a:solidFill>
                <a:latin typeface="Arial" panose="020B0604020202020204" pitchFamily="34" charset="0"/>
                <a:cs typeface="Arial" panose="020B0604020202020204" pitchFamily="34" charset="0"/>
              </a:rPr>
              <a:t>Inversión</a:t>
            </a:r>
          </a:p>
          <a:p>
            <a:pPr algn="ctr"/>
            <a:r>
              <a:rPr lang="es-MX" sz="1100" b="1" dirty="0" smtClean="0">
                <a:solidFill>
                  <a:schemeClr val="tx1"/>
                </a:solidFill>
                <a:latin typeface="Arial" panose="020B0604020202020204" pitchFamily="34" charset="0"/>
                <a:cs typeface="Arial" panose="020B0604020202020204" pitchFamily="34" charset="0"/>
              </a:rPr>
              <a:t>22,500 Millones de Pesos.</a:t>
            </a:r>
            <a:endParaRPr lang="es-MX" sz="1100" b="1" dirty="0">
              <a:solidFill>
                <a:schemeClr val="tx1"/>
              </a:solidFill>
              <a:latin typeface="Arial" panose="020B0604020202020204" pitchFamily="34" charset="0"/>
              <a:cs typeface="Arial" panose="020B0604020202020204" pitchFamily="34" charset="0"/>
            </a:endParaRPr>
          </a:p>
        </p:txBody>
      </p:sp>
      <p:sp>
        <p:nvSpPr>
          <p:cNvPr id="59" name="Rectángulo redondeado 58"/>
          <p:cNvSpPr/>
          <p:nvPr/>
        </p:nvSpPr>
        <p:spPr>
          <a:xfrm>
            <a:off x="293819" y="2882325"/>
            <a:ext cx="2209841" cy="1078054"/>
          </a:xfrm>
          <a:prstGeom prst="roundRect">
            <a:avLst>
              <a:gd name="adj" fmla="val 38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oAutofit/>
          </a:bodyPr>
          <a:lstStyle/>
          <a:p>
            <a:pPr algn="ctr">
              <a:spcBef>
                <a:spcPts val="100"/>
              </a:spcBef>
              <a:spcAft>
                <a:spcPts val="100"/>
              </a:spcAft>
            </a:pPr>
            <a:r>
              <a:rPr lang="es-MX" sz="1100" b="1" dirty="0" smtClean="0">
                <a:solidFill>
                  <a:schemeClr val="tx1"/>
                </a:solidFill>
                <a:latin typeface="Arial" panose="020B0604020202020204" pitchFamily="34" charset="0"/>
                <a:cs typeface="Arial" panose="020B0604020202020204" pitchFamily="34" charset="0"/>
              </a:rPr>
              <a:t>Dependencias responsables</a:t>
            </a:r>
          </a:p>
          <a:p>
            <a:pPr algn="just"/>
            <a:endParaRPr lang="es-MX" sz="1100" b="1" dirty="0">
              <a:solidFill>
                <a:srgbClr val="0000FF"/>
              </a:solidFill>
              <a:latin typeface="Arial" panose="020B0604020202020204" pitchFamily="34" charset="0"/>
              <a:cs typeface="Arial" panose="020B0604020202020204" pitchFamily="34" charset="0"/>
            </a:endParaRPr>
          </a:p>
        </p:txBody>
      </p:sp>
      <p:sp>
        <p:nvSpPr>
          <p:cNvPr id="61" name="Rectángulo redondeado 60"/>
          <p:cNvSpPr/>
          <p:nvPr/>
        </p:nvSpPr>
        <p:spPr>
          <a:xfrm>
            <a:off x="2801490" y="4750934"/>
            <a:ext cx="4690064" cy="220115"/>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solidFill>
                  <a:schemeClr val="tx1"/>
                </a:solidFill>
                <a:latin typeface="Arial" panose="020B0604020202020204" pitchFamily="34" charset="0"/>
                <a:cs typeface="Arial" panose="020B0604020202020204" pitchFamily="34" charset="0"/>
              </a:rPr>
              <a:t>Problemas que pueden convertirse en obstáculos para el proyecto</a:t>
            </a:r>
            <a:endParaRPr lang="es-MX" sz="1100" b="1" dirty="0">
              <a:solidFill>
                <a:schemeClr val="tx1"/>
              </a:solidFill>
              <a:latin typeface="Arial" panose="020B0604020202020204" pitchFamily="34" charset="0"/>
              <a:cs typeface="Arial" panose="020B0604020202020204" pitchFamily="34" charset="0"/>
            </a:endParaRPr>
          </a:p>
        </p:txBody>
      </p:sp>
      <p:pic>
        <p:nvPicPr>
          <p:cNvPr id="62" name="Picture 20" descr="Resultado de imagen para imss e isss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2661" y="1610945"/>
            <a:ext cx="863791" cy="59642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Resultado de imagen para LOGOTIPO presidencia de la republ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07" y="3298931"/>
            <a:ext cx="1035306" cy="52202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6" descr="Imagen relacionad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570" b="18752"/>
          <a:stretch/>
        </p:blipFill>
        <p:spPr bwMode="auto">
          <a:xfrm>
            <a:off x="1483778" y="3301382"/>
            <a:ext cx="937044" cy="5182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a 65"/>
          <p:cNvGraphicFramePr>
            <a:graphicFrameLocks noGrp="1"/>
          </p:cNvGraphicFramePr>
          <p:nvPr>
            <p:extLst/>
          </p:nvPr>
        </p:nvGraphicFramePr>
        <p:xfrm>
          <a:off x="7232722" y="3095805"/>
          <a:ext cx="1467249" cy="1569480"/>
        </p:xfrm>
        <a:graphic>
          <a:graphicData uri="http://schemas.openxmlformats.org/drawingml/2006/table">
            <a:tbl>
              <a:tblPr firstRow="1" bandRow="1">
                <a:tableStyleId>{5C22544A-7EE6-4342-B048-85BDC9FD1C3A}</a:tableStyleId>
              </a:tblPr>
              <a:tblGrid>
                <a:gridCol w="420974">
                  <a:extLst>
                    <a:ext uri="{9D8B030D-6E8A-4147-A177-3AD203B41FA5}">
                      <a16:colId xmlns:a16="http://schemas.microsoft.com/office/drawing/2014/main" xmlns="" val="20000"/>
                    </a:ext>
                  </a:extLst>
                </a:gridCol>
                <a:gridCol w="1046275">
                  <a:extLst>
                    <a:ext uri="{9D8B030D-6E8A-4147-A177-3AD203B41FA5}">
                      <a16:colId xmlns:a16="http://schemas.microsoft.com/office/drawing/2014/main" xmlns="" val="20001"/>
                    </a:ext>
                  </a:extLst>
                </a:gridCol>
              </a:tblGrid>
              <a:tr h="75017">
                <a:tc gridSpan="2">
                  <a:txBody>
                    <a:bodyPr/>
                    <a:lstStyle/>
                    <a:p>
                      <a:pPr algn="ctr"/>
                      <a:r>
                        <a:rPr lang="es-MX" sz="700" b="0" dirty="0" smtClean="0">
                          <a:solidFill>
                            <a:schemeClr val="tx1"/>
                          </a:solidFill>
                          <a:latin typeface="Arial" panose="020B0604020202020204" pitchFamily="34" charset="0"/>
                          <a:cs typeface="Arial" panose="020B0604020202020204" pitchFamily="34" charset="0"/>
                        </a:rPr>
                        <a:t>Encuesta INEGI (2015)</a:t>
                      </a:r>
                      <a:endParaRPr lang="es-MX" sz="700" b="0" dirty="0">
                        <a:solidFill>
                          <a:schemeClr val="tx1"/>
                        </a:solidFill>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dirty="0"/>
                    </a:p>
                  </a:txBody>
                  <a:tcPr/>
                </a:tc>
                <a:extLst>
                  <a:ext uri="{0D108BD9-81ED-4DB2-BD59-A6C34878D82A}">
                    <a16:rowId xmlns:a16="http://schemas.microsoft.com/office/drawing/2014/main" xmlns="" val="10000"/>
                  </a:ext>
                </a:extLst>
              </a:tr>
              <a:tr h="118369">
                <a:tc>
                  <a:txBody>
                    <a:bodyPr/>
                    <a:lstStyle/>
                    <a:p>
                      <a:pPr algn="ctr"/>
                      <a:r>
                        <a:rPr lang="es-MX" sz="700" b="0" dirty="0" smtClean="0">
                          <a:latin typeface="Arial" panose="020B0604020202020204" pitchFamily="34" charset="0"/>
                          <a:cs typeface="Arial" panose="020B0604020202020204" pitchFamily="34" charset="0"/>
                        </a:rPr>
                        <a:t>Estado</a:t>
                      </a:r>
                      <a:endParaRPr lang="es-MX" sz="700" b="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MX" sz="700" b="0" dirty="0" smtClean="0">
                          <a:latin typeface="Arial" panose="020B0604020202020204" pitchFamily="34" charset="0"/>
                          <a:cs typeface="Arial" panose="020B0604020202020204" pitchFamily="34" charset="0"/>
                        </a:rPr>
                        <a:t>No.</a:t>
                      </a:r>
                      <a:r>
                        <a:rPr lang="es-MX" sz="700" b="0" baseline="0" dirty="0" smtClean="0">
                          <a:latin typeface="Arial" panose="020B0604020202020204" pitchFamily="34" charset="0"/>
                          <a:cs typeface="Arial" panose="020B0604020202020204" pitchFamily="34" charset="0"/>
                        </a:rPr>
                        <a:t> de habitantes</a:t>
                      </a:r>
                      <a:endParaRPr lang="es-MX" sz="700" b="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118369">
                <a:tc>
                  <a:txBody>
                    <a:bodyPr/>
                    <a:lstStyle/>
                    <a:p>
                      <a:pPr algn="l"/>
                      <a:r>
                        <a:rPr lang="es-MX" sz="700" dirty="0" smtClean="0">
                          <a:latin typeface="Arial" panose="020B0604020202020204" pitchFamily="34" charset="0"/>
                          <a:cs typeface="Arial" panose="020B0604020202020204" pitchFamily="34" charset="0"/>
                        </a:rPr>
                        <a:t>Camp.</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MX" sz="700" dirty="0" smtClean="0">
                          <a:latin typeface="Arial" panose="020B0604020202020204" pitchFamily="34" charset="0"/>
                          <a:cs typeface="Arial" panose="020B0604020202020204" pitchFamily="34" charset="0"/>
                        </a:rPr>
                        <a:t>899,931</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118369">
                <a:tc>
                  <a:txBody>
                    <a:bodyPr/>
                    <a:lstStyle/>
                    <a:p>
                      <a:pPr algn="l"/>
                      <a:r>
                        <a:rPr lang="es-MX" sz="700" dirty="0" smtClean="0">
                          <a:latin typeface="Arial" panose="020B0604020202020204" pitchFamily="34" charset="0"/>
                          <a:cs typeface="Arial" panose="020B0604020202020204" pitchFamily="34" charset="0"/>
                        </a:rPr>
                        <a:t>Chis.</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MX" sz="700" dirty="0" smtClean="0">
                          <a:latin typeface="Arial" panose="020B0604020202020204" pitchFamily="34" charset="0"/>
                          <a:cs typeface="Arial" panose="020B0604020202020204" pitchFamily="34" charset="0"/>
                        </a:rPr>
                        <a:t>5´217,908</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118369">
                <a:tc>
                  <a:txBody>
                    <a:bodyPr/>
                    <a:lstStyle/>
                    <a:p>
                      <a:pPr algn="l"/>
                      <a:r>
                        <a:rPr lang="es-MX" sz="700" dirty="0" smtClean="0">
                          <a:latin typeface="Arial" panose="020B0604020202020204" pitchFamily="34" charset="0"/>
                          <a:cs typeface="Arial" panose="020B0604020202020204" pitchFamily="34" charset="0"/>
                        </a:rPr>
                        <a:t>Gro.</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MX" sz="700" dirty="0" smtClean="0">
                          <a:latin typeface="Arial" panose="020B0604020202020204" pitchFamily="34" charset="0"/>
                          <a:cs typeface="Arial" panose="020B0604020202020204" pitchFamily="34" charset="0"/>
                        </a:rPr>
                        <a:t>3´533,251</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118369">
                <a:tc>
                  <a:txBody>
                    <a:bodyPr/>
                    <a:lstStyle/>
                    <a:p>
                      <a:pPr algn="l"/>
                      <a:r>
                        <a:rPr lang="es-MX" sz="700" dirty="0" err="1" smtClean="0">
                          <a:latin typeface="Arial" panose="020B0604020202020204" pitchFamily="34" charset="0"/>
                          <a:cs typeface="Arial" panose="020B0604020202020204" pitchFamily="34" charset="0"/>
                        </a:rPr>
                        <a:t>Oaxa</a:t>
                      </a:r>
                      <a:r>
                        <a:rPr lang="es-MX" sz="700" dirty="0" smtClean="0">
                          <a:latin typeface="Arial" panose="020B0604020202020204" pitchFamily="34" charset="0"/>
                          <a:cs typeface="Arial" panose="020B0604020202020204" pitchFamily="34" charset="0"/>
                        </a:rPr>
                        <a:t>.</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MX" sz="700" dirty="0" smtClean="0">
                          <a:latin typeface="Arial" panose="020B0604020202020204" pitchFamily="34" charset="0"/>
                          <a:cs typeface="Arial" panose="020B0604020202020204" pitchFamily="34" charset="0"/>
                        </a:rPr>
                        <a:t>3´967,889</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118369">
                <a:tc>
                  <a:txBody>
                    <a:bodyPr/>
                    <a:lstStyle/>
                    <a:p>
                      <a:pPr algn="l"/>
                      <a:r>
                        <a:rPr lang="es-MX" sz="700" dirty="0" smtClean="0">
                          <a:latin typeface="Arial" panose="020B0604020202020204" pitchFamily="34" charset="0"/>
                          <a:cs typeface="Arial" panose="020B0604020202020204" pitchFamily="34" charset="0"/>
                        </a:rPr>
                        <a:t>Q. Roo</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MX" sz="700" dirty="0" smtClean="0">
                          <a:latin typeface="Arial" panose="020B0604020202020204" pitchFamily="34" charset="0"/>
                          <a:cs typeface="Arial" panose="020B0604020202020204" pitchFamily="34" charset="0"/>
                        </a:rPr>
                        <a:t>1´501,562</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118369">
                <a:tc>
                  <a:txBody>
                    <a:bodyPr/>
                    <a:lstStyle/>
                    <a:p>
                      <a:pPr algn="l"/>
                      <a:r>
                        <a:rPr lang="es-MX" sz="700" dirty="0" smtClean="0">
                          <a:latin typeface="Arial" panose="020B0604020202020204" pitchFamily="34" charset="0"/>
                          <a:cs typeface="Arial" panose="020B0604020202020204" pitchFamily="34" charset="0"/>
                        </a:rPr>
                        <a:t>Tab.</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MX" sz="700" dirty="0" smtClean="0">
                          <a:latin typeface="Arial" panose="020B0604020202020204" pitchFamily="34" charset="0"/>
                          <a:cs typeface="Arial" panose="020B0604020202020204" pitchFamily="34" charset="0"/>
                        </a:rPr>
                        <a:t>2´395,272</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r h="118369">
                <a:tc>
                  <a:txBody>
                    <a:bodyPr/>
                    <a:lstStyle/>
                    <a:p>
                      <a:pPr algn="l"/>
                      <a:r>
                        <a:rPr lang="es-MX" sz="700" dirty="0" smtClean="0">
                          <a:latin typeface="Arial" panose="020B0604020202020204" pitchFamily="34" charset="0"/>
                          <a:cs typeface="Arial" panose="020B0604020202020204" pitchFamily="34" charset="0"/>
                        </a:rPr>
                        <a:t>Ver.</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MX" sz="700" dirty="0" smtClean="0">
                          <a:latin typeface="Arial" panose="020B0604020202020204" pitchFamily="34" charset="0"/>
                          <a:cs typeface="Arial" panose="020B0604020202020204" pitchFamily="34" charset="0"/>
                        </a:rPr>
                        <a:t>8´112,505</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8"/>
                  </a:ext>
                </a:extLst>
              </a:tr>
              <a:tr h="118369">
                <a:tc>
                  <a:txBody>
                    <a:bodyPr/>
                    <a:lstStyle/>
                    <a:p>
                      <a:pPr algn="l"/>
                      <a:r>
                        <a:rPr lang="es-MX" sz="700" dirty="0" err="1" smtClean="0">
                          <a:latin typeface="Arial" panose="020B0604020202020204" pitchFamily="34" charset="0"/>
                          <a:cs typeface="Arial" panose="020B0604020202020204" pitchFamily="34" charset="0"/>
                        </a:rPr>
                        <a:t>Yuc</a:t>
                      </a:r>
                      <a:r>
                        <a:rPr lang="es-MX" sz="700" dirty="0" smtClean="0">
                          <a:latin typeface="Arial" panose="020B0604020202020204" pitchFamily="34" charset="0"/>
                          <a:cs typeface="Arial" panose="020B0604020202020204" pitchFamily="34" charset="0"/>
                        </a:rPr>
                        <a:t>.</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MX" sz="700" dirty="0" smtClean="0">
                          <a:latin typeface="Arial" panose="020B0604020202020204" pitchFamily="34" charset="0"/>
                          <a:cs typeface="Arial" panose="020B0604020202020204" pitchFamily="34" charset="0"/>
                        </a:rPr>
                        <a:t>2´097,175</a:t>
                      </a:r>
                      <a:endParaRPr lang="es-MX" sz="700" dirty="0">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9"/>
                  </a:ext>
                </a:extLst>
              </a:tr>
              <a:tr h="118369">
                <a:tc>
                  <a:txBody>
                    <a:bodyPr/>
                    <a:lstStyle/>
                    <a:p>
                      <a:pPr algn="l"/>
                      <a:r>
                        <a:rPr lang="es-MX" sz="700" b="1" dirty="0" smtClean="0">
                          <a:solidFill>
                            <a:schemeClr val="bg1"/>
                          </a:solidFill>
                          <a:latin typeface="Arial" panose="020B0604020202020204" pitchFamily="34" charset="0"/>
                          <a:cs typeface="Arial" panose="020B0604020202020204" pitchFamily="34" charset="0"/>
                        </a:rPr>
                        <a:t>Total</a:t>
                      </a:r>
                      <a:endParaRPr lang="es-MX" sz="700" b="1" dirty="0">
                        <a:solidFill>
                          <a:schemeClr val="bg1"/>
                        </a:solidFill>
                        <a:latin typeface="Arial" panose="020B0604020202020204" pitchFamily="34" charset="0"/>
                        <a:cs typeface="Arial" panose="020B0604020202020204" pitchFamily="34"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s-MX" sz="700" dirty="0" smtClean="0">
                          <a:solidFill>
                            <a:schemeClr val="bg1"/>
                          </a:solidFill>
                          <a:latin typeface="Arial" panose="020B0604020202020204" pitchFamily="34" charset="0"/>
                          <a:cs typeface="Arial" panose="020B0604020202020204" pitchFamily="34" charset="0"/>
                        </a:rPr>
                        <a:t>27´725,493 Habitantes</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10"/>
                  </a:ext>
                </a:extLst>
              </a:tr>
            </a:tbl>
          </a:graphicData>
        </a:graphic>
      </p:graphicFrame>
      <p:grpSp>
        <p:nvGrpSpPr>
          <p:cNvPr id="67" name="Grupo 66"/>
          <p:cNvGrpSpPr/>
          <p:nvPr/>
        </p:nvGrpSpPr>
        <p:grpSpPr>
          <a:xfrm>
            <a:off x="3653839" y="3163651"/>
            <a:ext cx="1738134" cy="1041669"/>
            <a:chOff x="378085" y="2360527"/>
            <a:chExt cx="1512495" cy="846433"/>
          </a:xfrm>
        </p:grpSpPr>
        <p:sp>
          <p:nvSpPr>
            <p:cNvPr id="68" name="Freeform 1067"/>
            <p:cNvSpPr>
              <a:spLocks/>
            </p:cNvSpPr>
            <p:nvPr/>
          </p:nvSpPr>
          <p:spPr bwMode="auto">
            <a:xfrm>
              <a:off x="378085" y="2758484"/>
              <a:ext cx="411930" cy="274985"/>
            </a:xfrm>
            <a:custGeom>
              <a:avLst/>
              <a:gdLst>
                <a:gd name="T0" fmla="*/ 2147483646 w 653"/>
                <a:gd name="T1" fmla="*/ 2147483646 h 418"/>
                <a:gd name="T2" fmla="*/ 2147483646 w 653"/>
                <a:gd name="T3" fmla="*/ 2147483646 h 418"/>
                <a:gd name="T4" fmla="*/ 2147483646 w 653"/>
                <a:gd name="T5" fmla="*/ 2147483646 h 418"/>
                <a:gd name="T6" fmla="*/ 2147483646 w 653"/>
                <a:gd name="T7" fmla="*/ 2147483646 h 418"/>
                <a:gd name="T8" fmla="*/ 2147483646 w 653"/>
                <a:gd name="T9" fmla="*/ 2147483646 h 418"/>
                <a:gd name="T10" fmla="*/ 2147483646 w 653"/>
                <a:gd name="T11" fmla="*/ 2147483646 h 418"/>
                <a:gd name="T12" fmla="*/ 2147483646 w 653"/>
                <a:gd name="T13" fmla="*/ 2147483646 h 418"/>
                <a:gd name="T14" fmla="*/ 2147483646 w 653"/>
                <a:gd name="T15" fmla="*/ 2147483646 h 418"/>
                <a:gd name="T16" fmla="*/ 2147483646 w 653"/>
                <a:gd name="T17" fmla="*/ 2147483646 h 418"/>
                <a:gd name="T18" fmla="*/ 2147483646 w 653"/>
                <a:gd name="T19" fmla="*/ 2147483646 h 418"/>
                <a:gd name="T20" fmla="*/ 2147483646 w 653"/>
                <a:gd name="T21" fmla="*/ 2147483646 h 418"/>
                <a:gd name="T22" fmla="*/ 2147483646 w 653"/>
                <a:gd name="T23" fmla="*/ 2147483646 h 418"/>
                <a:gd name="T24" fmla="*/ 2147483646 w 653"/>
                <a:gd name="T25" fmla="*/ 2147483646 h 418"/>
                <a:gd name="T26" fmla="*/ 2147483646 w 653"/>
                <a:gd name="T27" fmla="*/ 2147483646 h 418"/>
                <a:gd name="T28" fmla="*/ 2147483646 w 653"/>
                <a:gd name="T29" fmla="*/ 2147483646 h 418"/>
                <a:gd name="T30" fmla="*/ 2147483646 w 653"/>
                <a:gd name="T31" fmla="*/ 2147483646 h 418"/>
                <a:gd name="T32" fmla="*/ 2147483646 w 653"/>
                <a:gd name="T33" fmla="*/ 2147483646 h 418"/>
                <a:gd name="T34" fmla="*/ 2147483646 w 653"/>
                <a:gd name="T35" fmla="*/ 2147483646 h 418"/>
                <a:gd name="T36" fmla="*/ 2147483646 w 653"/>
                <a:gd name="T37" fmla="*/ 2147483646 h 418"/>
                <a:gd name="T38" fmla="*/ 2147483646 w 653"/>
                <a:gd name="T39" fmla="*/ 2147483646 h 418"/>
                <a:gd name="T40" fmla="*/ 2147483646 w 653"/>
                <a:gd name="T41" fmla="*/ 2147483646 h 418"/>
                <a:gd name="T42" fmla="*/ 2147483646 w 653"/>
                <a:gd name="T43" fmla="*/ 2147483646 h 418"/>
                <a:gd name="T44" fmla="*/ 2147483646 w 653"/>
                <a:gd name="T45" fmla="*/ 2147483646 h 418"/>
                <a:gd name="T46" fmla="*/ 2147483646 w 653"/>
                <a:gd name="T47" fmla="*/ 2147483646 h 418"/>
                <a:gd name="T48" fmla="*/ 0 w 653"/>
                <a:gd name="T49" fmla="*/ 2147483646 h 418"/>
                <a:gd name="T50" fmla="*/ 2147483646 w 653"/>
                <a:gd name="T51" fmla="*/ 2147483646 h 418"/>
                <a:gd name="T52" fmla="*/ 2147483646 w 653"/>
                <a:gd name="T53" fmla="*/ 2147483646 h 418"/>
                <a:gd name="T54" fmla="*/ 2147483646 w 653"/>
                <a:gd name="T55" fmla="*/ 2147483646 h 418"/>
                <a:gd name="T56" fmla="*/ 2147483646 w 653"/>
                <a:gd name="T57" fmla="*/ 2147483646 h 418"/>
                <a:gd name="T58" fmla="*/ 2147483646 w 653"/>
                <a:gd name="T59" fmla="*/ 2147483646 h 418"/>
                <a:gd name="T60" fmla="*/ 2147483646 w 653"/>
                <a:gd name="T61" fmla="*/ 2147483646 h 418"/>
                <a:gd name="T62" fmla="*/ 2147483646 w 653"/>
                <a:gd name="T63" fmla="*/ 2147483646 h 418"/>
                <a:gd name="T64" fmla="*/ 2147483646 w 653"/>
                <a:gd name="T65" fmla="*/ 2147483646 h 418"/>
                <a:gd name="T66" fmla="*/ 2147483646 w 653"/>
                <a:gd name="T67" fmla="*/ 2147483646 h 418"/>
                <a:gd name="T68" fmla="*/ 2147483646 w 653"/>
                <a:gd name="T69" fmla="*/ 2147483646 h 418"/>
                <a:gd name="T70" fmla="*/ 2147483646 w 653"/>
                <a:gd name="T71" fmla="*/ 2147483646 h 418"/>
                <a:gd name="T72" fmla="*/ 2147483646 w 653"/>
                <a:gd name="T73" fmla="*/ 2147483646 h 418"/>
                <a:gd name="T74" fmla="*/ 2147483646 w 653"/>
                <a:gd name="T75" fmla="*/ 2147483646 h 418"/>
                <a:gd name="T76" fmla="*/ 2147483646 w 653"/>
                <a:gd name="T77" fmla="*/ 2147483646 h 418"/>
                <a:gd name="T78" fmla="*/ 2147483646 w 653"/>
                <a:gd name="T79" fmla="*/ 2147483646 h 418"/>
                <a:gd name="T80" fmla="*/ 2147483646 w 653"/>
                <a:gd name="T81" fmla="*/ 2147483646 h 418"/>
                <a:gd name="T82" fmla="*/ 2147483646 w 653"/>
                <a:gd name="T83" fmla="*/ 2147483646 h 418"/>
                <a:gd name="T84" fmla="*/ 2147483646 w 653"/>
                <a:gd name="T85" fmla="*/ 2147483646 h 418"/>
                <a:gd name="T86" fmla="*/ 2147483646 w 653"/>
                <a:gd name="T87" fmla="*/ 2147483646 h 418"/>
                <a:gd name="T88" fmla="*/ 2147483646 w 653"/>
                <a:gd name="T89" fmla="*/ 2147483646 h 418"/>
                <a:gd name="T90" fmla="*/ 2147483646 w 653"/>
                <a:gd name="T91" fmla="*/ 2147483646 h 418"/>
                <a:gd name="T92" fmla="*/ 2147483646 w 653"/>
                <a:gd name="T93" fmla="*/ 2147483646 h 418"/>
                <a:gd name="T94" fmla="*/ 2147483646 w 653"/>
                <a:gd name="T95" fmla="*/ 2147483646 h 418"/>
                <a:gd name="T96" fmla="*/ 2147483646 w 653"/>
                <a:gd name="T97" fmla="*/ 2147483646 h 418"/>
                <a:gd name="T98" fmla="*/ 2147483646 w 653"/>
                <a:gd name="T99" fmla="*/ 2147483646 h 418"/>
                <a:gd name="T100" fmla="*/ 2147483646 w 653"/>
                <a:gd name="T101" fmla="*/ 2147483646 h 418"/>
                <a:gd name="T102" fmla="*/ 2147483646 w 653"/>
                <a:gd name="T103" fmla="*/ 2147483646 h 418"/>
                <a:gd name="T104" fmla="*/ 2147483646 w 653"/>
                <a:gd name="T105" fmla="*/ 2147483646 h 418"/>
                <a:gd name="T106" fmla="*/ 2147483646 w 653"/>
                <a:gd name="T107" fmla="*/ 2147483646 h 418"/>
                <a:gd name="T108" fmla="*/ 2147483646 w 653"/>
                <a:gd name="T109" fmla="*/ 2147483646 h 418"/>
                <a:gd name="T110" fmla="*/ 2147483646 w 653"/>
                <a:gd name="T111" fmla="*/ 2147483646 h 418"/>
                <a:gd name="T112" fmla="*/ 2147483646 w 653"/>
                <a:gd name="T113" fmla="*/ 2147483646 h 418"/>
                <a:gd name="T114" fmla="*/ 2147483646 w 653"/>
                <a:gd name="T115" fmla="*/ 2147483646 h 418"/>
                <a:gd name="T116" fmla="*/ 2147483646 w 653"/>
                <a:gd name="T117" fmla="*/ 2147483646 h 418"/>
                <a:gd name="T118" fmla="*/ 2147483646 w 653"/>
                <a:gd name="T119" fmla="*/ 2147483646 h 418"/>
                <a:gd name="T120" fmla="*/ 2147483646 w 653"/>
                <a:gd name="T121" fmla="*/ 2147483646 h 418"/>
                <a:gd name="T122" fmla="*/ 2147483646 w 653"/>
                <a:gd name="T123" fmla="*/ 2147483646 h 418"/>
                <a:gd name="T124" fmla="*/ 2147483646 w 653"/>
                <a:gd name="T125" fmla="*/ 2147483646 h 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3"/>
                <a:gd name="T190" fmla="*/ 0 h 418"/>
                <a:gd name="T191" fmla="*/ 653 w 653"/>
                <a:gd name="T192" fmla="*/ 418 h 4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3" h="418">
                  <a:moveTo>
                    <a:pt x="614" y="267"/>
                  </a:moveTo>
                  <a:lnTo>
                    <a:pt x="616" y="267"/>
                  </a:lnTo>
                  <a:lnTo>
                    <a:pt x="618" y="269"/>
                  </a:lnTo>
                  <a:lnTo>
                    <a:pt x="620" y="271"/>
                  </a:lnTo>
                  <a:lnTo>
                    <a:pt x="624" y="275"/>
                  </a:lnTo>
                  <a:lnTo>
                    <a:pt x="626" y="278"/>
                  </a:lnTo>
                  <a:lnTo>
                    <a:pt x="630" y="280"/>
                  </a:lnTo>
                  <a:lnTo>
                    <a:pt x="633" y="286"/>
                  </a:lnTo>
                  <a:lnTo>
                    <a:pt x="641" y="290"/>
                  </a:lnTo>
                  <a:lnTo>
                    <a:pt x="647" y="292"/>
                  </a:lnTo>
                  <a:lnTo>
                    <a:pt x="649" y="299"/>
                  </a:lnTo>
                  <a:lnTo>
                    <a:pt x="649" y="301"/>
                  </a:lnTo>
                  <a:lnTo>
                    <a:pt x="649" y="305"/>
                  </a:lnTo>
                  <a:lnTo>
                    <a:pt x="649" y="307"/>
                  </a:lnTo>
                  <a:lnTo>
                    <a:pt x="647" y="315"/>
                  </a:lnTo>
                  <a:lnTo>
                    <a:pt x="649" y="319"/>
                  </a:lnTo>
                  <a:lnTo>
                    <a:pt x="649" y="321"/>
                  </a:lnTo>
                  <a:lnTo>
                    <a:pt x="649" y="324"/>
                  </a:lnTo>
                  <a:lnTo>
                    <a:pt x="653" y="330"/>
                  </a:lnTo>
                  <a:lnTo>
                    <a:pt x="653" y="336"/>
                  </a:lnTo>
                  <a:lnTo>
                    <a:pt x="653" y="342"/>
                  </a:lnTo>
                  <a:lnTo>
                    <a:pt x="649" y="346"/>
                  </a:lnTo>
                  <a:lnTo>
                    <a:pt x="647" y="347"/>
                  </a:lnTo>
                  <a:lnTo>
                    <a:pt x="645" y="347"/>
                  </a:lnTo>
                  <a:lnTo>
                    <a:pt x="643" y="351"/>
                  </a:lnTo>
                  <a:lnTo>
                    <a:pt x="641" y="353"/>
                  </a:lnTo>
                  <a:lnTo>
                    <a:pt x="637" y="353"/>
                  </a:lnTo>
                  <a:lnTo>
                    <a:pt x="635" y="355"/>
                  </a:lnTo>
                  <a:lnTo>
                    <a:pt x="633" y="359"/>
                  </a:lnTo>
                  <a:lnTo>
                    <a:pt x="630" y="363"/>
                  </a:lnTo>
                  <a:lnTo>
                    <a:pt x="628" y="363"/>
                  </a:lnTo>
                  <a:lnTo>
                    <a:pt x="626" y="367"/>
                  </a:lnTo>
                  <a:lnTo>
                    <a:pt x="622" y="369"/>
                  </a:lnTo>
                  <a:lnTo>
                    <a:pt x="618" y="370"/>
                  </a:lnTo>
                  <a:lnTo>
                    <a:pt x="618" y="372"/>
                  </a:lnTo>
                  <a:lnTo>
                    <a:pt x="614" y="374"/>
                  </a:lnTo>
                  <a:lnTo>
                    <a:pt x="610" y="376"/>
                  </a:lnTo>
                  <a:lnTo>
                    <a:pt x="607" y="378"/>
                  </a:lnTo>
                  <a:lnTo>
                    <a:pt x="603" y="378"/>
                  </a:lnTo>
                  <a:lnTo>
                    <a:pt x="599" y="380"/>
                  </a:lnTo>
                  <a:lnTo>
                    <a:pt x="599" y="382"/>
                  </a:lnTo>
                  <a:lnTo>
                    <a:pt x="599" y="384"/>
                  </a:lnTo>
                  <a:lnTo>
                    <a:pt x="599" y="386"/>
                  </a:lnTo>
                  <a:lnTo>
                    <a:pt x="597" y="390"/>
                  </a:lnTo>
                  <a:lnTo>
                    <a:pt x="593" y="397"/>
                  </a:lnTo>
                  <a:lnTo>
                    <a:pt x="587" y="403"/>
                  </a:lnTo>
                  <a:lnTo>
                    <a:pt x="582" y="407"/>
                  </a:lnTo>
                  <a:lnTo>
                    <a:pt x="578" y="411"/>
                  </a:lnTo>
                  <a:lnTo>
                    <a:pt x="576" y="415"/>
                  </a:lnTo>
                  <a:lnTo>
                    <a:pt x="574" y="418"/>
                  </a:lnTo>
                  <a:lnTo>
                    <a:pt x="570" y="418"/>
                  </a:lnTo>
                  <a:lnTo>
                    <a:pt x="561" y="415"/>
                  </a:lnTo>
                  <a:lnTo>
                    <a:pt x="559" y="407"/>
                  </a:lnTo>
                  <a:lnTo>
                    <a:pt x="551" y="401"/>
                  </a:lnTo>
                  <a:lnTo>
                    <a:pt x="539" y="392"/>
                  </a:lnTo>
                  <a:lnTo>
                    <a:pt x="532" y="386"/>
                  </a:lnTo>
                  <a:lnTo>
                    <a:pt x="530" y="380"/>
                  </a:lnTo>
                  <a:lnTo>
                    <a:pt x="530" y="376"/>
                  </a:lnTo>
                  <a:lnTo>
                    <a:pt x="528" y="378"/>
                  </a:lnTo>
                  <a:lnTo>
                    <a:pt x="526" y="378"/>
                  </a:lnTo>
                  <a:lnTo>
                    <a:pt x="522" y="378"/>
                  </a:lnTo>
                  <a:lnTo>
                    <a:pt x="516" y="374"/>
                  </a:lnTo>
                  <a:lnTo>
                    <a:pt x="515" y="374"/>
                  </a:lnTo>
                  <a:lnTo>
                    <a:pt x="513" y="372"/>
                  </a:lnTo>
                  <a:lnTo>
                    <a:pt x="513" y="374"/>
                  </a:lnTo>
                  <a:lnTo>
                    <a:pt x="513" y="378"/>
                  </a:lnTo>
                  <a:lnTo>
                    <a:pt x="511" y="378"/>
                  </a:lnTo>
                  <a:lnTo>
                    <a:pt x="513" y="382"/>
                  </a:lnTo>
                  <a:lnTo>
                    <a:pt x="507" y="380"/>
                  </a:lnTo>
                  <a:lnTo>
                    <a:pt x="499" y="376"/>
                  </a:lnTo>
                  <a:lnTo>
                    <a:pt x="491" y="376"/>
                  </a:lnTo>
                  <a:lnTo>
                    <a:pt x="478" y="372"/>
                  </a:lnTo>
                  <a:lnTo>
                    <a:pt x="472" y="370"/>
                  </a:lnTo>
                  <a:lnTo>
                    <a:pt x="468" y="370"/>
                  </a:lnTo>
                  <a:lnTo>
                    <a:pt x="470" y="367"/>
                  </a:lnTo>
                  <a:lnTo>
                    <a:pt x="468" y="365"/>
                  </a:lnTo>
                  <a:lnTo>
                    <a:pt x="465" y="367"/>
                  </a:lnTo>
                  <a:lnTo>
                    <a:pt x="463" y="367"/>
                  </a:lnTo>
                  <a:lnTo>
                    <a:pt x="459" y="365"/>
                  </a:lnTo>
                  <a:lnTo>
                    <a:pt x="457" y="359"/>
                  </a:lnTo>
                  <a:lnTo>
                    <a:pt x="455" y="357"/>
                  </a:lnTo>
                  <a:lnTo>
                    <a:pt x="451" y="353"/>
                  </a:lnTo>
                  <a:lnTo>
                    <a:pt x="447" y="351"/>
                  </a:lnTo>
                  <a:lnTo>
                    <a:pt x="447" y="353"/>
                  </a:lnTo>
                  <a:lnTo>
                    <a:pt x="444" y="353"/>
                  </a:lnTo>
                  <a:lnTo>
                    <a:pt x="438" y="351"/>
                  </a:lnTo>
                  <a:lnTo>
                    <a:pt x="436" y="351"/>
                  </a:lnTo>
                  <a:lnTo>
                    <a:pt x="432" y="351"/>
                  </a:lnTo>
                  <a:lnTo>
                    <a:pt x="436" y="351"/>
                  </a:lnTo>
                  <a:lnTo>
                    <a:pt x="438" y="353"/>
                  </a:lnTo>
                  <a:lnTo>
                    <a:pt x="442" y="355"/>
                  </a:lnTo>
                  <a:lnTo>
                    <a:pt x="440" y="357"/>
                  </a:lnTo>
                  <a:lnTo>
                    <a:pt x="442" y="359"/>
                  </a:lnTo>
                  <a:lnTo>
                    <a:pt x="444" y="357"/>
                  </a:lnTo>
                  <a:lnTo>
                    <a:pt x="444" y="359"/>
                  </a:lnTo>
                  <a:lnTo>
                    <a:pt x="445" y="359"/>
                  </a:lnTo>
                  <a:lnTo>
                    <a:pt x="449" y="361"/>
                  </a:lnTo>
                  <a:lnTo>
                    <a:pt x="451" y="363"/>
                  </a:lnTo>
                  <a:lnTo>
                    <a:pt x="453" y="363"/>
                  </a:lnTo>
                  <a:lnTo>
                    <a:pt x="453" y="361"/>
                  </a:lnTo>
                  <a:lnTo>
                    <a:pt x="457" y="363"/>
                  </a:lnTo>
                  <a:lnTo>
                    <a:pt x="455" y="367"/>
                  </a:lnTo>
                  <a:lnTo>
                    <a:pt x="447" y="365"/>
                  </a:lnTo>
                  <a:lnTo>
                    <a:pt x="440" y="361"/>
                  </a:lnTo>
                  <a:lnTo>
                    <a:pt x="434" y="359"/>
                  </a:lnTo>
                  <a:lnTo>
                    <a:pt x="432" y="359"/>
                  </a:lnTo>
                  <a:lnTo>
                    <a:pt x="430" y="359"/>
                  </a:lnTo>
                  <a:lnTo>
                    <a:pt x="424" y="359"/>
                  </a:lnTo>
                  <a:lnTo>
                    <a:pt x="417" y="357"/>
                  </a:lnTo>
                  <a:lnTo>
                    <a:pt x="415" y="351"/>
                  </a:lnTo>
                  <a:lnTo>
                    <a:pt x="413" y="349"/>
                  </a:lnTo>
                  <a:lnTo>
                    <a:pt x="413" y="355"/>
                  </a:lnTo>
                  <a:lnTo>
                    <a:pt x="409" y="357"/>
                  </a:lnTo>
                  <a:lnTo>
                    <a:pt x="401" y="357"/>
                  </a:lnTo>
                  <a:lnTo>
                    <a:pt x="388" y="357"/>
                  </a:lnTo>
                  <a:lnTo>
                    <a:pt x="380" y="353"/>
                  </a:lnTo>
                  <a:lnTo>
                    <a:pt x="373" y="347"/>
                  </a:lnTo>
                  <a:lnTo>
                    <a:pt x="367" y="342"/>
                  </a:lnTo>
                  <a:lnTo>
                    <a:pt x="363" y="340"/>
                  </a:lnTo>
                  <a:lnTo>
                    <a:pt x="361" y="338"/>
                  </a:lnTo>
                  <a:lnTo>
                    <a:pt x="359" y="338"/>
                  </a:lnTo>
                  <a:lnTo>
                    <a:pt x="359" y="336"/>
                  </a:lnTo>
                  <a:lnTo>
                    <a:pt x="357" y="332"/>
                  </a:lnTo>
                  <a:lnTo>
                    <a:pt x="357" y="334"/>
                  </a:lnTo>
                  <a:lnTo>
                    <a:pt x="353" y="334"/>
                  </a:lnTo>
                  <a:lnTo>
                    <a:pt x="353" y="330"/>
                  </a:lnTo>
                  <a:lnTo>
                    <a:pt x="353" y="326"/>
                  </a:lnTo>
                  <a:lnTo>
                    <a:pt x="351" y="326"/>
                  </a:lnTo>
                  <a:lnTo>
                    <a:pt x="348" y="326"/>
                  </a:lnTo>
                  <a:lnTo>
                    <a:pt x="346" y="328"/>
                  </a:lnTo>
                  <a:lnTo>
                    <a:pt x="348" y="328"/>
                  </a:lnTo>
                  <a:lnTo>
                    <a:pt x="344" y="330"/>
                  </a:lnTo>
                  <a:lnTo>
                    <a:pt x="342" y="326"/>
                  </a:lnTo>
                  <a:lnTo>
                    <a:pt x="340" y="323"/>
                  </a:lnTo>
                  <a:lnTo>
                    <a:pt x="334" y="321"/>
                  </a:lnTo>
                  <a:lnTo>
                    <a:pt x="325" y="319"/>
                  </a:lnTo>
                  <a:lnTo>
                    <a:pt x="315" y="315"/>
                  </a:lnTo>
                  <a:lnTo>
                    <a:pt x="303" y="311"/>
                  </a:lnTo>
                  <a:lnTo>
                    <a:pt x="300" y="311"/>
                  </a:lnTo>
                  <a:lnTo>
                    <a:pt x="292" y="309"/>
                  </a:lnTo>
                  <a:lnTo>
                    <a:pt x="284" y="307"/>
                  </a:lnTo>
                  <a:lnTo>
                    <a:pt x="280" y="301"/>
                  </a:lnTo>
                  <a:lnTo>
                    <a:pt x="275" y="299"/>
                  </a:lnTo>
                  <a:lnTo>
                    <a:pt x="273" y="299"/>
                  </a:lnTo>
                  <a:lnTo>
                    <a:pt x="271" y="298"/>
                  </a:lnTo>
                  <a:lnTo>
                    <a:pt x="267" y="296"/>
                  </a:lnTo>
                  <a:lnTo>
                    <a:pt x="265" y="294"/>
                  </a:lnTo>
                  <a:lnTo>
                    <a:pt x="263" y="296"/>
                  </a:lnTo>
                  <a:lnTo>
                    <a:pt x="259" y="294"/>
                  </a:lnTo>
                  <a:lnTo>
                    <a:pt x="261" y="294"/>
                  </a:lnTo>
                  <a:lnTo>
                    <a:pt x="255" y="292"/>
                  </a:lnTo>
                  <a:lnTo>
                    <a:pt x="254" y="292"/>
                  </a:lnTo>
                  <a:lnTo>
                    <a:pt x="254" y="294"/>
                  </a:lnTo>
                  <a:lnTo>
                    <a:pt x="250" y="292"/>
                  </a:lnTo>
                  <a:lnTo>
                    <a:pt x="248" y="292"/>
                  </a:lnTo>
                  <a:lnTo>
                    <a:pt x="244" y="292"/>
                  </a:lnTo>
                  <a:lnTo>
                    <a:pt x="242" y="290"/>
                  </a:lnTo>
                  <a:lnTo>
                    <a:pt x="244" y="292"/>
                  </a:lnTo>
                  <a:lnTo>
                    <a:pt x="252" y="296"/>
                  </a:lnTo>
                  <a:lnTo>
                    <a:pt x="257" y="296"/>
                  </a:lnTo>
                  <a:lnTo>
                    <a:pt x="263" y="298"/>
                  </a:lnTo>
                  <a:lnTo>
                    <a:pt x="267" y="299"/>
                  </a:lnTo>
                  <a:lnTo>
                    <a:pt x="273" y="301"/>
                  </a:lnTo>
                  <a:lnTo>
                    <a:pt x="277" y="303"/>
                  </a:lnTo>
                  <a:lnTo>
                    <a:pt x="273" y="303"/>
                  </a:lnTo>
                  <a:lnTo>
                    <a:pt x="265" y="303"/>
                  </a:lnTo>
                  <a:lnTo>
                    <a:pt x="255" y="299"/>
                  </a:lnTo>
                  <a:lnTo>
                    <a:pt x="248" y="298"/>
                  </a:lnTo>
                  <a:lnTo>
                    <a:pt x="242" y="294"/>
                  </a:lnTo>
                  <a:lnTo>
                    <a:pt x="236" y="292"/>
                  </a:lnTo>
                  <a:lnTo>
                    <a:pt x="232" y="292"/>
                  </a:lnTo>
                  <a:lnTo>
                    <a:pt x="229" y="290"/>
                  </a:lnTo>
                  <a:lnTo>
                    <a:pt x="225" y="290"/>
                  </a:lnTo>
                  <a:lnTo>
                    <a:pt x="217" y="284"/>
                  </a:lnTo>
                  <a:lnTo>
                    <a:pt x="209" y="282"/>
                  </a:lnTo>
                  <a:lnTo>
                    <a:pt x="202" y="278"/>
                  </a:lnTo>
                  <a:lnTo>
                    <a:pt x="200" y="275"/>
                  </a:lnTo>
                  <a:lnTo>
                    <a:pt x="200" y="271"/>
                  </a:lnTo>
                  <a:lnTo>
                    <a:pt x="198" y="271"/>
                  </a:lnTo>
                  <a:lnTo>
                    <a:pt x="196" y="271"/>
                  </a:lnTo>
                  <a:lnTo>
                    <a:pt x="198" y="275"/>
                  </a:lnTo>
                  <a:lnTo>
                    <a:pt x="194" y="273"/>
                  </a:lnTo>
                  <a:lnTo>
                    <a:pt x="188" y="269"/>
                  </a:lnTo>
                  <a:lnTo>
                    <a:pt x="186" y="267"/>
                  </a:lnTo>
                  <a:lnTo>
                    <a:pt x="186" y="265"/>
                  </a:lnTo>
                  <a:lnTo>
                    <a:pt x="184" y="267"/>
                  </a:lnTo>
                  <a:lnTo>
                    <a:pt x="179" y="263"/>
                  </a:lnTo>
                  <a:lnTo>
                    <a:pt x="175" y="261"/>
                  </a:lnTo>
                  <a:lnTo>
                    <a:pt x="173" y="261"/>
                  </a:lnTo>
                  <a:lnTo>
                    <a:pt x="169" y="259"/>
                  </a:lnTo>
                  <a:lnTo>
                    <a:pt x="169" y="253"/>
                  </a:lnTo>
                  <a:lnTo>
                    <a:pt x="158" y="244"/>
                  </a:lnTo>
                  <a:lnTo>
                    <a:pt x="152" y="240"/>
                  </a:lnTo>
                  <a:lnTo>
                    <a:pt x="146" y="234"/>
                  </a:lnTo>
                  <a:lnTo>
                    <a:pt x="133" y="227"/>
                  </a:lnTo>
                  <a:lnTo>
                    <a:pt x="127" y="221"/>
                  </a:lnTo>
                  <a:lnTo>
                    <a:pt x="127" y="213"/>
                  </a:lnTo>
                  <a:lnTo>
                    <a:pt x="121" y="209"/>
                  </a:lnTo>
                  <a:lnTo>
                    <a:pt x="117" y="205"/>
                  </a:lnTo>
                  <a:lnTo>
                    <a:pt x="106" y="200"/>
                  </a:lnTo>
                  <a:lnTo>
                    <a:pt x="104" y="200"/>
                  </a:lnTo>
                  <a:lnTo>
                    <a:pt x="102" y="202"/>
                  </a:lnTo>
                  <a:lnTo>
                    <a:pt x="100" y="198"/>
                  </a:lnTo>
                  <a:lnTo>
                    <a:pt x="100" y="200"/>
                  </a:lnTo>
                  <a:lnTo>
                    <a:pt x="96" y="200"/>
                  </a:lnTo>
                  <a:lnTo>
                    <a:pt x="90" y="196"/>
                  </a:lnTo>
                  <a:lnTo>
                    <a:pt x="88" y="194"/>
                  </a:lnTo>
                  <a:lnTo>
                    <a:pt x="85" y="194"/>
                  </a:lnTo>
                  <a:lnTo>
                    <a:pt x="81" y="190"/>
                  </a:lnTo>
                  <a:lnTo>
                    <a:pt x="75" y="180"/>
                  </a:lnTo>
                  <a:lnTo>
                    <a:pt x="71" y="175"/>
                  </a:lnTo>
                  <a:lnTo>
                    <a:pt x="64" y="171"/>
                  </a:lnTo>
                  <a:lnTo>
                    <a:pt x="60" y="163"/>
                  </a:lnTo>
                  <a:lnTo>
                    <a:pt x="54" y="159"/>
                  </a:lnTo>
                  <a:lnTo>
                    <a:pt x="44" y="152"/>
                  </a:lnTo>
                  <a:lnTo>
                    <a:pt x="33" y="146"/>
                  </a:lnTo>
                  <a:lnTo>
                    <a:pt x="25" y="142"/>
                  </a:lnTo>
                  <a:lnTo>
                    <a:pt x="19" y="140"/>
                  </a:lnTo>
                  <a:lnTo>
                    <a:pt x="16" y="140"/>
                  </a:lnTo>
                  <a:lnTo>
                    <a:pt x="10" y="142"/>
                  </a:lnTo>
                  <a:lnTo>
                    <a:pt x="8" y="144"/>
                  </a:lnTo>
                  <a:lnTo>
                    <a:pt x="6" y="148"/>
                  </a:lnTo>
                  <a:lnTo>
                    <a:pt x="4" y="148"/>
                  </a:lnTo>
                  <a:lnTo>
                    <a:pt x="0" y="150"/>
                  </a:lnTo>
                  <a:lnTo>
                    <a:pt x="0" y="142"/>
                  </a:lnTo>
                  <a:lnTo>
                    <a:pt x="0" y="131"/>
                  </a:lnTo>
                  <a:lnTo>
                    <a:pt x="0" y="121"/>
                  </a:lnTo>
                  <a:lnTo>
                    <a:pt x="0" y="113"/>
                  </a:lnTo>
                  <a:lnTo>
                    <a:pt x="4" y="109"/>
                  </a:lnTo>
                  <a:lnTo>
                    <a:pt x="6" y="107"/>
                  </a:lnTo>
                  <a:lnTo>
                    <a:pt x="10" y="104"/>
                  </a:lnTo>
                  <a:lnTo>
                    <a:pt x="14" y="102"/>
                  </a:lnTo>
                  <a:lnTo>
                    <a:pt x="16" y="100"/>
                  </a:lnTo>
                  <a:lnTo>
                    <a:pt x="19" y="102"/>
                  </a:lnTo>
                  <a:lnTo>
                    <a:pt x="21" y="100"/>
                  </a:lnTo>
                  <a:lnTo>
                    <a:pt x="25" y="96"/>
                  </a:lnTo>
                  <a:lnTo>
                    <a:pt x="31" y="90"/>
                  </a:lnTo>
                  <a:lnTo>
                    <a:pt x="33" y="88"/>
                  </a:lnTo>
                  <a:lnTo>
                    <a:pt x="35" y="88"/>
                  </a:lnTo>
                  <a:lnTo>
                    <a:pt x="35" y="81"/>
                  </a:lnTo>
                  <a:lnTo>
                    <a:pt x="31" y="73"/>
                  </a:lnTo>
                  <a:lnTo>
                    <a:pt x="27" y="65"/>
                  </a:lnTo>
                  <a:lnTo>
                    <a:pt x="27" y="58"/>
                  </a:lnTo>
                  <a:lnTo>
                    <a:pt x="29" y="52"/>
                  </a:lnTo>
                  <a:lnTo>
                    <a:pt x="31" y="46"/>
                  </a:lnTo>
                  <a:lnTo>
                    <a:pt x="35" y="42"/>
                  </a:lnTo>
                  <a:lnTo>
                    <a:pt x="41" y="38"/>
                  </a:lnTo>
                  <a:lnTo>
                    <a:pt x="44" y="36"/>
                  </a:lnTo>
                  <a:lnTo>
                    <a:pt x="48" y="36"/>
                  </a:lnTo>
                  <a:lnTo>
                    <a:pt x="54" y="36"/>
                  </a:lnTo>
                  <a:lnTo>
                    <a:pt x="56" y="38"/>
                  </a:lnTo>
                  <a:lnTo>
                    <a:pt x="62" y="35"/>
                  </a:lnTo>
                  <a:lnTo>
                    <a:pt x="67" y="35"/>
                  </a:lnTo>
                  <a:lnTo>
                    <a:pt x="75" y="35"/>
                  </a:lnTo>
                  <a:lnTo>
                    <a:pt x="77" y="36"/>
                  </a:lnTo>
                  <a:lnTo>
                    <a:pt x="81" y="42"/>
                  </a:lnTo>
                  <a:lnTo>
                    <a:pt x="83" y="46"/>
                  </a:lnTo>
                  <a:lnTo>
                    <a:pt x="87" y="50"/>
                  </a:lnTo>
                  <a:lnTo>
                    <a:pt x="88" y="52"/>
                  </a:lnTo>
                  <a:lnTo>
                    <a:pt x="92" y="52"/>
                  </a:lnTo>
                  <a:lnTo>
                    <a:pt x="98" y="54"/>
                  </a:lnTo>
                  <a:lnTo>
                    <a:pt x="102" y="52"/>
                  </a:lnTo>
                  <a:lnTo>
                    <a:pt x="104" y="52"/>
                  </a:lnTo>
                  <a:lnTo>
                    <a:pt x="108" y="50"/>
                  </a:lnTo>
                  <a:lnTo>
                    <a:pt x="113" y="50"/>
                  </a:lnTo>
                  <a:lnTo>
                    <a:pt x="121" y="50"/>
                  </a:lnTo>
                  <a:lnTo>
                    <a:pt x="133" y="46"/>
                  </a:lnTo>
                  <a:lnTo>
                    <a:pt x="140" y="46"/>
                  </a:lnTo>
                  <a:lnTo>
                    <a:pt x="146" y="44"/>
                  </a:lnTo>
                  <a:lnTo>
                    <a:pt x="148" y="48"/>
                  </a:lnTo>
                  <a:lnTo>
                    <a:pt x="150" y="48"/>
                  </a:lnTo>
                  <a:lnTo>
                    <a:pt x="152" y="50"/>
                  </a:lnTo>
                  <a:lnTo>
                    <a:pt x="160" y="54"/>
                  </a:lnTo>
                  <a:lnTo>
                    <a:pt x="163" y="56"/>
                  </a:lnTo>
                  <a:lnTo>
                    <a:pt x="165" y="56"/>
                  </a:lnTo>
                  <a:lnTo>
                    <a:pt x="167" y="58"/>
                  </a:lnTo>
                  <a:lnTo>
                    <a:pt x="171" y="58"/>
                  </a:lnTo>
                  <a:lnTo>
                    <a:pt x="173" y="58"/>
                  </a:lnTo>
                  <a:lnTo>
                    <a:pt x="175" y="58"/>
                  </a:lnTo>
                  <a:lnTo>
                    <a:pt x="177" y="56"/>
                  </a:lnTo>
                  <a:lnTo>
                    <a:pt x="179" y="58"/>
                  </a:lnTo>
                  <a:lnTo>
                    <a:pt x="179" y="60"/>
                  </a:lnTo>
                  <a:lnTo>
                    <a:pt x="179" y="61"/>
                  </a:lnTo>
                  <a:lnTo>
                    <a:pt x="181" y="60"/>
                  </a:lnTo>
                  <a:lnTo>
                    <a:pt x="183" y="61"/>
                  </a:lnTo>
                  <a:lnTo>
                    <a:pt x="184" y="63"/>
                  </a:lnTo>
                  <a:lnTo>
                    <a:pt x="186" y="63"/>
                  </a:lnTo>
                  <a:lnTo>
                    <a:pt x="188" y="63"/>
                  </a:lnTo>
                  <a:lnTo>
                    <a:pt x="190" y="63"/>
                  </a:lnTo>
                  <a:lnTo>
                    <a:pt x="192" y="63"/>
                  </a:lnTo>
                  <a:lnTo>
                    <a:pt x="194" y="65"/>
                  </a:lnTo>
                  <a:lnTo>
                    <a:pt x="196" y="63"/>
                  </a:lnTo>
                  <a:lnTo>
                    <a:pt x="198" y="63"/>
                  </a:lnTo>
                  <a:lnTo>
                    <a:pt x="198" y="61"/>
                  </a:lnTo>
                  <a:lnTo>
                    <a:pt x="200" y="61"/>
                  </a:lnTo>
                  <a:lnTo>
                    <a:pt x="200" y="63"/>
                  </a:lnTo>
                  <a:lnTo>
                    <a:pt x="202" y="63"/>
                  </a:lnTo>
                  <a:lnTo>
                    <a:pt x="204" y="65"/>
                  </a:lnTo>
                  <a:lnTo>
                    <a:pt x="206" y="65"/>
                  </a:lnTo>
                  <a:lnTo>
                    <a:pt x="209" y="67"/>
                  </a:lnTo>
                  <a:lnTo>
                    <a:pt x="213" y="67"/>
                  </a:lnTo>
                  <a:lnTo>
                    <a:pt x="215" y="67"/>
                  </a:lnTo>
                  <a:lnTo>
                    <a:pt x="215" y="65"/>
                  </a:lnTo>
                  <a:lnTo>
                    <a:pt x="217" y="65"/>
                  </a:lnTo>
                  <a:lnTo>
                    <a:pt x="217" y="67"/>
                  </a:lnTo>
                  <a:lnTo>
                    <a:pt x="219" y="69"/>
                  </a:lnTo>
                  <a:lnTo>
                    <a:pt x="219" y="71"/>
                  </a:lnTo>
                  <a:lnTo>
                    <a:pt x="221" y="71"/>
                  </a:lnTo>
                  <a:lnTo>
                    <a:pt x="223" y="73"/>
                  </a:lnTo>
                  <a:lnTo>
                    <a:pt x="225" y="75"/>
                  </a:lnTo>
                  <a:lnTo>
                    <a:pt x="227" y="75"/>
                  </a:lnTo>
                  <a:lnTo>
                    <a:pt x="229" y="75"/>
                  </a:lnTo>
                  <a:lnTo>
                    <a:pt x="231" y="75"/>
                  </a:lnTo>
                  <a:lnTo>
                    <a:pt x="231" y="77"/>
                  </a:lnTo>
                  <a:lnTo>
                    <a:pt x="231" y="79"/>
                  </a:lnTo>
                  <a:lnTo>
                    <a:pt x="231" y="81"/>
                  </a:lnTo>
                  <a:lnTo>
                    <a:pt x="232" y="83"/>
                  </a:lnTo>
                  <a:lnTo>
                    <a:pt x="232" y="84"/>
                  </a:lnTo>
                  <a:lnTo>
                    <a:pt x="234" y="86"/>
                  </a:lnTo>
                  <a:lnTo>
                    <a:pt x="236" y="86"/>
                  </a:lnTo>
                  <a:lnTo>
                    <a:pt x="238" y="86"/>
                  </a:lnTo>
                  <a:lnTo>
                    <a:pt x="242" y="86"/>
                  </a:lnTo>
                  <a:lnTo>
                    <a:pt x="242" y="84"/>
                  </a:lnTo>
                  <a:lnTo>
                    <a:pt x="244" y="84"/>
                  </a:lnTo>
                  <a:lnTo>
                    <a:pt x="246" y="83"/>
                  </a:lnTo>
                  <a:lnTo>
                    <a:pt x="248" y="83"/>
                  </a:lnTo>
                  <a:lnTo>
                    <a:pt x="248" y="81"/>
                  </a:lnTo>
                  <a:lnTo>
                    <a:pt x="250" y="81"/>
                  </a:lnTo>
                  <a:lnTo>
                    <a:pt x="250" y="79"/>
                  </a:lnTo>
                  <a:lnTo>
                    <a:pt x="248" y="77"/>
                  </a:lnTo>
                  <a:lnTo>
                    <a:pt x="246" y="75"/>
                  </a:lnTo>
                  <a:lnTo>
                    <a:pt x="244" y="75"/>
                  </a:lnTo>
                  <a:lnTo>
                    <a:pt x="244" y="73"/>
                  </a:lnTo>
                  <a:lnTo>
                    <a:pt x="242" y="71"/>
                  </a:lnTo>
                  <a:lnTo>
                    <a:pt x="240" y="69"/>
                  </a:lnTo>
                  <a:lnTo>
                    <a:pt x="238" y="67"/>
                  </a:lnTo>
                  <a:lnTo>
                    <a:pt x="236" y="67"/>
                  </a:lnTo>
                  <a:lnTo>
                    <a:pt x="232" y="65"/>
                  </a:lnTo>
                  <a:lnTo>
                    <a:pt x="231" y="65"/>
                  </a:lnTo>
                  <a:lnTo>
                    <a:pt x="231" y="63"/>
                  </a:lnTo>
                  <a:lnTo>
                    <a:pt x="229" y="61"/>
                  </a:lnTo>
                  <a:lnTo>
                    <a:pt x="227" y="61"/>
                  </a:lnTo>
                  <a:lnTo>
                    <a:pt x="225" y="60"/>
                  </a:lnTo>
                  <a:lnTo>
                    <a:pt x="223" y="56"/>
                  </a:lnTo>
                  <a:lnTo>
                    <a:pt x="223" y="52"/>
                  </a:lnTo>
                  <a:lnTo>
                    <a:pt x="223" y="50"/>
                  </a:lnTo>
                  <a:lnTo>
                    <a:pt x="221" y="46"/>
                  </a:lnTo>
                  <a:lnTo>
                    <a:pt x="221" y="44"/>
                  </a:lnTo>
                  <a:lnTo>
                    <a:pt x="221" y="40"/>
                  </a:lnTo>
                  <a:lnTo>
                    <a:pt x="219" y="38"/>
                  </a:lnTo>
                  <a:lnTo>
                    <a:pt x="221" y="36"/>
                  </a:lnTo>
                  <a:lnTo>
                    <a:pt x="221" y="35"/>
                  </a:lnTo>
                  <a:lnTo>
                    <a:pt x="221" y="33"/>
                  </a:lnTo>
                  <a:lnTo>
                    <a:pt x="221" y="31"/>
                  </a:lnTo>
                  <a:lnTo>
                    <a:pt x="219" y="31"/>
                  </a:lnTo>
                  <a:lnTo>
                    <a:pt x="219" y="29"/>
                  </a:lnTo>
                  <a:lnTo>
                    <a:pt x="219" y="27"/>
                  </a:lnTo>
                  <a:lnTo>
                    <a:pt x="219" y="25"/>
                  </a:lnTo>
                  <a:lnTo>
                    <a:pt x="219" y="23"/>
                  </a:lnTo>
                  <a:lnTo>
                    <a:pt x="221" y="21"/>
                  </a:lnTo>
                  <a:lnTo>
                    <a:pt x="219" y="21"/>
                  </a:lnTo>
                  <a:lnTo>
                    <a:pt x="217" y="19"/>
                  </a:lnTo>
                  <a:lnTo>
                    <a:pt x="217" y="17"/>
                  </a:lnTo>
                  <a:lnTo>
                    <a:pt x="215" y="15"/>
                  </a:lnTo>
                  <a:lnTo>
                    <a:pt x="213" y="13"/>
                  </a:lnTo>
                  <a:lnTo>
                    <a:pt x="213" y="12"/>
                  </a:lnTo>
                  <a:lnTo>
                    <a:pt x="213" y="8"/>
                  </a:lnTo>
                  <a:lnTo>
                    <a:pt x="215" y="8"/>
                  </a:lnTo>
                  <a:lnTo>
                    <a:pt x="215" y="6"/>
                  </a:lnTo>
                  <a:lnTo>
                    <a:pt x="217" y="4"/>
                  </a:lnTo>
                  <a:lnTo>
                    <a:pt x="219" y="2"/>
                  </a:lnTo>
                  <a:lnTo>
                    <a:pt x="221" y="2"/>
                  </a:lnTo>
                  <a:lnTo>
                    <a:pt x="223" y="2"/>
                  </a:lnTo>
                  <a:lnTo>
                    <a:pt x="225" y="2"/>
                  </a:lnTo>
                  <a:lnTo>
                    <a:pt x="227" y="2"/>
                  </a:lnTo>
                  <a:lnTo>
                    <a:pt x="229" y="2"/>
                  </a:lnTo>
                  <a:lnTo>
                    <a:pt x="229" y="4"/>
                  </a:lnTo>
                  <a:lnTo>
                    <a:pt x="229" y="6"/>
                  </a:lnTo>
                  <a:lnTo>
                    <a:pt x="229" y="8"/>
                  </a:lnTo>
                  <a:lnTo>
                    <a:pt x="231" y="10"/>
                  </a:lnTo>
                  <a:lnTo>
                    <a:pt x="232" y="10"/>
                  </a:lnTo>
                  <a:lnTo>
                    <a:pt x="234" y="8"/>
                  </a:lnTo>
                  <a:lnTo>
                    <a:pt x="236" y="8"/>
                  </a:lnTo>
                  <a:lnTo>
                    <a:pt x="238" y="6"/>
                  </a:lnTo>
                  <a:lnTo>
                    <a:pt x="238" y="4"/>
                  </a:lnTo>
                  <a:lnTo>
                    <a:pt x="240" y="4"/>
                  </a:lnTo>
                  <a:lnTo>
                    <a:pt x="240" y="2"/>
                  </a:lnTo>
                  <a:lnTo>
                    <a:pt x="242" y="0"/>
                  </a:lnTo>
                  <a:lnTo>
                    <a:pt x="242" y="2"/>
                  </a:lnTo>
                  <a:lnTo>
                    <a:pt x="242" y="4"/>
                  </a:lnTo>
                  <a:lnTo>
                    <a:pt x="244" y="4"/>
                  </a:lnTo>
                  <a:lnTo>
                    <a:pt x="246" y="4"/>
                  </a:lnTo>
                  <a:lnTo>
                    <a:pt x="248" y="4"/>
                  </a:lnTo>
                  <a:lnTo>
                    <a:pt x="250" y="4"/>
                  </a:lnTo>
                  <a:lnTo>
                    <a:pt x="252" y="4"/>
                  </a:lnTo>
                  <a:lnTo>
                    <a:pt x="254" y="4"/>
                  </a:lnTo>
                  <a:lnTo>
                    <a:pt x="255" y="4"/>
                  </a:lnTo>
                  <a:lnTo>
                    <a:pt x="257" y="6"/>
                  </a:lnTo>
                  <a:lnTo>
                    <a:pt x="259" y="6"/>
                  </a:lnTo>
                  <a:lnTo>
                    <a:pt x="261" y="6"/>
                  </a:lnTo>
                  <a:lnTo>
                    <a:pt x="263" y="6"/>
                  </a:lnTo>
                  <a:lnTo>
                    <a:pt x="265" y="6"/>
                  </a:lnTo>
                  <a:lnTo>
                    <a:pt x="275" y="8"/>
                  </a:lnTo>
                  <a:lnTo>
                    <a:pt x="275" y="10"/>
                  </a:lnTo>
                  <a:lnTo>
                    <a:pt x="277" y="13"/>
                  </a:lnTo>
                  <a:lnTo>
                    <a:pt x="277" y="21"/>
                  </a:lnTo>
                  <a:lnTo>
                    <a:pt x="280" y="25"/>
                  </a:lnTo>
                  <a:lnTo>
                    <a:pt x="284" y="31"/>
                  </a:lnTo>
                  <a:lnTo>
                    <a:pt x="286" y="35"/>
                  </a:lnTo>
                  <a:lnTo>
                    <a:pt x="286" y="36"/>
                  </a:lnTo>
                  <a:lnTo>
                    <a:pt x="288" y="38"/>
                  </a:lnTo>
                  <a:lnTo>
                    <a:pt x="288" y="46"/>
                  </a:lnTo>
                  <a:lnTo>
                    <a:pt x="288" y="50"/>
                  </a:lnTo>
                  <a:lnTo>
                    <a:pt x="288" y="56"/>
                  </a:lnTo>
                  <a:lnTo>
                    <a:pt x="290" y="61"/>
                  </a:lnTo>
                  <a:lnTo>
                    <a:pt x="290" y="63"/>
                  </a:lnTo>
                  <a:lnTo>
                    <a:pt x="292" y="65"/>
                  </a:lnTo>
                  <a:lnTo>
                    <a:pt x="296" y="65"/>
                  </a:lnTo>
                  <a:lnTo>
                    <a:pt x="298" y="67"/>
                  </a:lnTo>
                  <a:lnTo>
                    <a:pt x="300" y="67"/>
                  </a:lnTo>
                  <a:lnTo>
                    <a:pt x="303" y="67"/>
                  </a:lnTo>
                  <a:lnTo>
                    <a:pt x="307" y="67"/>
                  </a:lnTo>
                  <a:lnTo>
                    <a:pt x="309" y="67"/>
                  </a:lnTo>
                  <a:lnTo>
                    <a:pt x="311" y="65"/>
                  </a:lnTo>
                  <a:lnTo>
                    <a:pt x="313" y="65"/>
                  </a:lnTo>
                  <a:lnTo>
                    <a:pt x="317" y="61"/>
                  </a:lnTo>
                  <a:lnTo>
                    <a:pt x="319" y="56"/>
                  </a:lnTo>
                  <a:lnTo>
                    <a:pt x="321" y="50"/>
                  </a:lnTo>
                  <a:lnTo>
                    <a:pt x="323" y="46"/>
                  </a:lnTo>
                  <a:lnTo>
                    <a:pt x="326" y="42"/>
                  </a:lnTo>
                  <a:lnTo>
                    <a:pt x="328" y="40"/>
                  </a:lnTo>
                  <a:lnTo>
                    <a:pt x="330" y="40"/>
                  </a:lnTo>
                  <a:lnTo>
                    <a:pt x="342" y="40"/>
                  </a:lnTo>
                  <a:lnTo>
                    <a:pt x="344" y="40"/>
                  </a:lnTo>
                  <a:lnTo>
                    <a:pt x="348" y="40"/>
                  </a:lnTo>
                  <a:lnTo>
                    <a:pt x="353" y="40"/>
                  </a:lnTo>
                  <a:lnTo>
                    <a:pt x="357" y="40"/>
                  </a:lnTo>
                  <a:lnTo>
                    <a:pt x="359" y="40"/>
                  </a:lnTo>
                  <a:lnTo>
                    <a:pt x="361" y="40"/>
                  </a:lnTo>
                  <a:lnTo>
                    <a:pt x="363" y="40"/>
                  </a:lnTo>
                  <a:lnTo>
                    <a:pt x="365" y="40"/>
                  </a:lnTo>
                  <a:lnTo>
                    <a:pt x="369" y="40"/>
                  </a:lnTo>
                  <a:lnTo>
                    <a:pt x="371" y="36"/>
                  </a:lnTo>
                  <a:lnTo>
                    <a:pt x="373" y="35"/>
                  </a:lnTo>
                  <a:lnTo>
                    <a:pt x="374" y="29"/>
                  </a:lnTo>
                  <a:lnTo>
                    <a:pt x="376" y="27"/>
                  </a:lnTo>
                  <a:lnTo>
                    <a:pt x="380" y="19"/>
                  </a:lnTo>
                  <a:lnTo>
                    <a:pt x="380" y="17"/>
                  </a:lnTo>
                  <a:lnTo>
                    <a:pt x="384" y="15"/>
                  </a:lnTo>
                  <a:lnTo>
                    <a:pt x="388" y="15"/>
                  </a:lnTo>
                  <a:lnTo>
                    <a:pt x="392" y="15"/>
                  </a:lnTo>
                  <a:lnTo>
                    <a:pt x="396" y="17"/>
                  </a:lnTo>
                  <a:lnTo>
                    <a:pt x="403" y="17"/>
                  </a:lnTo>
                  <a:lnTo>
                    <a:pt x="405" y="17"/>
                  </a:lnTo>
                  <a:lnTo>
                    <a:pt x="411" y="17"/>
                  </a:lnTo>
                  <a:lnTo>
                    <a:pt x="415" y="17"/>
                  </a:lnTo>
                  <a:lnTo>
                    <a:pt x="420" y="19"/>
                  </a:lnTo>
                  <a:lnTo>
                    <a:pt x="419" y="19"/>
                  </a:lnTo>
                  <a:lnTo>
                    <a:pt x="420" y="23"/>
                  </a:lnTo>
                  <a:lnTo>
                    <a:pt x="420" y="27"/>
                  </a:lnTo>
                  <a:lnTo>
                    <a:pt x="422" y="29"/>
                  </a:lnTo>
                  <a:lnTo>
                    <a:pt x="422" y="31"/>
                  </a:lnTo>
                  <a:lnTo>
                    <a:pt x="424" y="31"/>
                  </a:lnTo>
                  <a:lnTo>
                    <a:pt x="426" y="31"/>
                  </a:lnTo>
                  <a:lnTo>
                    <a:pt x="428" y="31"/>
                  </a:lnTo>
                  <a:lnTo>
                    <a:pt x="432" y="31"/>
                  </a:lnTo>
                  <a:lnTo>
                    <a:pt x="432" y="33"/>
                  </a:lnTo>
                  <a:lnTo>
                    <a:pt x="432" y="36"/>
                  </a:lnTo>
                  <a:lnTo>
                    <a:pt x="434" y="38"/>
                  </a:lnTo>
                  <a:lnTo>
                    <a:pt x="434" y="40"/>
                  </a:lnTo>
                  <a:lnTo>
                    <a:pt x="434" y="44"/>
                  </a:lnTo>
                  <a:lnTo>
                    <a:pt x="436" y="46"/>
                  </a:lnTo>
                  <a:lnTo>
                    <a:pt x="436" y="48"/>
                  </a:lnTo>
                  <a:lnTo>
                    <a:pt x="438" y="50"/>
                  </a:lnTo>
                  <a:lnTo>
                    <a:pt x="440" y="52"/>
                  </a:lnTo>
                  <a:lnTo>
                    <a:pt x="440" y="56"/>
                  </a:lnTo>
                  <a:lnTo>
                    <a:pt x="442" y="58"/>
                  </a:lnTo>
                  <a:lnTo>
                    <a:pt x="442" y="60"/>
                  </a:lnTo>
                  <a:lnTo>
                    <a:pt x="445" y="60"/>
                  </a:lnTo>
                  <a:lnTo>
                    <a:pt x="449" y="60"/>
                  </a:lnTo>
                  <a:lnTo>
                    <a:pt x="453" y="58"/>
                  </a:lnTo>
                  <a:lnTo>
                    <a:pt x="457" y="56"/>
                  </a:lnTo>
                  <a:lnTo>
                    <a:pt x="459" y="56"/>
                  </a:lnTo>
                  <a:lnTo>
                    <a:pt x="459" y="54"/>
                  </a:lnTo>
                  <a:lnTo>
                    <a:pt x="461" y="52"/>
                  </a:lnTo>
                  <a:lnTo>
                    <a:pt x="461" y="50"/>
                  </a:lnTo>
                  <a:lnTo>
                    <a:pt x="463" y="48"/>
                  </a:lnTo>
                  <a:lnTo>
                    <a:pt x="465" y="46"/>
                  </a:lnTo>
                  <a:lnTo>
                    <a:pt x="465" y="48"/>
                  </a:lnTo>
                  <a:lnTo>
                    <a:pt x="467" y="48"/>
                  </a:lnTo>
                  <a:lnTo>
                    <a:pt x="468" y="50"/>
                  </a:lnTo>
                  <a:lnTo>
                    <a:pt x="470" y="52"/>
                  </a:lnTo>
                  <a:lnTo>
                    <a:pt x="470" y="54"/>
                  </a:lnTo>
                  <a:lnTo>
                    <a:pt x="470" y="56"/>
                  </a:lnTo>
                  <a:lnTo>
                    <a:pt x="472" y="58"/>
                  </a:lnTo>
                  <a:lnTo>
                    <a:pt x="474" y="60"/>
                  </a:lnTo>
                  <a:lnTo>
                    <a:pt x="476" y="61"/>
                  </a:lnTo>
                  <a:lnTo>
                    <a:pt x="478" y="63"/>
                  </a:lnTo>
                  <a:lnTo>
                    <a:pt x="480" y="67"/>
                  </a:lnTo>
                  <a:lnTo>
                    <a:pt x="482" y="67"/>
                  </a:lnTo>
                  <a:lnTo>
                    <a:pt x="484" y="69"/>
                  </a:lnTo>
                  <a:lnTo>
                    <a:pt x="484" y="71"/>
                  </a:lnTo>
                  <a:lnTo>
                    <a:pt x="486" y="73"/>
                  </a:lnTo>
                  <a:lnTo>
                    <a:pt x="486" y="75"/>
                  </a:lnTo>
                  <a:lnTo>
                    <a:pt x="486" y="79"/>
                  </a:lnTo>
                  <a:lnTo>
                    <a:pt x="488" y="81"/>
                  </a:lnTo>
                  <a:lnTo>
                    <a:pt x="491" y="83"/>
                  </a:lnTo>
                  <a:lnTo>
                    <a:pt x="493" y="84"/>
                  </a:lnTo>
                  <a:lnTo>
                    <a:pt x="497" y="88"/>
                  </a:lnTo>
                  <a:lnTo>
                    <a:pt x="499" y="90"/>
                  </a:lnTo>
                  <a:lnTo>
                    <a:pt x="501" y="92"/>
                  </a:lnTo>
                  <a:lnTo>
                    <a:pt x="505" y="92"/>
                  </a:lnTo>
                  <a:lnTo>
                    <a:pt x="509" y="94"/>
                  </a:lnTo>
                  <a:lnTo>
                    <a:pt x="511" y="96"/>
                  </a:lnTo>
                  <a:lnTo>
                    <a:pt x="511" y="100"/>
                  </a:lnTo>
                  <a:lnTo>
                    <a:pt x="513" y="104"/>
                  </a:lnTo>
                  <a:lnTo>
                    <a:pt x="515" y="106"/>
                  </a:lnTo>
                  <a:lnTo>
                    <a:pt x="516" y="107"/>
                  </a:lnTo>
                  <a:lnTo>
                    <a:pt x="522" y="107"/>
                  </a:lnTo>
                  <a:lnTo>
                    <a:pt x="526" y="109"/>
                  </a:lnTo>
                  <a:lnTo>
                    <a:pt x="532" y="113"/>
                  </a:lnTo>
                  <a:lnTo>
                    <a:pt x="534" y="115"/>
                  </a:lnTo>
                  <a:lnTo>
                    <a:pt x="536" y="121"/>
                  </a:lnTo>
                  <a:lnTo>
                    <a:pt x="539" y="123"/>
                  </a:lnTo>
                  <a:lnTo>
                    <a:pt x="547" y="127"/>
                  </a:lnTo>
                  <a:lnTo>
                    <a:pt x="547" y="129"/>
                  </a:lnTo>
                  <a:lnTo>
                    <a:pt x="549" y="131"/>
                  </a:lnTo>
                  <a:lnTo>
                    <a:pt x="551" y="132"/>
                  </a:lnTo>
                  <a:lnTo>
                    <a:pt x="555" y="132"/>
                  </a:lnTo>
                  <a:lnTo>
                    <a:pt x="559" y="132"/>
                  </a:lnTo>
                  <a:lnTo>
                    <a:pt x="562" y="132"/>
                  </a:lnTo>
                  <a:lnTo>
                    <a:pt x="566" y="131"/>
                  </a:lnTo>
                  <a:lnTo>
                    <a:pt x="568" y="132"/>
                  </a:lnTo>
                  <a:lnTo>
                    <a:pt x="572" y="134"/>
                  </a:lnTo>
                  <a:lnTo>
                    <a:pt x="578" y="138"/>
                  </a:lnTo>
                  <a:lnTo>
                    <a:pt x="580" y="142"/>
                  </a:lnTo>
                  <a:lnTo>
                    <a:pt x="586" y="146"/>
                  </a:lnTo>
                  <a:lnTo>
                    <a:pt x="589" y="150"/>
                  </a:lnTo>
                  <a:lnTo>
                    <a:pt x="593" y="155"/>
                  </a:lnTo>
                  <a:lnTo>
                    <a:pt x="593" y="157"/>
                  </a:lnTo>
                  <a:lnTo>
                    <a:pt x="595" y="165"/>
                  </a:lnTo>
                  <a:lnTo>
                    <a:pt x="595" y="175"/>
                  </a:lnTo>
                  <a:lnTo>
                    <a:pt x="595" y="182"/>
                  </a:lnTo>
                  <a:lnTo>
                    <a:pt x="593" y="190"/>
                  </a:lnTo>
                  <a:lnTo>
                    <a:pt x="593" y="194"/>
                  </a:lnTo>
                  <a:lnTo>
                    <a:pt x="593" y="196"/>
                  </a:lnTo>
                  <a:lnTo>
                    <a:pt x="593" y="200"/>
                  </a:lnTo>
                  <a:lnTo>
                    <a:pt x="593" y="202"/>
                  </a:lnTo>
                  <a:lnTo>
                    <a:pt x="591" y="203"/>
                  </a:lnTo>
                  <a:lnTo>
                    <a:pt x="593" y="205"/>
                  </a:lnTo>
                  <a:lnTo>
                    <a:pt x="593" y="207"/>
                  </a:lnTo>
                  <a:lnTo>
                    <a:pt x="593" y="209"/>
                  </a:lnTo>
                  <a:lnTo>
                    <a:pt x="593" y="213"/>
                  </a:lnTo>
                  <a:lnTo>
                    <a:pt x="593" y="217"/>
                  </a:lnTo>
                  <a:lnTo>
                    <a:pt x="591" y="223"/>
                  </a:lnTo>
                  <a:lnTo>
                    <a:pt x="591" y="228"/>
                  </a:lnTo>
                  <a:lnTo>
                    <a:pt x="597" y="232"/>
                  </a:lnTo>
                  <a:lnTo>
                    <a:pt x="599" y="236"/>
                  </a:lnTo>
                  <a:lnTo>
                    <a:pt x="599" y="240"/>
                  </a:lnTo>
                  <a:lnTo>
                    <a:pt x="601" y="244"/>
                  </a:lnTo>
                  <a:lnTo>
                    <a:pt x="601" y="246"/>
                  </a:lnTo>
                  <a:lnTo>
                    <a:pt x="603" y="251"/>
                  </a:lnTo>
                  <a:lnTo>
                    <a:pt x="603" y="255"/>
                  </a:lnTo>
                  <a:lnTo>
                    <a:pt x="605" y="257"/>
                  </a:lnTo>
                  <a:lnTo>
                    <a:pt x="607" y="263"/>
                  </a:lnTo>
                  <a:lnTo>
                    <a:pt x="609" y="263"/>
                  </a:lnTo>
                  <a:lnTo>
                    <a:pt x="610" y="265"/>
                  </a:lnTo>
                  <a:lnTo>
                    <a:pt x="614" y="267"/>
                  </a:lnTo>
                  <a:close/>
                </a:path>
              </a:pathLst>
            </a:custGeom>
            <a:solidFill>
              <a:srgbClr val="00B0F0"/>
            </a:solidFill>
            <a:ln w="3175">
              <a:solidFill>
                <a:srgbClr val="000000"/>
              </a:solidFill>
              <a:round/>
              <a:headEnd/>
              <a:tailEnd/>
            </a:ln>
          </p:spPr>
          <p:txBody>
            <a:bodyPr/>
            <a:lstStyle/>
            <a:p>
              <a:endParaRPr lang="es-MX" sz="1100">
                <a:solidFill>
                  <a:schemeClr val="bg1"/>
                </a:solidFill>
                <a:latin typeface="Calibri"/>
              </a:endParaRPr>
            </a:p>
          </p:txBody>
        </p:sp>
        <p:sp>
          <p:nvSpPr>
            <p:cNvPr id="69" name="Freeform 1071"/>
            <p:cNvSpPr>
              <a:spLocks/>
            </p:cNvSpPr>
            <p:nvPr/>
          </p:nvSpPr>
          <p:spPr bwMode="auto">
            <a:xfrm>
              <a:off x="739175" y="2771464"/>
              <a:ext cx="471626" cy="329370"/>
            </a:xfrm>
            <a:custGeom>
              <a:avLst/>
              <a:gdLst>
                <a:gd name="T0" fmla="*/ 2147483647 w 748"/>
                <a:gd name="T1" fmla="*/ 2147483647 h 502"/>
                <a:gd name="T2" fmla="*/ 2147483647 w 748"/>
                <a:gd name="T3" fmla="*/ 2147483647 h 502"/>
                <a:gd name="T4" fmla="*/ 2147483647 w 748"/>
                <a:gd name="T5" fmla="*/ 2147483647 h 502"/>
                <a:gd name="T6" fmla="*/ 2147483647 w 748"/>
                <a:gd name="T7" fmla="*/ 2147483647 h 502"/>
                <a:gd name="T8" fmla="*/ 2147483647 w 748"/>
                <a:gd name="T9" fmla="*/ 2147483647 h 502"/>
                <a:gd name="T10" fmla="*/ 2147483647 w 748"/>
                <a:gd name="T11" fmla="*/ 2147483647 h 502"/>
                <a:gd name="T12" fmla="*/ 2147483647 w 748"/>
                <a:gd name="T13" fmla="*/ 2147483647 h 502"/>
                <a:gd name="T14" fmla="*/ 2147483647 w 748"/>
                <a:gd name="T15" fmla="*/ 2147483647 h 502"/>
                <a:gd name="T16" fmla="*/ 2147483647 w 748"/>
                <a:gd name="T17" fmla="*/ 2147483647 h 502"/>
                <a:gd name="T18" fmla="*/ 2147483647 w 748"/>
                <a:gd name="T19" fmla="*/ 2147483647 h 502"/>
                <a:gd name="T20" fmla="*/ 2147483647 w 748"/>
                <a:gd name="T21" fmla="*/ 2147483647 h 502"/>
                <a:gd name="T22" fmla="*/ 2147483647 w 748"/>
                <a:gd name="T23" fmla="*/ 2147483647 h 502"/>
                <a:gd name="T24" fmla="*/ 2147483647 w 748"/>
                <a:gd name="T25" fmla="*/ 2147483647 h 502"/>
                <a:gd name="T26" fmla="*/ 2147483647 w 748"/>
                <a:gd name="T27" fmla="*/ 2147483647 h 502"/>
                <a:gd name="T28" fmla="*/ 2147483647 w 748"/>
                <a:gd name="T29" fmla="*/ 2147483647 h 502"/>
                <a:gd name="T30" fmla="*/ 2147483647 w 748"/>
                <a:gd name="T31" fmla="*/ 2147483647 h 502"/>
                <a:gd name="T32" fmla="*/ 2147483647 w 748"/>
                <a:gd name="T33" fmla="*/ 2147483647 h 502"/>
                <a:gd name="T34" fmla="*/ 2147483647 w 748"/>
                <a:gd name="T35" fmla="*/ 2147483647 h 502"/>
                <a:gd name="T36" fmla="*/ 2147483647 w 748"/>
                <a:gd name="T37" fmla="*/ 2147483647 h 502"/>
                <a:gd name="T38" fmla="*/ 2147483647 w 748"/>
                <a:gd name="T39" fmla="*/ 2147483647 h 502"/>
                <a:gd name="T40" fmla="*/ 2147483647 w 748"/>
                <a:gd name="T41" fmla="*/ 2147483647 h 502"/>
                <a:gd name="T42" fmla="*/ 2147483647 w 748"/>
                <a:gd name="T43" fmla="*/ 2147483647 h 502"/>
                <a:gd name="T44" fmla="*/ 2147483647 w 748"/>
                <a:gd name="T45" fmla="*/ 2147483647 h 502"/>
                <a:gd name="T46" fmla="*/ 2147483647 w 748"/>
                <a:gd name="T47" fmla="*/ 2147483647 h 502"/>
                <a:gd name="T48" fmla="*/ 2147483647 w 748"/>
                <a:gd name="T49" fmla="*/ 2147483647 h 502"/>
                <a:gd name="T50" fmla="*/ 2147483647 w 748"/>
                <a:gd name="T51" fmla="*/ 2147483647 h 502"/>
                <a:gd name="T52" fmla="*/ 2147483647 w 748"/>
                <a:gd name="T53" fmla="*/ 2147483647 h 502"/>
                <a:gd name="T54" fmla="*/ 0 w 748"/>
                <a:gd name="T55" fmla="*/ 2147483647 h 502"/>
                <a:gd name="T56" fmla="*/ 2147483647 w 748"/>
                <a:gd name="T57" fmla="*/ 2147483647 h 502"/>
                <a:gd name="T58" fmla="*/ 2147483647 w 748"/>
                <a:gd name="T59" fmla="*/ 2147483647 h 502"/>
                <a:gd name="T60" fmla="*/ 2147483647 w 748"/>
                <a:gd name="T61" fmla="*/ 2147483647 h 502"/>
                <a:gd name="T62" fmla="*/ 2147483647 w 748"/>
                <a:gd name="T63" fmla="*/ 2147483647 h 502"/>
                <a:gd name="T64" fmla="*/ 2147483647 w 748"/>
                <a:gd name="T65" fmla="*/ 2147483647 h 502"/>
                <a:gd name="T66" fmla="*/ 2147483647 w 748"/>
                <a:gd name="T67" fmla="*/ 2147483647 h 502"/>
                <a:gd name="T68" fmla="*/ 2147483647 w 748"/>
                <a:gd name="T69" fmla="*/ 2147483647 h 502"/>
                <a:gd name="T70" fmla="*/ 2147483647 w 748"/>
                <a:gd name="T71" fmla="*/ 2147483647 h 502"/>
                <a:gd name="T72" fmla="*/ 2147483647 w 748"/>
                <a:gd name="T73" fmla="*/ 2147483647 h 502"/>
                <a:gd name="T74" fmla="*/ 2147483647 w 748"/>
                <a:gd name="T75" fmla="*/ 2147483647 h 502"/>
                <a:gd name="T76" fmla="*/ 2147483647 w 748"/>
                <a:gd name="T77" fmla="*/ 2147483647 h 502"/>
                <a:gd name="T78" fmla="*/ 2147483647 w 748"/>
                <a:gd name="T79" fmla="*/ 2147483647 h 502"/>
                <a:gd name="T80" fmla="*/ 2147483647 w 748"/>
                <a:gd name="T81" fmla="*/ 2147483647 h 502"/>
                <a:gd name="T82" fmla="*/ 2147483647 w 748"/>
                <a:gd name="T83" fmla="*/ 2147483647 h 502"/>
                <a:gd name="T84" fmla="*/ 2147483647 w 748"/>
                <a:gd name="T85" fmla="*/ 2147483647 h 502"/>
                <a:gd name="T86" fmla="*/ 2147483647 w 748"/>
                <a:gd name="T87" fmla="*/ 2147483647 h 502"/>
                <a:gd name="T88" fmla="*/ 2147483647 w 748"/>
                <a:gd name="T89" fmla="*/ 2147483647 h 502"/>
                <a:gd name="T90" fmla="*/ 2147483647 w 748"/>
                <a:gd name="T91" fmla="*/ 2147483647 h 502"/>
                <a:gd name="T92" fmla="*/ 2147483647 w 748"/>
                <a:gd name="T93" fmla="*/ 2147483647 h 502"/>
                <a:gd name="T94" fmla="*/ 2147483647 w 748"/>
                <a:gd name="T95" fmla="*/ 2147483647 h 502"/>
                <a:gd name="T96" fmla="*/ 2147483647 w 748"/>
                <a:gd name="T97" fmla="*/ 2147483647 h 502"/>
                <a:gd name="T98" fmla="*/ 2147483647 w 748"/>
                <a:gd name="T99" fmla="*/ 2147483647 h 502"/>
                <a:gd name="T100" fmla="*/ 2147483647 w 748"/>
                <a:gd name="T101" fmla="*/ 2147483647 h 502"/>
                <a:gd name="T102" fmla="*/ 2147483647 w 748"/>
                <a:gd name="T103" fmla="*/ 2147483647 h 502"/>
                <a:gd name="T104" fmla="*/ 2147483647 w 748"/>
                <a:gd name="T105" fmla="*/ 2147483647 h 502"/>
                <a:gd name="T106" fmla="*/ 2147483647 w 748"/>
                <a:gd name="T107" fmla="*/ 2147483647 h 502"/>
                <a:gd name="T108" fmla="*/ 2147483647 w 748"/>
                <a:gd name="T109" fmla="*/ 2147483647 h 502"/>
                <a:gd name="T110" fmla="*/ 2147483647 w 748"/>
                <a:gd name="T111" fmla="*/ 2147483647 h 502"/>
                <a:gd name="T112" fmla="*/ 2147483647 w 748"/>
                <a:gd name="T113" fmla="*/ 2147483647 h 502"/>
                <a:gd name="T114" fmla="*/ 2147483647 w 748"/>
                <a:gd name="T115" fmla="*/ 2147483647 h 502"/>
                <a:gd name="T116" fmla="*/ 2147483647 w 748"/>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8"/>
                <a:gd name="T178" fmla="*/ 0 h 502"/>
                <a:gd name="T179" fmla="*/ 748 w 748"/>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8" h="502">
                  <a:moveTo>
                    <a:pt x="418" y="143"/>
                  </a:moveTo>
                  <a:lnTo>
                    <a:pt x="420" y="140"/>
                  </a:lnTo>
                  <a:lnTo>
                    <a:pt x="424" y="136"/>
                  </a:lnTo>
                  <a:lnTo>
                    <a:pt x="428" y="130"/>
                  </a:lnTo>
                  <a:lnTo>
                    <a:pt x="434" y="122"/>
                  </a:lnTo>
                  <a:lnTo>
                    <a:pt x="434" y="115"/>
                  </a:lnTo>
                  <a:lnTo>
                    <a:pt x="434" y="109"/>
                  </a:lnTo>
                  <a:lnTo>
                    <a:pt x="430" y="97"/>
                  </a:lnTo>
                  <a:lnTo>
                    <a:pt x="426" y="92"/>
                  </a:lnTo>
                  <a:lnTo>
                    <a:pt x="424" y="88"/>
                  </a:lnTo>
                  <a:lnTo>
                    <a:pt x="420" y="84"/>
                  </a:lnTo>
                  <a:lnTo>
                    <a:pt x="416" y="78"/>
                  </a:lnTo>
                  <a:lnTo>
                    <a:pt x="415" y="78"/>
                  </a:lnTo>
                  <a:lnTo>
                    <a:pt x="411" y="78"/>
                  </a:lnTo>
                  <a:lnTo>
                    <a:pt x="407" y="78"/>
                  </a:lnTo>
                  <a:lnTo>
                    <a:pt x="403" y="80"/>
                  </a:lnTo>
                  <a:lnTo>
                    <a:pt x="399" y="80"/>
                  </a:lnTo>
                  <a:lnTo>
                    <a:pt x="397" y="80"/>
                  </a:lnTo>
                  <a:lnTo>
                    <a:pt x="393" y="80"/>
                  </a:lnTo>
                  <a:lnTo>
                    <a:pt x="388" y="78"/>
                  </a:lnTo>
                  <a:lnTo>
                    <a:pt x="380" y="80"/>
                  </a:lnTo>
                  <a:lnTo>
                    <a:pt x="376" y="78"/>
                  </a:lnTo>
                  <a:lnTo>
                    <a:pt x="374" y="76"/>
                  </a:lnTo>
                  <a:lnTo>
                    <a:pt x="370" y="72"/>
                  </a:lnTo>
                  <a:lnTo>
                    <a:pt x="367" y="72"/>
                  </a:lnTo>
                  <a:lnTo>
                    <a:pt x="365" y="74"/>
                  </a:lnTo>
                  <a:lnTo>
                    <a:pt x="361" y="72"/>
                  </a:lnTo>
                  <a:lnTo>
                    <a:pt x="357" y="69"/>
                  </a:lnTo>
                  <a:lnTo>
                    <a:pt x="355" y="63"/>
                  </a:lnTo>
                  <a:lnTo>
                    <a:pt x="353" y="57"/>
                  </a:lnTo>
                  <a:lnTo>
                    <a:pt x="353" y="55"/>
                  </a:lnTo>
                  <a:lnTo>
                    <a:pt x="351" y="51"/>
                  </a:lnTo>
                  <a:lnTo>
                    <a:pt x="351" y="49"/>
                  </a:lnTo>
                  <a:lnTo>
                    <a:pt x="349" y="46"/>
                  </a:lnTo>
                  <a:lnTo>
                    <a:pt x="345" y="44"/>
                  </a:lnTo>
                  <a:lnTo>
                    <a:pt x="344" y="44"/>
                  </a:lnTo>
                  <a:lnTo>
                    <a:pt x="340" y="40"/>
                  </a:lnTo>
                  <a:lnTo>
                    <a:pt x="338" y="36"/>
                  </a:lnTo>
                  <a:lnTo>
                    <a:pt x="336" y="28"/>
                  </a:lnTo>
                  <a:lnTo>
                    <a:pt x="334" y="23"/>
                  </a:lnTo>
                  <a:lnTo>
                    <a:pt x="330" y="17"/>
                  </a:lnTo>
                  <a:lnTo>
                    <a:pt x="326" y="11"/>
                  </a:lnTo>
                  <a:lnTo>
                    <a:pt x="320" y="7"/>
                  </a:lnTo>
                  <a:lnTo>
                    <a:pt x="311" y="5"/>
                  </a:lnTo>
                  <a:lnTo>
                    <a:pt x="309" y="3"/>
                  </a:lnTo>
                  <a:lnTo>
                    <a:pt x="303" y="1"/>
                  </a:lnTo>
                  <a:lnTo>
                    <a:pt x="297" y="0"/>
                  </a:lnTo>
                  <a:lnTo>
                    <a:pt x="296" y="0"/>
                  </a:lnTo>
                  <a:lnTo>
                    <a:pt x="288" y="0"/>
                  </a:lnTo>
                  <a:lnTo>
                    <a:pt x="290" y="7"/>
                  </a:lnTo>
                  <a:lnTo>
                    <a:pt x="292" y="15"/>
                  </a:lnTo>
                  <a:lnTo>
                    <a:pt x="292" y="21"/>
                  </a:lnTo>
                  <a:lnTo>
                    <a:pt x="284" y="34"/>
                  </a:lnTo>
                  <a:lnTo>
                    <a:pt x="282" y="40"/>
                  </a:lnTo>
                  <a:lnTo>
                    <a:pt x="280" y="40"/>
                  </a:lnTo>
                  <a:lnTo>
                    <a:pt x="271" y="55"/>
                  </a:lnTo>
                  <a:lnTo>
                    <a:pt x="269" y="59"/>
                  </a:lnTo>
                  <a:lnTo>
                    <a:pt x="267" y="63"/>
                  </a:lnTo>
                  <a:lnTo>
                    <a:pt x="267" y="69"/>
                  </a:lnTo>
                  <a:lnTo>
                    <a:pt x="265" y="72"/>
                  </a:lnTo>
                  <a:lnTo>
                    <a:pt x="263" y="74"/>
                  </a:lnTo>
                  <a:lnTo>
                    <a:pt x="261" y="76"/>
                  </a:lnTo>
                  <a:lnTo>
                    <a:pt x="257" y="80"/>
                  </a:lnTo>
                  <a:lnTo>
                    <a:pt x="255" y="82"/>
                  </a:lnTo>
                  <a:lnTo>
                    <a:pt x="253" y="82"/>
                  </a:lnTo>
                  <a:lnTo>
                    <a:pt x="251" y="84"/>
                  </a:lnTo>
                  <a:lnTo>
                    <a:pt x="248" y="86"/>
                  </a:lnTo>
                  <a:lnTo>
                    <a:pt x="242" y="92"/>
                  </a:lnTo>
                  <a:lnTo>
                    <a:pt x="240" y="94"/>
                  </a:lnTo>
                  <a:lnTo>
                    <a:pt x="236" y="94"/>
                  </a:lnTo>
                  <a:lnTo>
                    <a:pt x="234" y="94"/>
                  </a:lnTo>
                  <a:lnTo>
                    <a:pt x="225" y="94"/>
                  </a:lnTo>
                  <a:lnTo>
                    <a:pt x="221" y="95"/>
                  </a:lnTo>
                  <a:lnTo>
                    <a:pt x="219" y="95"/>
                  </a:lnTo>
                  <a:lnTo>
                    <a:pt x="211" y="97"/>
                  </a:lnTo>
                  <a:lnTo>
                    <a:pt x="205" y="99"/>
                  </a:lnTo>
                  <a:lnTo>
                    <a:pt x="200" y="99"/>
                  </a:lnTo>
                  <a:lnTo>
                    <a:pt x="196" y="95"/>
                  </a:lnTo>
                  <a:lnTo>
                    <a:pt x="194" y="94"/>
                  </a:lnTo>
                  <a:lnTo>
                    <a:pt x="190" y="92"/>
                  </a:lnTo>
                  <a:lnTo>
                    <a:pt x="190" y="95"/>
                  </a:lnTo>
                  <a:lnTo>
                    <a:pt x="190" y="97"/>
                  </a:lnTo>
                  <a:lnTo>
                    <a:pt x="186" y="99"/>
                  </a:lnTo>
                  <a:lnTo>
                    <a:pt x="182" y="101"/>
                  </a:lnTo>
                  <a:lnTo>
                    <a:pt x="182" y="107"/>
                  </a:lnTo>
                  <a:lnTo>
                    <a:pt x="177" y="109"/>
                  </a:lnTo>
                  <a:lnTo>
                    <a:pt x="178" y="115"/>
                  </a:lnTo>
                  <a:lnTo>
                    <a:pt x="180" y="120"/>
                  </a:lnTo>
                  <a:lnTo>
                    <a:pt x="178" y="120"/>
                  </a:lnTo>
                  <a:lnTo>
                    <a:pt x="173" y="122"/>
                  </a:lnTo>
                  <a:lnTo>
                    <a:pt x="161" y="124"/>
                  </a:lnTo>
                  <a:lnTo>
                    <a:pt x="159" y="124"/>
                  </a:lnTo>
                  <a:lnTo>
                    <a:pt x="157" y="122"/>
                  </a:lnTo>
                  <a:lnTo>
                    <a:pt x="157" y="119"/>
                  </a:lnTo>
                  <a:lnTo>
                    <a:pt x="155" y="113"/>
                  </a:lnTo>
                  <a:lnTo>
                    <a:pt x="159" y="111"/>
                  </a:lnTo>
                  <a:lnTo>
                    <a:pt x="154" y="105"/>
                  </a:lnTo>
                  <a:lnTo>
                    <a:pt x="154" y="109"/>
                  </a:lnTo>
                  <a:lnTo>
                    <a:pt x="154" y="113"/>
                  </a:lnTo>
                  <a:lnTo>
                    <a:pt x="150" y="113"/>
                  </a:lnTo>
                  <a:lnTo>
                    <a:pt x="146" y="109"/>
                  </a:lnTo>
                  <a:lnTo>
                    <a:pt x="144" y="103"/>
                  </a:lnTo>
                  <a:lnTo>
                    <a:pt x="142" y="97"/>
                  </a:lnTo>
                  <a:lnTo>
                    <a:pt x="140" y="95"/>
                  </a:lnTo>
                  <a:lnTo>
                    <a:pt x="140" y="94"/>
                  </a:lnTo>
                  <a:lnTo>
                    <a:pt x="134" y="90"/>
                  </a:lnTo>
                  <a:lnTo>
                    <a:pt x="131" y="86"/>
                  </a:lnTo>
                  <a:lnTo>
                    <a:pt x="129" y="84"/>
                  </a:lnTo>
                  <a:lnTo>
                    <a:pt x="129" y="80"/>
                  </a:lnTo>
                  <a:lnTo>
                    <a:pt x="131" y="74"/>
                  </a:lnTo>
                  <a:lnTo>
                    <a:pt x="131" y="71"/>
                  </a:lnTo>
                  <a:lnTo>
                    <a:pt x="131" y="67"/>
                  </a:lnTo>
                  <a:lnTo>
                    <a:pt x="131" y="65"/>
                  </a:lnTo>
                  <a:lnTo>
                    <a:pt x="127" y="65"/>
                  </a:lnTo>
                  <a:lnTo>
                    <a:pt x="123" y="65"/>
                  </a:lnTo>
                  <a:lnTo>
                    <a:pt x="119" y="65"/>
                  </a:lnTo>
                  <a:lnTo>
                    <a:pt x="115" y="67"/>
                  </a:lnTo>
                  <a:lnTo>
                    <a:pt x="111" y="67"/>
                  </a:lnTo>
                  <a:lnTo>
                    <a:pt x="109" y="71"/>
                  </a:lnTo>
                  <a:lnTo>
                    <a:pt x="107" y="74"/>
                  </a:lnTo>
                  <a:lnTo>
                    <a:pt x="106" y="74"/>
                  </a:lnTo>
                  <a:lnTo>
                    <a:pt x="102" y="76"/>
                  </a:lnTo>
                  <a:lnTo>
                    <a:pt x="100" y="82"/>
                  </a:lnTo>
                  <a:lnTo>
                    <a:pt x="98" y="86"/>
                  </a:lnTo>
                  <a:lnTo>
                    <a:pt x="96" y="88"/>
                  </a:lnTo>
                  <a:lnTo>
                    <a:pt x="94" y="92"/>
                  </a:lnTo>
                  <a:lnTo>
                    <a:pt x="94" y="97"/>
                  </a:lnTo>
                  <a:lnTo>
                    <a:pt x="96" y="99"/>
                  </a:lnTo>
                  <a:lnTo>
                    <a:pt x="98" y="105"/>
                  </a:lnTo>
                  <a:lnTo>
                    <a:pt x="98" y="109"/>
                  </a:lnTo>
                  <a:lnTo>
                    <a:pt x="100" y="109"/>
                  </a:lnTo>
                  <a:lnTo>
                    <a:pt x="102" y="109"/>
                  </a:lnTo>
                  <a:lnTo>
                    <a:pt x="102" y="111"/>
                  </a:lnTo>
                  <a:lnTo>
                    <a:pt x="106" y="113"/>
                  </a:lnTo>
                  <a:lnTo>
                    <a:pt x="107" y="117"/>
                  </a:lnTo>
                  <a:lnTo>
                    <a:pt x="106" y="119"/>
                  </a:lnTo>
                  <a:lnTo>
                    <a:pt x="104" y="122"/>
                  </a:lnTo>
                  <a:lnTo>
                    <a:pt x="100" y="124"/>
                  </a:lnTo>
                  <a:lnTo>
                    <a:pt x="98" y="126"/>
                  </a:lnTo>
                  <a:lnTo>
                    <a:pt x="96" y="126"/>
                  </a:lnTo>
                  <a:lnTo>
                    <a:pt x="92" y="126"/>
                  </a:lnTo>
                  <a:lnTo>
                    <a:pt x="88" y="126"/>
                  </a:lnTo>
                  <a:lnTo>
                    <a:pt x="83" y="124"/>
                  </a:lnTo>
                  <a:lnTo>
                    <a:pt x="81" y="122"/>
                  </a:lnTo>
                  <a:lnTo>
                    <a:pt x="79" y="120"/>
                  </a:lnTo>
                  <a:lnTo>
                    <a:pt x="77" y="117"/>
                  </a:lnTo>
                  <a:lnTo>
                    <a:pt x="73" y="117"/>
                  </a:lnTo>
                  <a:lnTo>
                    <a:pt x="73" y="115"/>
                  </a:lnTo>
                  <a:lnTo>
                    <a:pt x="69" y="117"/>
                  </a:lnTo>
                  <a:lnTo>
                    <a:pt x="67" y="117"/>
                  </a:lnTo>
                  <a:lnTo>
                    <a:pt x="65" y="117"/>
                  </a:lnTo>
                  <a:lnTo>
                    <a:pt x="59" y="115"/>
                  </a:lnTo>
                  <a:lnTo>
                    <a:pt x="58" y="117"/>
                  </a:lnTo>
                  <a:lnTo>
                    <a:pt x="56" y="117"/>
                  </a:lnTo>
                  <a:lnTo>
                    <a:pt x="54" y="117"/>
                  </a:lnTo>
                  <a:lnTo>
                    <a:pt x="50" y="117"/>
                  </a:lnTo>
                  <a:lnTo>
                    <a:pt x="44" y="117"/>
                  </a:lnTo>
                  <a:lnTo>
                    <a:pt x="42" y="115"/>
                  </a:lnTo>
                  <a:lnTo>
                    <a:pt x="40" y="117"/>
                  </a:lnTo>
                  <a:lnTo>
                    <a:pt x="36" y="120"/>
                  </a:lnTo>
                  <a:lnTo>
                    <a:pt x="36" y="136"/>
                  </a:lnTo>
                  <a:lnTo>
                    <a:pt x="35" y="138"/>
                  </a:lnTo>
                  <a:lnTo>
                    <a:pt x="31" y="132"/>
                  </a:lnTo>
                  <a:lnTo>
                    <a:pt x="29" y="132"/>
                  </a:lnTo>
                  <a:lnTo>
                    <a:pt x="31" y="128"/>
                  </a:lnTo>
                  <a:lnTo>
                    <a:pt x="27" y="126"/>
                  </a:lnTo>
                  <a:lnTo>
                    <a:pt x="23" y="132"/>
                  </a:lnTo>
                  <a:lnTo>
                    <a:pt x="21" y="134"/>
                  </a:lnTo>
                  <a:lnTo>
                    <a:pt x="17" y="132"/>
                  </a:lnTo>
                  <a:lnTo>
                    <a:pt x="17" y="130"/>
                  </a:lnTo>
                  <a:lnTo>
                    <a:pt x="17" y="128"/>
                  </a:lnTo>
                  <a:lnTo>
                    <a:pt x="15" y="132"/>
                  </a:lnTo>
                  <a:lnTo>
                    <a:pt x="12" y="134"/>
                  </a:lnTo>
                  <a:lnTo>
                    <a:pt x="17" y="138"/>
                  </a:lnTo>
                  <a:lnTo>
                    <a:pt x="19" y="143"/>
                  </a:lnTo>
                  <a:lnTo>
                    <a:pt x="19" y="145"/>
                  </a:lnTo>
                  <a:lnTo>
                    <a:pt x="23" y="153"/>
                  </a:lnTo>
                  <a:lnTo>
                    <a:pt x="23" y="163"/>
                  </a:lnTo>
                  <a:lnTo>
                    <a:pt x="21" y="168"/>
                  </a:lnTo>
                  <a:lnTo>
                    <a:pt x="19" y="178"/>
                  </a:lnTo>
                  <a:lnTo>
                    <a:pt x="19" y="182"/>
                  </a:lnTo>
                  <a:lnTo>
                    <a:pt x="19" y="184"/>
                  </a:lnTo>
                  <a:lnTo>
                    <a:pt x="19" y="188"/>
                  </a:lnTo>
                  <a:lnTo>
                    <a:pt x="19" y="190"/>
                  </a:lnTo>
                  <a:lnTo>
                    <a:pt x="17" y="191"/>
                  </a:lnTo>
                  <a:lnTo>
                    <a:pt x="19" y="193"/>
                  </a:lnTo>
                  <a:lnTo>
                    <a:pt x="19" y="195"/>
                  </a:lnTo>
                  <a:lnTo>
                    <a:pt x="19" y="197"/>
                  </a:lnTo>
                  <a:lnTo>
                    <a:pt x="19" y="201"/>
                  </a:lnTo>
                  <a:lnTo>
                    <a:pt x="19" y="205"/>
                  </a:lnTo>
                  <a:lnTo>
                    <a:pt x="17" y="211"/>
                  </a:lnTo>
                  <a:lnTo>
                    <a:pt x="17" y="216"/>
                  </a:lnTo>
                  <a:lnTo>
                    <a:pt x="23" y="220"/>
                  </a:lnTo>
                  <a:lnTo>
                    <a:pt x="27" y="224"/>
                  </a:lnTo>
                  <a:lnTo>
                    <a:pt x="27" y="228"/>
                  </a:lnTo>
                  <a:lnTo>
                    <a:pt x="27" y="232"/>
                  </a:lnTo>
                  <a:lnTo>
                    <a:pt x="29" y="234"/>
                  </a:lnTo>
                  <a:lnTo>
                    <a:pt x="29" y="239"/>
                  </a:lnTo>
                  <a:lnTo>
                    <a:pt x="31" y="243"/>
                  </a:lnTo>
                  <a:lnTo>
                    <a:pt x="31" y="245"/>
                  </a:lnTo>
                  <a:lnTo>
                    <a:pt x="33" y="251"/>
                  </a:lnTo>
                  <a:lnTo>
                    <a:pt x="35" y="251"/>
                  </a:lnTo>
                  <a:lnTo>
                    <a:pt x="36" y="253"/>
                  </a:lnTo>
                  <a:lnTo>
                    <a:pt x="40" y="255"/>
                  </a:lnTo>
                  <a:lnTo>
                    <a:pt x="42" y="255"/>
                  </a:lnTo>
                  <a:lnTo>
                    <a:pt x="44" y="257"/>
                  </a:lnTo>
                  <a:lnTo>
                    <a:pt x="46" y="259"/>
                  </a:lnTo>
                  <a:lnTo>
                    <a:pt x="50" y="263"/>
                  </a:lnTo>
                  <a:lnTo>
                    <a:pt x="54" y="266"/>
                  </a:lnTo>
                  <a:lnTo>
                    <a:pt x="56" y="268"/>
                  </a:lnTo>
                  <a:lnTo>
                    <a:pt x="59" y="274"/>
                  </a:lnTo>
                  <a:lnTo>
                    <a:pt x="69" y="276"/>
                  </a:lnTo>
                  <a:lnTo>
                    <a:pt x="73" y="280"/>
                  </a:lnTo>
                  <a:lnTo>
                    <a:pt x="75" y="287"/>
                  </a:lnTo>
                  <a:lnTo>
                    <a:pt x="75" y="293"/>
                  </a:lnTo>
                  <a:lnTo>
                    <a:pt x="75" y="295"/>
                  </a:lnTo>
                  <a:lnTo>
                    <a:pt x="73" y="303"/>
                  </a:lnTo>
                  <a:lnTo>
                    <a:pt x="75" y="307"/>
                  </a:lnTo>
                  <a:lnTo>
                    <a:pt x="77" y="309"/>
                  </a:lnTo>
                  <a:lnTo>
                    <a:pt x="75" y="312"/>
                  </a:lnTo>
                  <a:lnTo>
                    <a:pt x="79" y="318"/>
                  </a:lnTo>
                  <a:lnTo>
                    <a:pt x="81" y="324"/>
                  </a:lnTo>
                  <a:lnTo>
                    <a:pt x="79" y="330"/>
                  </a:lnTo>
                  <a:lnTo>
                    <a:pt x="77" y="334"/>
                  </a:lnTo>
                  <a:lnTo>
                    <a:pt x="73" y="335"/>
                  </a:lnTo>
                  <a:lnTo>
                    <a:pt x="71" y="335"/>
                  </a:lnTo>
                  <a:lnTo>
                    <a:pt x="69" y="337"/>
                  </a:lnTo>
                  <a:lnTo>
                    <a:pt x="67" y="339"/>
                  </a:lnTo>
                  <a:lnTo>
                    <a:pt x="63" y="341"/>
                  </a:lnTo>
                  <a:lnTo>
                    <a:pt x="61" y="343"/>
                  </a:lnTo>
                  <a:lnTo>
                    <a:pt x="59" y="347"/>
                  </a:lnTo>
                  <a:lnTo>
                    <a:pt x="56" y="351"/>
                  </a:lnTo>
                  <a:lnTo>
                    <a:pt x="54" y="351"/>
                  </a:lnTo>
                  <a:lnTo>
                    <a:pt x="52" y="355"/>
                  </a:lnTo>
                  <a:lnTo>
                    <a:pt x="48" y="357"/>
                  </a:lnTo>
                  <a:lnTo>
                    <a:pt x="46" y="358"/>
                  </a:lnTo>
                  <a:lnTo>
                    <a:pt x="44" y="360"/>
                  </a:lnTo>
                  <a:lnTo>
                    <a:pt x="40" y="362"/>
                  </a:lnTo>
                  <a:lnTo>
                    <a:pt x="36" y="364"/>
                  </a:lnTo>
                  <a:lnTo>
                    <a:pt x="33" y="366"/>
                  </a:lnTo>
                  <a:lnTo>
                    <a:pt x="29" y="366"/>
                  </a:lnTo>
                  <a:lnTo>
                    <a:pt x="25" y="368"/>
                  </a:lnTo>
                  <a:lnTo>
                    <a:pt x="25" y="370"/>
                  </a:lnTo>
                  <a:lnTo>
                    <a:pt x="25" y="372"/>
                  </a:lnTo>
                  <a:lnTo>
                    <a:pt x="25" y="374"/>
                  </a:lnTo>
                  <a:lnTo>
                    <a:pt x="23" y="378"/>
                  </a:lnTo>
                  <a:lnTo>
                    <a:pt x="19" y="385"/>
                  </a:lnTo>
                  <a:lnTo>
                    <a:pt x="13" y="391"/>
                  </a:lnTo>
                  <a:lnTo>
                    <a:pt x="8" y="395"/>
                  </a:lnTo>
                  <a:lnTo>
                    <a:pt x="4" y="399"/>
                  </a:lnTo>
                  <a:lnTo>
                    <a:pt x="2" y="403"/>
                  </a:lnTo>
                  <a:lnTo>
                    <a:pt x="0" y="406"/>
                  </a:lnTo>
                  <a:lnTo>
                    <a:pt x="8" y="405"/>
                  </a:lnTo>
                  <a:lnTo>
                    <a:pt x="13" y="405"/>
                  </a:lnTo>
                  <a:lnTo>
                    <a:pt x="25" y="406"/>
                  </a:lnTo>
                  <a:lnTo>
                    <a:pt x="31" y="406"/>
                  </a:lnTo>
                  <a:lnTo>
                    <a:pt x="38" y="406"/>
                  </a:lnTo>
                  <a:lnTo>
                    <a:pt x="44" y="408"/>
                  </a:lnTo>
                  <a:lnTo>
                    <a:pt x="48" y="406"/>
                  </a:lnTo>
                  <a:lnTo>
                    <a:pt x="48" y="405"/>
                  </a:lnTo>
                  <a:lnTo>
                    <a:pt x="50" y="405"/>
                  </a:lnTo>
                  <a:lnTo>
                    <a:pt x="52" y="406"/>
                  </a:lnTo>
                  <a:lnTo>
                    <a:pt x="54" y="406"/>
                  </a:lnTo>
                  <a:lnTo>
                    <a:pt x="58" y="406"/>
                  </a:lnTo>
                  <a:lnTo>
                    <a:pt x="59" y="408"/>
                  </a:lnTo>
                  <a:lnTo>
                    <a:pt x="61" y="406"/>
                  </a:lnTo>
                  <a:lnTo>
                    <a:pt x="63" y="408"/>
                  </a:lnTo>
                  <a:lnTo>
                    <a:pt x="59" y="408"/>
                  </a:lnTo>
                  <a:lnTo>
                    <a:pt x="56" y="408"/>
                  </a:lnTo>
                  <a:lnTo>
                    <a:pt x="52" y="408"/>
                  </a:lnTo>
                  <a:lnTo>
                    <a:pt x="54" y="408"/>
                  </a:lnTo>
                  <a:lnTo>
                    <a:pt x="59" y="410"/>
                  </a:lnTo>
                  <a:lnTo>
                    <a:pt x="63" y="412"/>
                  </a:lnTo>
                  <a:lnTo>
                    <a:pt x="73" y="418"/>
                  </a:lnTo>
                  <a:lnTo>
                    <a:pt x="81" y="424"/>
                  </a:lnTo>
                  <a:lnTo>
                    <a:pt x="90" y="430"/>
                  </a:lnTo>
                  <a:lnTo>
                    <a:pt x="98" y="437"/>
                  </a:lnTo>
                  <a:lnTo>
                    <a:pt x="106" y="441"/>
                  </a:lnTo>
                  <a:lnTo>
                    <a:pt x="113" y="447"/>
                  </a:lnTo>
                  <a:lnTo>
                    <a:pt x="121" y="453"/>
                  </a:lnTo>
                  <a:lnTo>
                    <a:pt x="125" y="453"/>
                  </a:lnTo>
                  <a:lnTo>
                    <a:pt x="132" y="454"/>
                  </a:lnTo>
                  <a:lnTo>
                    <a:pt x="140" y="456"/>
                  </a:lnTo>
                  <a:lnTo>
                    <a:pt x="146" y="454"/>
                  </a:lnTo>
                  <a:lnTo>
                    <a:pt x="157" y="456"/>
                  </a:lnTo>
                  <a:lnTo>
                    <a:pt x="165" y="454"/>
                  </a:lnTo>
                  <a:lnTo>
                    <a:pt x="175" y="458"/>
                  </a:lnTo>
                  <a:lnTo>
                    <a:pt x="188" y="458"/>
                  </a:lnTo>
                  <a:lnTo>
                    <a:pt x="192" y="460"/>
                  </a:lnTo>
                  <a:lnTo>
                    <a:pt x="198" y="456"/>
                  </a:lnTo>
                  <a:lnTo>
                    <a:pt x="203" y="458"/>
                  </a:lnTo>
                  <a:lnTo>
                    <a:pt x="213" y="460"/>
                  </a:lnTo>
                  <a:lnTo>
                    <a:pt x="225" y="462"/>
                  </a:lnTo>
                  <a:lnTo>
                    <a:pt x="234" y="468"/>
                  </a:lnTo>
                  <a:lnTo>
                    <a:pt x="244" y="474"/>
                  </a:lnTo>
                  <a:lnTo>
                    <a:pt x="249" y="481"/>
                  </a:lnTo>
                  <a:lnTo>
                    <a:pt x="257" y="483"/>
                  </a:lnTo>
                  <a:lnTo>
                    <a:pt x="271" y="487"/>
                  </a:lnTo>
                  <a:lnTo>
                    <a:pt x="284" y="491"/>
                  </a:lnTo>
                  <a:lnTo>
                    <a:pt x="294" y="491"/>
                  </a:lnTo>
                  <a:lnTo>
                    <a:pt x="303" y="495"/>
                  </a:lnTo>
                  <a:lnTo>
                    <a:pt x="315" y="499"/>
                  </a:lnTo>
                  <a:lnTo>
                    <a:pt x="324" y="502"/>
                  </a:lnTo>
                  <a:lnTo>
                    <a:pt x="326" y="502"/>
                  </a:lnTo>
                  <a:lnTo>
                    <a:pt x="332" y="502"/>
                  </a:lnTo>
                  <a:lnTo>
                    <a:pt x="342" y="499"/>
                  </a:lnTo>
                  <a:lnTo>
                    <a:pt x="347" y="499"/>
                  </a:lnTo>
                  <a:lnTo>
                    <a:pt x="355" y="499"/>
                  </a:lnTo>
                  <a:lnTo>
                    <a:pt x="365" y="499"/>
                  </a:lnTo>
                  <a:lnTo>
                    <a:pt x="370" y="497"/>
                  </a:lnTo>
                  <a:lnTo>
                    <a:pt x="376" y="497"/>
                  </a:lnTo>
                  <a:lnTo>
                    <a:pt x="384" y="495"/>
                  </a:lnTo>
                  <a:lnTo>
                    <a:pt x="391" y="489"/>
                  </a:lnTo>
                  <a:lnTo>
                    <a:pt x="399" y="483"/>
                  </a:lnTo>
                  <a:lnTo>
                    <a:pt x="401" y="481"/>
                  </a:lnTo>
                  <a:lnTo>
                    <a:pt x="405" y="481"/>
                  </a:lnTo>
                  <a:lnTo>
                    <a:pt x="407" y="479"/>
                  </a:lnTo>
                  <a:lnTo>
                    <a:pt x="413" y="479"/>
                  </a:lnTo>
                  <a:lnTo>
                    <a:pt x="422" y="476"/>
                  </a:lnTo>
                  <a:lnTo>
                    <a:pt x="432" y="474"/>
                  </a:lnTo>
                  <a:lnTo>
                    <a:pt x="436" y="470"/>
                  </a:lnTo>
                  <a:lnTo>
                    <a:pt x="443" y="468"/>
                  </a:lnTo>
                  <a:lnTo>
                    <a:pt x="451" y="464"/>
                  </a:lnTo>
                  <a:lnTo>
                    <a:pt x="457" y="460"/>
                  </a:lnTo>
                  <a:lnTo>
                    <a:pt x="464" y="458"/>
                  </a:lnTo>
                  <a:lnTo>
                    <a:pt x="470" y="456"/>
                  </a:lnTo>
                  <a:lnTo>
                    <a:pt x="484" y="453"/>
                  </a:lnTo>
                  <a:lnTo>
                    <a:pt x="491" y="449"/>
                  </a:lnTo>
                  <a:lnTo>
                    <a:pt x="497" y="447"/>
                  </a:lnTo>
                  <a:lnTo>
                    <a:pt x="503" y="443"/>
                  </a:lnTo>
                  <a:lnTo>
                    <a:pt x="505" y="437"/>
                  </a:lnTo>
                  <a:lnTo>
                    <a:pt x="512" y="433"/>
                  </a:lnTo>
                  <a:lnTo>
                    <a:pt x="516" y="428"/>
                  </a:lnTo>
                  <a:lnTo>
                    <a:pt x="518" y="424"/>
                  </a:lnTo>
                  <a:lnTo>
                    <a:pt x="522" y="424"/>
                  </a:lnTo>
                  <a:lnTo>
                    <a:pt x="524" y="420"/>
                  </a:lnTo>
                  <a:lnTo>
                    <a:pt x="528" y="420"/>
                  </a:lnTo>
                  <a:lnTo>
                    <a:pt x="533" y="418"/>
                  </a:lnTo>
                  <a:lnTo>
                    <a:pt x="535" y="416"/>
                  </a:lnTo>
                  <a:lnTo>
                    <a:pt x="535" y="414"/>
                  </a:lnTo>
                  <a:lnTo>
                    <a:pt x="537" y="412"/>
                  </a:lnTo>
                  <a:lnTo>
                    <a:pt x="545" y="412"/>
                  </a:lnTo>
                  <a:lnTo>
                    <a:pt x="553" y="410"/>
                  </a:lnTo>
                  <a:lnTo>
                    <a:pt x="558" y="410"/>
                  </a:lnTo>
                  <a:lnTo>
                    <a:pt x="568" y="408"/>
                  </a:lnTo>
                  <a:lnTo>
                    <a:pt x="574" y="408"/>
                  </a:lnTo>
                  <a:lnTo>
                    <a:pt x="583" y="406"/>
                  </a:lnTo>
                  <a:lnTo>
                    <a:pt x="595" y="405"/>
                  </a:lnTo>
                  <a:lnTo>
                    <a:pt x="605" y="405"/>
                  </a:lnTo>
                  <a:lnTo>
                    <a:pt x="608" y="403"/>
                  </a:lnTo>
                  <a:lnTo>
                    <a:pt x="601" y="403"/>
                  </a:lnTo>
                  <a:lnTo>
                    <a:pt x="593" y="401"/>
                  </a:lnTo>
                  <a:lnTo>
                    <a:pt x="587" y="403"/>
                  </a:lnTo>
                  <a:lnTo>
                    <a:pt x="580" y="403"/>
                  </a:lnTo>
                  <a:lnTo>
                    <a:pt x="574" y="405"/>
                  </a:lnTo>
                  <a:lnTo>
                    <a:pt x="562" y="405"/>
                  </a:lnTo>
                  <a:lnTo>
                    <a:pt x="558" y="403"/>
                  </a:lnTo>
                  <a:lnTo>
                    <a:pt x="560" y="397"/>
                  </a:lnTo>
                  <a:lnTo>
                    <a:pt x="564" y="397"/>
                  </a:lnTo>
                  <a:lnTo>
                    <a:pt x="576" y="399"/>
                  </a:lnTo>
                  <a:lnTo>
                    <a:pt x="580" y="399"/>
                  </a:lnTo>
                  <a:lnTo>
                    <a:pt x="585" y="399"/>
                  </a:lnTo>
                  <a:lnTo>
                    <a:pt x="595" y="399"/>
                  </a:lnTo>
                  <a:lnTo>
                    <a:pt x="599" y="393"/>
                  </a:lnTo>
                  <a:lnTo>
                    <a:pt x="595" y="393"/>
                  </a:lnTo>
                  <a:lnTo>
                    <a:pt x="595" y="395"/>
                  </a:lnTo>
                  <a:lnTo>
                    <a:pt x="587" y="397"/>
                  </a:lnTo>
                  <a:lnTo>
                    <a:pt x="576" y="397"/>
                  </a:lnTo>
                  <a:lnTo>
                    <a:pt x="568" y="395"/>
                  </a:lnTo>
                  <a:lnTo>
                    <a:pt x="564" y="387"/>
                  </a:lnTo>
                  <a:lnTo>
                    <a:pt x="570" y="385"/>
                  </a:lnTo>
                  <a:lnTo>
                    <a:pt x="574" y="382"/>
                  </a:lnTo>
                  <a:lnTo>
                    <a:pt x="578" y="376"/>
                  </a:lnTo>
                  <a:lnTo>
                    <a:pt x="581" y="366"/>
                  </a:lnTo>
                  <a:lnTo>
                    <a:pt x="587" y="364"/>
                  </a:lnTo>
                  <a:lnTo>
                    <a:pt x="591" y="364"/>
                  </a:lnTo>
                  <a:lnTo>
                    <a:pt x="599" y="370"/>
                  </a:lnTo>
                  <a:lnTo>
                    <a:pt x="599" y="374"/>
                  </a:lnTo>
                  <a:lnTo>
                    <a:pt x="606" y="380"/>
                  </a:lnTo>
                  <a:lnTo>
                    <a:pt x="603" y="383"/>
                  </a:lnTo>
                  <a:lnTo>
                    <a:pt x="603" y="391"/>
                  </a:lnTo>
                  <a:lnTo>
                    <a:pt x="606" y="389"/>
                  </a:lnTo>
                  <a:lnTo>
                    <a:pt x="610" y="385"/>
                  </a:lnTo>
                  <a:lnTo>
                    <a:pt x="616" y="382"/>
                  </a:lnTo>
                  <a:lnTo>
                    <a:pt x="622" y="374"/>
                  </a:lnTo>
                  <a:lnTo>
                    <a:pt x="628" y="374"/>
                  </a:lnTo>
                  <a:lnTo>
                    <a:pt x="635" y="378"/>
                  </a:lnTo>
                  <a:lnTo>
                    <a:pt x="633" y="385"/>
                  </a:lnTo>
                  <a:lnTo>
                    <a:pt x="637" y="385"/>
                  </a:lnTo>
                  <a:lnTo>
                    <a:pt x="639" y="380"/>
                  </a:lnTo>
                  <a:lnTo>
                    <a:pt x="641" y="378"/>
                  </a:lnTo>
                  <a:lnTo>
                    <a:pt x="643" y="383"/>
                  </a:lnTo>
                  <a:lnTo>
                    <a:pt x="645" y="389"/>
                  </a:lnTo>
                  <a:lnTo>
                    <a:pt x="641" y="395"/>
                  </a:lnTo>
                  <a:lnTo>
                    <a:pt x="639" y="399"/>
                  </a:lnTo>
                  <a:lnTo>
                    <a:pt x="631" y="399"/>
                  </a:lnTo>
                  <a:lnTo>
                    <a:pt x="626" y="399"/>
                  </a:lnTo>
                  <a:lnTo>
                    <a:pt x="624" y="395"/>
                  </a:lnTo>
                  <a:lnTo>
                    <a:pt x="629" y="395"/>
                  </a:lnTo>
                  <a:lnTo>
                    <a:pt x="635" y="391"/>
                  </a:lnTo>
                  <a:lnTo>
                    <a:pt x="629" y="389"/>
                  </a:lnTo>
                  <a:lnTo>
                    <a:pt x="622" y="393"/>
                  </a:lnTo>
                  <a:lnTo>
                    <a:pt x="612" y="399"/>
                  </a:lnTo>
                  <a:lnTo>
                    <a:pt x="620" y="401"/>
                  </a:lnTo>
                  <a:lnTo>
                    <a:pt x="633" y="403"/>
                  </a:lnTo>
                  <a:lnTo>
                    <a:pt x="649" y="405"/>
                  </a:lnTo>
                  <a:lnTo>
                    <a:pt x="666" y="408"/>
                  </a:lnTo>
                  <a:lnTo>
                    <a:pt x="687" y="418"/>
                  </a:lnTo>
                  <a:lnTo>
                    <a:pt x="702" y="424"/>
                  </a:lnTo>
                  <a:lnTo>
                    <a:pt x="710" y="428"/>
                  </a:lnTo>
                  <a:lnTo>
                    <a:pt x="722" y="433"/>
                  </a:lnTo>
                  <a:lnTo>
                    <a:pt x="729" y="437"/>
                  </a:lnTo>
                  <a:lnTo>
                    <a:pt x="731" y="435"/>
                  </a:lnTo>
                  <a:lnTo>
                    <a:pt x="729" y="433"/>
                  </a:lnTo>
                  <a:lnTo>
                    <a:pt x="725" y="431"/>
                  </a:lnTo>
                  <a:lnTo>
                    <a:pt x="722" y="424"/>
                  </a:lnTo>
                  <a:lnTo>
                    <a:pt x="714" y="422"/>
                  </a:lnTo>
                  <a:lnTo>
                    <a:pt x="702" y="416"/>
                  </a:lnTo>
                  <a:lnTo>
                    <a:pt x="697" y="412"/>
                  </a:lnTo>
                  <a:lnTo>
                    <a:pt x="693" y="408"/>
                  </a:lnTo>
                  <a:lnTo>
                    <a:pt x="679" y="406"/>
                  </a:lnTo>
                  <a:lnTo>
                    <a:pt x="676" y="406"/>
                  </a:lnTo>
                  <a:lnTo>
                    <a:pt x="674" y="408"/>
                  </a:lnTo>
                  <a:lnTo>
                    <a:pt x="670" y="406"/>
                  </a:lnTo>
                  <a:lnTo>
                    <a:pt x="664" y="401"/>
                  </a:lnTo>
                  <a:lnTo>
                    <a:pt x="666" y="401"/>
                  </a:lnTo>
                  <a:lnTo>
                    <a:pt x="672" y="401"/>
                  </a:lnTo>
                  <a:lnTo>
                    <a:pt x="668" y="399"/>
                  </a:lnTo>
                  <a:lnTo>
                    <a:pt x="662" y="397"/>
                  </a:lnTo>
                  <a:lnTo>
                    <a:pt x="666" y="395"/>
                  </a:lnTo>
                  <a:lnTo>
                    <a:pt x="666" y="393"/>
                  </a:lnTo>
                  <a:lnTo>
                    <a:pt x="664" y="389"/>
                  </a:lnTo>
                  <a:lnTo>
                    <a:pt x="668" y="385"/>
                  </a:lnTo>
                  <a:lnTo>
                    <a:pt x="670" y="383"/>
                  </a:lnTo>
                  <a:lnTo>
                    <a:pt x="676" y="387"/>
                  </a:lnTo>
                  <a:lnTo>
                    <a:pt x="677" y="393"/>
                  </a:lnTo>
                  <a:lnTo>
                    <a:pt x="681" y="397"/>
                  </a:lnTo>
                  <a:lnTo>
                    <a:pt x="687" y="399"/>
                  </a:lnTo>
                  <a:lnTo>
                    <a:pt x="693" y="403"/>
                  </a:lnTo>
                  <a:lnTo>
                    <a:pt x="699" y="403"/>
                  </a:lnTo>
                  <a:lnTo>
                    <a:pt x="704" y="403"/>
                  </a:lnTo>
                  <a:lnTo>
                    <a:pt x="708" y="397"/>
                  </a:lnTo>
                  <a:lnTo>
                    <a:pt x="710" y="406"/>
                  </a:lnTo>
                  <a:lnTo>
                    <a:pt x="720" y="416"/>
                  </a:lnTo>
                  <a:lnTo>
                    <a:pt x="720" y="414"/>
                  </a:lnTo>
                  <a:lnTo>
                    <a:pt x="720" y="412"/>
                  </a:lnTo>
                  <a:lnTo>
                    <a:pt x="720" y="408"/>
                  </a:lnTo>
                  <a:lnTo>
                    <a:pt x="720" y="405"/>
                  </a:lnTo>
                  <a:lnTo>
                    <a:pt x="718" y="399"/>
                  </a:lnTo>
                  <a:lnTo>
                    <a:pt x="720" y="397"/>
                  </a:lnTo>
                  <a:lnTo>
                    <a:pt x="720" y="393"/>
                  </a:lnTo>
                  <a:lnTo>
                    <a:pt x="720" y="387"/>
                  </a:lnTo>
                  <a:lnTo>
                    <a:pt x="720" y="385"/>
                  </a:lnTo>
                  <a:lnTo>
                    <a:pt x="716" y="376"/>
                  </a:lnTo>
                  <a:lnTo>
                    <a:pt x="708" y="362"/>
                  </a:lnTo>
                  <a:lnTo>
                    <a:pt x="710" y="357"/>
                  </a:lnTo>
                  <a:lnTo>
                    <a:pt x="712" y="355"/>
                  </a:lnTo>
                  <a:lnTo>
                    <a:pt x="712" y="351"/>
                  </a:lnTo>
                  <a:lnTo>
                    <a:pt x="716" y="343"/>
                  </a:lnTo>
                  <a:lnTo>
                    <a:pt x="718" y="337"/>
                  </a:lnTo>
                  <a:lnTo>
                    <a:pt x="722" y="326"/>
                  </a:lnTo>
                  <a:lnTo>
                    <a:pt x="722" y="320"/>
                  </a:lnTo>
                  <a:lnTo>
                    <a:pt x="723" y="314"/>
                  </a:lnTo>
                  <a:lnTo>
                    <a:pt x="731" y="291"/>
                  </a:lnTo>
                  <a:lnTo>
                    <a:pt x="733" y="291"/>
                  </a:lnTo>
                  <a:lnTo>
                    <a:pt x="735" y="286"/>
                  </a:lnTo>
                  <a:lnTo>
                    <a:pt x="737" y="276"/>
                  </a:lnTo>
                  <a:lnTo>
                    <a:pt x="739" y="270"/>
                  </a:lnTo>
                  <a:lnTo>
                    <a:pt x="741" y="268"/>
                  </a:lnTo>
                  <a:lnTo>
                    <a:pt x="745" y="261"/>
                  </a:lnTo>
                  <a:lnTo>
                    <a:pt x="747" y="255"/>
                  </a:lnTo>
                  <a:lnTo>
                    <a:pt x="748" y="245"/>
                  </a:lnTo>
                  <a:lnTo>
                    <a:pt x="748" y="241"/>
                  </a:lnTo>
                  <a:lnTo>
                    <a:pt x="739" y="239"/>
                  </a:lnTo>
                  <a:lnTo>
                    <a:pt x="729" y="241"/>
                  </a:lnTo>
                  <a:lnTo>
                    <a:pt x="714" y="241"/>
                  </a:lnTo>
                  <a:lnTo>
                    <a:pt x="689" y="241"/>
                  </a:lnTo>
                  <a:lnTo>
                    <a:pt x="670" y="239"/>
                  </a:lnTo>
                  <a:lnTo>
                    <a:pt x="643" y="238"/>
                  </a:lnTo>
                  <a:lnTo>
                    <a:pt x="635" y="239"/>
                  </a:lnTo>
                  <a:lnTo>
                    <a:pt x="624" y="238"/>
                  </a:lnTo>
                  <a:lnTo>
                    <a:pt x="620" y="238"/>
                  </a:lnTo>
                  <a:lnTo>
                    <a:pt x="610" y="239"/>
                  </a:lnTo>
                  <a:lnTo>
                    <a:pt x="605" y="239"/>
                  </a:lnTo>
                  <a:lnTo>
                    <a:pt x="599" y="239"/>
                  </a:lnTo>
                  <a:lnTo>
                    <a:pt x="591" y="239"/>
                  </a:lnTo>
                  <a:lnTo>
                    <a:pt x="585" y="238"/>
                  </a:lnTo>
                  <a:lnTo>
                    <a:pt x="585" y="232"/>
                  </a:lnTo>
                  <a:lnTo>
                    <a:pt x="585" y="226"/>
                  </a:lnTo>
                  <a:lnTo>
                    <a:pt x="583" y="220"/>
                  </a:lnTo>
                  <a:lnTo>
                    <a:pt x="581" y="216"/>
                  </a:lnTo>
                  <a:lnTo>
                    <a:pt x="578" y="215"/>
                  </a:lnTo>
                  <a:lnTo>
                    <a:pt x="572" y="213"/>
                  </a:lnTo>
                  <a:lnTo>
                    <a:pt x="564" y="213"/>
                  </a:lnTo>
                  <a:lnTo>
                    <a:pt x="558" y="209"/>
                  </a:lnTo>
                  <a:lnTo>
                    <a:pt x="557" y="207"/>
                  </a:lnTo>
                  <a:lnTo>
                    <a:pt x="555" y="207"/>
                  </a:lnTo>
                  <a:lnTo>
                    <a:pt x="553" y="205"/>
                  </a:lnTo>
                  <a:lnTo>
                    <a:pt x="547" y="201"/>
                  </a:lnTo>
                  <a:lnTo>
                    <a:pt x="543" y="197"/>
                  </a:lnTo>
                  <a:lnTo>
                    <a:pt x="543" y="195"/>
                  </a:lnTo>
                  <a:lnTo>
                    <a:pt x="541" y="191"/>
                  </a:lnTo>
                  <a:lnTo>
                    <a:pt x="537" y="188"/>
                  </a:lnTo>
                  <a:lnTo>
                    <a:pt x="532" y="186"/>
                  </a:lnTo>
                  <a:lnTo>
                    <a:pt x="530" y="182"/>
                  </a:lnTo>
                  <a:lnTo>
                    <a:pt x="528" y="180"/>
                  </a:lnTo>
                  <a:lnTo>
                    <a:pt x="524" y="174"/>
                  </a:lnTo>
                  <a:lnTo>
                    <a:pt x="524" y="170"/>
                  </a:lnTo>
                  <a:lnTo>
                    <a:pt x="526" y="167"/>
                  </a:lnTo>
                  <a:lnTo>
                    <a:pt x="530" y="165"/>
                  </a:lnTo>
                  <a:lnTo>
                    <a:pt x="533" y="163"/>
                  </a:lnTo>
                  <a:lnTo>
                    <a:pt x="535" y="157"/>
                  </a:lnTo>
                  <a:lnTo>
                    <a:pt x="530" y="151"/>
                  </a:lnTo>
                  <a:lnTo>
                    <a:pt x="524" y="151"/>
                  </a:lnTo>
                  <a:lnTo>
                    <a:pt x="520" y="153"/>
                  </a:lnTo>
                  <a:lnTo>
                    <a:pt x="518" y="155"/>
                  </a:lnTo>
                  <a:lnTo>
                    <a:pt x="510" y="159"/>
                  </a:lnTo>
                  <a:lnTo>
                    <a:pt x="507" y="161"/>
                  </a:lnTo>
                  <a:lnTo>
                    <a:pt x="501" y="165"/>
                  </a:lnTo>
                  <a:lnTo>
                    <a:pt x="493" y="167"/>
                  </a:lnTo>
                  <a:lnTo>
                    <a:pt x="487" y="168"/>
                  </a:lnTo>
                  <a:lnTo>
                    <a:pt x="484" y="174"/>
                  </a:lnTo>
                  <a:lnTo>
                    <a:pt x="478" y="180"/>
                  </a:lnTo>
                  <a:lnTo>
                    <a:pt x="470" y="186"/>
                  </a:lnTo>
                  <a:lnTo>
                    <a:pt x="468" y="186"/>
                  </a:lnTo>
                  <a:lnTo>
                    <a:pt x="459" y="188"/>
                  </a:lnTo>
                  <a:lnTo>
                    <a:pt x="451" y="186"/>
                  </a:lnTo>
                  <a:lnTo>
                    <a:pt x="441" y="186"/>
                  </a:lnTo>
                  <a:lnTo>
                    <a:pt x="434" y="182"/>
                  </a:lnTo>
                  <a:lnTo>
                    <a:pt x="430" y="178"/>
                  </a:lnTo>
                  <a:lnTo>
                    <a:pt x="426" y="170"/>
                  </a:lnTo>
                  <a:lnTo>
                    <a:pt x="424" y="161"/>
                  </a:lnTo>
                  <a:lnTo>
                    <a:pt x="422" y="155"/>
                  </a:lnTo>
                  <a:lnTo>
                    <a:pt x="420" y="147"/>
                  </a:lnTo>
                  <a:lnTo>
                    <a:pt x="418" y="143"/>
                  </a:lnTo>
                  <a:close/>
                </a:path>
              </a:pathLst>
            </a:custGeom>
            <a:solidFill>
              <a:srgbClr val="00B0F0"/>
            </a:solidFill>
            <a:ln w="3175">
              <a:solidFill>
                <a:srgbClr val="000000"/>
              </a:solidFill>
              <a:round/>
              <a:headEnd/>
              <a:tailEnd/>
            </a:ln>
          </p:spPr>
          <p:txBody>
            <a:bodyPr/>
            <a:lstStyle/>
            <a:p>
              <a:pPr>
                <a:defRPr/>
              </a:pPr>
              <a:endParaRPr lang="es-MX" sz="1100" dirty="0">
                <a:solidFill>
                  <a:schemeClr val="bg1"/>
                </a:solidFill>
                <a:latin typeface="Calibri"/>
              </a:endParaRPr>
            </a:p>
          </p:txBody>
        </p:sp>
        <p:sp>
          <p:nvSpPr>
            <p:cNvPr id="78" name="Freeform 1077"/>
            <p:cNvSpPr>
              <a:spLocks/>
            </p:cNvSpPr>
            <p:nvPr/>
          </p:nvSpPr>
          <p:spPr bwMode="auto">
            <a:xfrm>
              <a:off x="1186271" y="2828429"/>
              <a:ext cx="383452" cy="378531"/>
            </a:xfrm>
            <a:custGeom>
              <a:avLst/>
              <a:gdLst>
                <a:gd name="T0" fmla="*/ 2147483647 w 607"/>
                <a:gd name="T1" fmla="*/ 2147483647 h 576"/>
                <a:gd name="T2" fmla="*/ 2147483647 w 607"/>
                <a:gd name="T3" fmla="*/ 2147483647 h 576"/>
                <a:gd name="T4" fmla="*/ 2147483647 w 607"/>
                <a:gd name="T5" fmla="*/ 2147483647 h 576"/>
                <a:gd name="T6" fmla="*/ 2147483647 w 607"/>
                <a:gd name="T7" fmla="*/ 2147483647 h 576"/>
                <a:gd name="T8" fmla="*/ 2147483647 w 607"/>
                <a:gd name="T9" fmla="*/ 2147483647 h 576"/>
                <a:gd name="T10" fmla="*/ 2147483647 w 607"/>
                <a:gd name="T11" fmla="*/ 2147483647 h 576"/>
                <a:gd name="T12" fmla="*/ 2147483647 w 607"/>
                <a:gd name="T13" fmla="*/ 2147483647 h 576"/>
                <a:gd name="T14" fmla="*/ 2147483647 w 607"/>
                <a:gd name="T15" fmla="*/ 2147483647 h 576"/>
                <a:gd name="T16" fmla="*/ 2147483647 w 607"/>
                <a:gd name="T17" fmla="*/ 2147483647 h 576"/>
                <a:gd name="T18" fmla="*/ 2147483647 w 607"/>
                <a:gd name="T19" fmla="*/ 2147483647 h 576"/>
                <a:gd name="T20" fmla="*/ 2147483647 w 607"/>
                <a:gd name="T21" fmla="*/ 2147483647 h 576"/>
                <a:gd name="T22" fmla="*/ 2147483647 w 607"/>
                <a:gd name="T23" fmla="*/ 2147483647 h 576"/>
                <a:gd name="T24" fmla="*/ 2147483647 w 607"/>
                <a:gd name="T25" fmla="*/ 2147483647 h 576"/>
                <a:gd name="T26" fmla="*/ 2147483647 w 607"/>
                <a:gd name="T27" fmla="*/ 2147483647 h 576"/>
                <a:gd name="T28" fmla="*/ 2147483647 w 607"/>
                <a:gd name="T29" fmla="*/ 2147483647 h 576"/>
                <a:gd name="T30" fmla="*/ 2147483647 w 607"/>
                <a:gd name="T31" fmla="*/ 2147483647 h 576"/>
                <a:gd name="T32" fmla="*/ 2147483647 w 607"/>
                <a:gd name="T33" fmla="*/ 2147483647 h 576"/>
                <a:gd name="T34" fmla="*/ 2147483647 w 607"/>
                <a:gd name="T35" fmla="*/ 2147483647 h 576"/>
                <a:gd name="T36" fmla="*/ 2147483647 w 607"/>
                <a:gd name="T37" fmla="*/ 2147483647 h 576"/>
                <a:gd name="T38" fmla="*/ 2147483647 w 607"/>
                <a:gd name="T39" fmla="*/ 2147483647 h 576"/>
                <a:gd name="T40" fmla="*/ 2147483647 w 607"/>
                <a:gd name="T41" fmla="*/ 2147483647 h 576"/>
                <a:gd name="T42" fmla="*/ 2147483647 w 607"/>
                <a:gd name="T43" fmla="*/ 2147483647 h 576"/>
                <a:gd name="T44" fmla="*/ 2147483647 w 607"/>
                <a:gd name="T45" fmla="*/ 2147483647 h 576"/>
                <a:gd name="T46" fmla="*/ 2147483647 w 607"/>
                <a:gd name="T47" fmla="*/ 2147483647 h 576"/>
                <a:gd name="T48" fmla="*/ 2147483647 w 607"/>
                <a:gd name="T49" fmla="*/ 2147483647 h 576"/>
                <a:gd name="T50" fmla="*/ 2147483647 w 607"/>
                <a:gd name="T51" fmla="*/ 2147483647 h 576"/>
                <a:gd name="T52" fmla="*/ 2147483647 w 607"/>
                <a:gd name="T53" fmla="*/ 2147483647 h 576"/>
                <a:gd name="T54" fmla="*/ 2147483647 w 607"/>
                <a:gd name="T55" fmla="*/ 2147483647 h 576"/>
                <a:gd name="T56" fmla="*/ 2147483647 w 607"/>
                <a:gd name="T57" fmla="*/ 2147483647 h 576"/>
                <a:gd name="T58" fmla="*/ 2147483647 w 607"/>
                <a:gd name="T59" fmla="*/ 2147483647 h 576"/>
                <a:gd name="T60" fmla="*/ 2147483647 w 607"/>
                <a:gd name="T61" fmla="*/ 2147483647 h 576"/>
                <a:gd name="T62" fmla="*/ 2147483647 w 607"/>
                <a:gd name="T63" fmla="*/ 2147483647 h 576"/>
                <a:gd name="T64" fmla="*/ 2147483647 w 607"/>
                <a:gd name="T65" fmla="*/ 2147483647 h 576"/>
                <a:gd name="T66" fmla="*/ 2147483647 w 607"/>
                <a:gd name="T67" fmla="*/ 2147483647 h 576"/>
                <a:gd name="T68" fmla="*/ 2147483647 w 607"/>
                <a:gd name="T69" fmla="*/ 2147483647 h 576"/>
                <a:gd name="T70" fmla="*/ 2147483647 w 607"/>
                <a:gd name="T71" fmla="*/ 2147483647 h 576"/>
                <a:gd name="T72" fmla="*/ 2147483647 w 607"/>
                <a:gd name="T73" fmla="*/ 2147483647 h 576"/>
                <a:gd name="T74" fmla="*/ 2147483647 w 607"/>
                <a:gd name="T75" fmla="*/ 2147483647 h 576"/>
                <a:gd name="T76" fmla="*/ 2147483647 w 607"/>
                <a:gd name="T77" fmla="*/ 2147483647 h 576"/>
                <a:gd name="T78" fmla="*/ 2147483647 w 607"/>
                <a:gd name="T79" fmla="*/ 2147483647 h 576"/>
                <a:gd name="T80" fmla="*/ 2147483647 w 607"/>
                <a:gd name="T81" fmla="*/ 2147483647 h 576"/>
                <a:gd name="T82" fmla="*/ 2147483647 w 607"/>
                <a:gd name="T83" fmla="*/ 2147483647 h 576"/>
                <a:gd name="T84" fmla="*/ 2147483647 w 607"/>
                <a:gd name="T85" fmla="*/ 2147483647 h 576"/>
                <a:gd name="T86" fmla="*/ 2147483647 w 607"/>
                <a:gd name="T87" fmla="*/ 2147483647 h 576"/>
                <a:gd name="T88" fmla="*/ 2147483647 w 607"/>
                <a:gd name="T89" fmla="*/ 2147483647 h 576"/>
                <a:gd name="T90" fmla="*/ 2147483647 w 607"/>
                <a:gd name="T91" fmla="*/ 2147483647 h 576"/>
                <a:gd name="T92" fmla="*/ 2147483647 w 607"/>
                <a:gd name="T93" fmla="*/ 2147483647 h 576"/>
                <a:gd name="T94" fmla="*/ 2147483647 w 607"/>
                <a:gd name="T95" fmla="*/ 2147483647 h 576"/>
                <a:gd name="T96" fmla="*/ 2147483647 w 607"/>
                <a:gd name="T97" fmla="*/ 2147483647 h 576"/>
                <a:gd name="T98" fmla="*/ 2147483647 w 607"/>
                <a:gd name="T99" fmla="*/ 2147483647 h 576"/>
                <a:gd name="T100" fmla="*/ 2147483647 w 607"/>
                <a:gd name="T101" fmla="*/ 2147483647 h 576"/>
                <a:gd name="T102" fmla="*/ 2147483647 w 607"/>
                <a:gd name="T103" fmla="*/ 2147483647 h 576"/>
                <a:gd name="T104" fmla="*/ 2147483647 w 607"/>
                <a:gd name="T105" fmla="*/ 2147483647 h 576"/>
                <a:gd name="T106" fmla="*/ 2147483647 w 607"/>
                <a:gd name="T107" fmla="*/ 2147483647 h 576"/>
                <a:gd name="T108" fmla="*/ 2147483647 w 607"/>
                <a:gd name="T109" fmla="*/ 2147483647 h 576"/>
                <a:gd name="T110" fmla="*/ 2147483647 w 607"/>
                <a:gd name="T111" fmla="*/ 2147483647 h 576"/>
                <a:gd name="T112" fmla="*/ 2147483647 w 607"/>
                <a:gd name="T113" fmla="*/ 2147483647 h 5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7"/>
                <a:gd name="T172" fmla="*/ 0 h 576"/>
                <a:gd name="T173" fmla="*/ 607 w 607"/>
                <a:gd name="T174" fmla="*/ 576 h 5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7" h="576">
                  <a:moveTo>
                    <a:pt x="355" y="24"/>
                  </a:moveTo>
                  <a:lnTo>
                    <a:pt x="355" y="18"/>
                  </a:lnTo>
                  <a:lnTo>
                    <a:pt x="353" y="16"/>
                  </a:lnTo>
                  <a:lnTo>
                    <a:pt x="353" y="12"/>
                  </a:lnTo>
                  <a:lnTo>
                    <a:pt x="351" y="10"/>
                  </a:lnTo>
                  <a:lnTo>
                    <a:pt x="349" y="10"/>
                  </a:lnTo>
                  <a:lnTo>
                    <a:pt x="346" y="12"/>
                  </a:lnTo>
                  <a:lnTo>
                    <a:pt x="344" y="14"/>
                  </a:lnTo>
                  <a:lnTo>
                    <a:pt x="342" y="14"/>
                  </a:lnTo>
                  <a:lnTo>
                    <a:pt x="338" y="14"/>
                  </a:lnTo>
                  <a:lnTo>
                    <a:pt x="338" y="10"/>
                  </a:lnTo>
                  <a:lnTo>
                    <a:pt x="336" y="8"/>
                  </a:lnTo>
                  <a:lnTo>
                    <a:pt x="334" y="8"/>
                  </a:lnTo>
                  <a:lnTo>
                    <a:pt x="330" y="6"/>
                  </a:lnTo>
                  <a:lnTo>
                    <a:pt x="328" y="8"/>
                  </a:lnTo>
                  <a:lnTo>
                    <a:pt x="326" y="8"/>
                  </a:lnTo>
                  <a:lnTo>
                    <a:pt x="324" y="8"/>
                  </a:lnTo>
                  <a:lnTo>
                    <a:pt x="323" y="4"/>
                  </a:lnTo>
                  <a:lnTo>
                    <a:pt x="323" y="2"/>
                  </a:lnTo>
                  <a:lnTo>
                    <a:pt x="321" y="0"/>
                  </a:lnTo>
                  <a:lnTo>
                    <a:pt x="319" y="0"/>
                  </a:lnTo>
                  <a:lnTo>
                    <a:pt x="317" y="2"/>
                  </a:lnTo>
                  <a:lnTo>
                    <a:pt x="315" y="4"/>
                  </a:lnTo>
                  <a:lnTo>
                    <a:pt x="311" y="4"/>
                  </a:lnTo>
                  <a:lnTo>
                    <a:pt x="307" y="4"/>
                  </a:lnTo>
                  <a:lnTo>
                    <a:pt x="307" y="6"/>
                  </a:lnTo>
                  <a:lnTo>
                    <a:pt x="307" y="10"/>
                  </a:lnTo>
                  <a:lnTo>
                    <a:pt x="305" y="14"/>
                  </a:lnTo>
                  <a:lnTo>
                    <a:pt x="305" y="18"/>
                  </a:lnTo>
                  <a:lnTo>
                    <a:pt x="301" y="20"/>
                  </a:lnTo>
                  <a:lnTo>
                    <a:pt x="299" y="18"/>
                  </a:lnTo>
                  <a:lnTo>
                    <a:pt x="296" y="18"/>
                  </a:lnTo>
                  <a:lnTo>
                    <a:pt x="292" y="18"/>
                  </a:lnTo>
                  <a:lnTo>
                    <a:pt x="290" y="20"/>
                  </a:lnTo>
                  <a:lnTo>
                    <a:pt x="288" y="20"/>
                  </a:lnTo>
                  <a:lnTo>
                    <a:pt x="284" y="22"/>
                  </a:lnTo>
                  <a:lnTo>
                    <a:pt x="282" y="24"/>
                  </a:lnTo>
                  <a:lnTo>
                    <a:pt x="278" y="27"/>
                  </a:lnTo>
                  <a:lnTo>
                    <a:pt x="275" y="29"/>
                  </a:lnTo>
                  <a:lnTo>
                    <a:pt x="271" y="33"/>
                  </a:lnTo>
                  <a:lnTo>
                    <a:pt x="267" y="35"/>
                  </a:lnTo>
                  <a:lnTo>
                    <a:pt x="265" y="35"/>
                  </a:lnTo>
                  <a:lnTo>
                    <a:pt x="265" y="39"/>
                  </a:lnTo>
                  <a:lnTo>
                    <a:pt x="263" y="43"/>
                  </a:lnTo>
                  <a:lnTo>
                    <a:pt x="261" y="45"/>
                  </a:lnTo>
                  <a:lnTo>
                    <a:pt x="257" y="48"/>
                  </a:lnTo>
                  <a:lnTo>
                    <a:pt x="248" y="60"/>
                  </a:lnTo>
                  <a:lnTo>
                    <a:pt x="242" y="66"/>
                  </a:lnTo>
                  <a:lnTo>
                    <a:pt x="240" y="68"/>
                  </a:lnTo>
                  <a:lnTo>
                    <a:pt x="238" y="72"/>
                  </a:lnTo>
                  <a:lnTo>
                    <a:pt x="232" y="77"/>
                  </a:lnTo>
                  <a:lnTo>
                    <a:pt x="230" y="81"/>
                  </a:lnTo>
                  <a:lnTo>
                    <a:pt x="230" y="83"/>
                  </a:lnTo>
                  <a:lnTo>
                    <a:pt x="228" y="85"/>
                  </a:lnTo>
                  <a:lnTo>
                    <a:pt x="223" y="93"/>
                  </a:lnTo>
                  <a:lnTo>
                    <a:pt x="219" y="98"/>
                  </a:lnTo>
                  <a:lnTo>
                    <a:pt x="217" y="100"/>
                  </a:lnTo>
                  <a:lnTo>
                    <a:pt x="215" y="100"/>
                  </a:lnTo>
                  <a:lnTo>
                    <a:pt x="213" y="100"/>
                  </a:lnTo>
                  <a:lnTo>
                    <a:pt x="211" y="100"/>
                  </a:lnTo>
                  <a:lnTo>
                    <a:pt x="207" y="98"/>
                  </a:lnTo>
                  <a:lnTo>
                    <a:pt x="204" y="98"/>
                  </a:lnTo>
                  <a:lnTo>
                    <a:pt x="202" y="96"/>
                  </a:lnTo>
                  <a:lnTo>
                    <a:pt x="202" y="95"/>
                  </a:lnTo>
                  <a:lnTo>
                    <a:pt x="200" y="93"/>
                  </a:lnTo>
                  <a:lnTo>
                    <a:pt x="198" y="91"/>
                  </a:lnTo>
                  <a:lnTo>
                    <a:pt x="196" y="89"/>
                  </a:lnTo>
                  <a:lnTo>
                    <a:pt x="196" y="87"/>
                  </a:lnTo>
                  <a:lnTo>
                    <a:pt x="194" y="85"/>
                  </a:lnTo>
                  <a:lnTo>
                    <a:pt x="192" y="83"/>
                  </a:lnTo>
                  <a:lnTo>
                    <a:pt x="190" y="83"/>
                  </a:lnTo>
                  <a:lnTo>
                    <a:pt x="186" y="81"/>
                  </a:lnTo>
                  <a:lnTo>
                    <a:pt x="182" y="79"/>
                  </a:lnTo>
                  <a:lnTo>
                    <a:pt x="181" y="81"/>
                  </a:lnTo>
                  <a:lnTo>
                    <a:pt x="179" y="81"/>
                  </a:lnTo>
                  <a:lnTo>
                    <a:pt x="173" y="81"/>
                  </a:lnTo>
                  <a:lnTo>
                    <a:pt x="171" y="81"/>
                  </a:lnTo>
                  <a:lnTo>
                    <a:pt x="167" y="77"/>
                  </a:lnTo>
                  <a:lnTo>
                    <a:pt x="167" y="75"/>
                  </a:lnTo>
                  <a:lnTo>
                    <a:pt x="165" y="73"/>
                  </a:lnTo>
                  <a:lnTo>
                    <a:pt x="165" y="68"/>
                  </a:lnTo>
                  <a:lnTo>
                    <a:pt x="163" y="68"/>
                  </a:lnTo>
                  <a:lnTo>
                    <a:pt x="163" y="64"/>
                  </a:lnTo>
                  <a:lnTo>
                    <a:pt x="163" y="58"/>
                  </a:lnTo>
                  <a:lnTo>
                    <a:pt x="161" y="58"/>
                  </a:lnTo>
                  <a:lnTo>
                    <a:pt x="159" y="56"/>
                  </a:lnTo>
                  <a:lnTo>
                    <a:pt x="159" y="52"/>
                  </a:lnTo>
                  <a:lnTo>
                    <a:pt x="159" y="50"/>
                  </a:lnTo>
                  <a:lnTo>
                    <a:pt x="159" y="47"/>
                  </a:lnTo>
                  <a:lnTo>
                    <a:pt x="159" y="45"/>
                  </a:lnTo>
                  <a:lnTo>
                    <a:pt x="157" y="39"/>
                  </a:lnTo>
                  <a:lnTo>
                    <a:pt x="157" y="37"/>
                  </a:lnTo>
                  <a:lnTo>
                    <a:pt x="159" y="31"/>
                  </a:lnTo>
                  <a:lnTo>
                    <a:pt x="159" y="29"/>
                  </a:lnTo>
                  <a:lnTo>
                    <a:pt x="159" y="27"/>
                  </a:lnTo>
                  <a:lnTo>
                    <a:pt x="159" y="22"/>
                  </a:lnTo>
                  <a:lnTo>
                    <a:pt x="154" y="20"/>
                  </a:lnTo>
                  <a:lnTo>
                    <a:pt x="152" y="18"/>
                  </a:lnTo>
                  <a:lnTo>
                    <a:pt x="150" y="16"/>
                  </a:lnTo>
                  <a:lnTo>
                    <a:pt x="146" y="12"/>
                  </a:lnTo>
                  <a:lnTo>
                    <a:pt x="142" y="8"/>
                  </a:lnTo>
                  <a:lnTo>
                    <a:pt x="142" y="6"/>
                  </a:lnTo>
                  <a:lnTo>
                    <a:pt x="140" y="4"/>
                  </a:lnTo>
                  <a:lnTo>
                    <a:pt x="138" y="4"/>
                  </a:lnTo>
                  <a:lnTo>
                    <a:pt x="136" y="4"/>
                  </a:lnTo>
                  <a:lnTo>
                    <a:pt x="134" y="4"/>
                  </a:lnTo>
                  <a:lnTo>
                    <a:pt x="131" y="4"/>
                  </a:lnTo>
                  <a:lnTo>
                    <a:pt x="127" y="4"/>
                  </a:lnTo>
                  <a:lnTo>
                    <a:pt x="121" y="2"/>
                  </a:lnTo>
                  <a:lnTo>
                    <a:pt x="119" y="2"/>
                  </a:lnTo>
                  <a:lnTo>
                    <a:pt x="117" y="2"/>
                  </a:lnTo>
                  <a:lnTo>
                    <a:pt x="115" y="4"/>
                  </a:lnTo>
                  <a:lnTo>
                    <a:pt x="113" y="6"/>
                  </a:lnTo>
                  <a:lnTo>
                    <a:pt x="111" y="6"/>
                  </a:lnTo>
                  <a:lnTo>
                    <a:pt x="111" y="10"/>
                  </a:lnTo>
                  <a:lnTo>
                    <a:pt x="110" y="14"/>
                  </a:lnTo>
                  <a:lnTo>
                    <a:pt x="108" y="16"/>
                  </a:lnTo>
                  <a:lnTo>
                    <a:pt x="108" y="18"/>
                  </a:lnTo>
                  <a:lnTo>
                    <a:pt x="106" y="24"/>
                  </a:lnTo>
                  <a:lnTo>
                    <a:pt x="106" y="29"/>
                  </a:lnTo>
                  <a:lnTo>
                    <a:pt x="106" y="35"/>
                  </a:lnTo>
                  <a:lnTo>
                    <a:pt x="106" y="41"/>
                  </a:lnTo>
                  <a:lnTo>
                    <a:pt x="106" y="50"/>
                  </a:lnTo>
                  <a:lnTo>
                    <a:pt x="104" y="50"/>
                  </a:lnTo>
                  <a:lnTo>
                    <a:pt x="104" y="56"/>
                  </a:lnTo>
                  <a:lnTo>
                    <a:pt x="102" y="60"/>
                  </a:lnTo>
                  <a:lnTo>
                    <a:pt x="100" y="62"/>
                  </a:lnTo>
                  <a:lnTo>
                    <a:pt x="98" y="62"/>
                  </a:lnTo>
                  <a:lnTo>
                    <a:pt x="98" y="64"/>
                  </a:lnTo>
                  <a:lnTo>
                    <a:pt x="98" y="66"/>
                  </a:lnTo>
                  <a:lnTo>
                    <a:pt x="96" y="68"/>
                  </a:lnTo>
                  <a:lnTo>
                    <a:pt x="94" y="70"/>
                  </a:lnTo>
                  <a:lnTo>
                    <a:pt x="94" y="72"/>
                  </a:lnTo>
                  <a:lnTo>
                    <a:pt x="90" y="73"/>
                  </a:lnTo>
                  <a:lnTo>
                    <a:pt x="88" y="73"/>
                  </a:lnTo>
                  <a:lnTo>
                    <a:pt x="86" y="81"/>
                  </a:lnTo>
                  <a:lnTo>
                    <a:pt x="83" y="89"/>
                  </a:lnTo>
                  <a:lnTo>
                    <a:pt x="83" y="91"/>
                  </a:lnTo>
                  <a:lnTo>
                    <a:pt x="81" y="96"/>
                  </a:lnTo>
                  <a:lnTo>
                    <a:pt x="77" y="108"/>
                  </a:lnTo>
                  <a:lnTo>
                    <a:pt x="73" y="116"/>
                  </a:lnTo>
                  <a:lnTo>
                    <a:pt x="75" y="118"/>
                  </a:lnTo>
                  <a:lnTo>
                    <a:pt x="75" y="120"/>
                  </a:lnTo>
                  <a:lnTo>
                    <a:pt x="73" y="121"/>
                  </a:lnTo>
                  <a:lnTo>
                    <a:pt x="69" y="123"/>
                  </a:lnTo>
                  <a:lnTo>
                    <a:pt x="67" y="125"/>
                  </a:lnTo>
                  <a:lnTo>
                    <a:pt x="63" y="129"/>
                  </a:lnTo>
                  <a:lnTo>
                    <a:pt x="65" y="131"/>
                  </a:lnTo>
                  <a:lnTo>
                    <a:pt x="58" y="131"/>
                  </a:lnTo>
                  <a:lnTo>
                    <a:pt x="54" y="135"/>
                  </a:lnTo>
                  <a:lnTo>
                    <a:pt x="50" y="137"/>
                  </a:lnTo>
                  <a:lnTo>
                    <a:pt x="48" y="141"/>
                  </a:lnTo>
                  <a:lnTo>
                    <a:pt x="46" y="141"/>
                  </a:lnTo>
                  <a:lnTo>
                    <a:pt x="42" y="143"/>
                  </a:lnTo>
                  <a:lnTo>
                    <a:pt x="40" y="146"/>
                  </a:lnTo>
                  <a:lnTo>
                    <a:pt x="40" y="150"/>
                  </a:lnTo>
                  <a:lnTo>
                    <a:pt x="39" y="160"/>
                  </a:lnTo>
                  <a:lnTo>
                    <a:pt x="37" y="166"/>
                  </a:lnTo>
                  <a:lnTo>
                    <a:pt x="33" y="173"/>
                  </a:lnTo>
                  <a:lnTo>
                    <a:pt x="31" y="175"/>
                  </a:lnTo>
                  <a:lnTo>
                    <a:pt x="29" y="181"/>
                  </a:lnTo>
                  <a:lnTo>
                    <a:pt x="27" y="191"/>
                  </a:lnTo>
                  <a:lnTo>
                    <a:pt x="25" y="196"/>
                  </a:lnTo>
                  <a:lnTo>
                    <a:pt x="23" y="196"/>
                  </a:lnTo>
                  <a:lnTo>
                    <a:pt x="15" y="219"/>
                  </a:lnTo>
                  <a:lnTo>
                    <a:pt x="14" y="225"/>
                  </a:lnTo>
                  <a:lnTo>
                    <a:pt x="14" y="231"/>
                  </a:lnTo>
                  <a:lnTo>
                    <a:pt x="10" y="242"/>
                  </a:lnTo>
                  <a:lnTo>
                    <a:pt x="8" y="248"/>
                  </a:lnTo>
                  <a:lnTo>
                    <a:pt x="4" y="256"/>
                  </a:lnTo>
                  <a:lnTo>
                    <a:pt x="2" y="260"/>
                  </a:lnTo>
                  <a:lnTo>
                    <a:pt x="2" y="262"/>
                  </a:lnTo>
                  <a:lnTo>
                    <a:pt x="0" y="267"/>
                  </a:lnTo>
                  <a:lnTo>
                    <a:pt x="8" y="281"/>
                  </a:lnTo>
                  <a:lnTo>
                    <a:pt x="12" y="290"/>
                  </a:lnTo>
                  <a:lnTo>
                    <a:pt x="12" y="292"/>
                  </a:lnTo>
                  <a:lnTo>
                    <a:pt x="12" y="298"/>
                  </a:lnTo>
                  <a:lnTo>
                    <a:pt x="12" y="302"/>
                  </a:lnTo>
                  <a:lnTo>
                    <a:pt x="10" y="304"/>
                  </a:lnTo>
                  <a:lnTo>
                    <a:pt x="12" y="310"/>
                  </a:lnTo>
                  <a:lnTo>
                    <a:pt x="12" y="313"/>
                  </a:lnTo>
                  <a:lnTo>
                    <a:pt x="12" y="317"/>
                  </a:lnTo>
                  <a:lnTo>
                    <a:pt x="12" y="319"/>
                  </a:lnTo>
                  <a:lnTo>
                    <a:pt x="12" y="321"/>
                  </a:lnTo>
                  <a:lnTo>
                    <a:pt x="14" y="323"/>
                  </a:lnTo>
                  <a:lnTo>
                    <a:pt x="15" y="325"/>
                  </a:lnTo>
                  <a:lnTo>
                    <a:pt x="17" y="327"/>
                  </a:lnTo>
                  <a:lnTo>
                    <a:pt x="19" y="327"/>
                  </a:lnTo>
                  <a:lnTo>
                    <a:pt x="27" y="325"/>
                  </a:lnTo>
                  <a:lnTo>
                    <a:pt x="31" y="325"/>
                  </a:lnTo>
                  <a:lnTo>
                    <a:pt x="35" y="327"/>
                  </a:lnTo>
                  <a:lnTo>
                    <a:pt x="39" y="329"/>
                  </a:lnTo>
                  <a:lnTo>
                    <a:pt x="39" y="331"/>
                  </a:lnTo>
                  <a:lnTo>
                    <a:pt x="40" y="333"/>
                  </a:lnTo>
                  <a:lnTo>
                    <a:pt x="40" y="336"/>
                  </a:lnTo>
                  <a:lnTo>
                    <a:pt x="42" y="340"/>
                  </a:lnTo>
                  <a:lnTo>
                    <a:pt x="42" y="344"/>
                  </a:lnTo>
                  <a:lnTo>
                    <a:pt x="39" y="344"/>
                  </a:lnTo>
                  <a:lnTo>
                    <a:pt x="37" y="342"/>
                  </a:lnTo>
                  <a:lnTo>
                    <a:pt x="33" y="342"/>
                  </a:lnTo>
                  <a:lnTo>
                    <a:pt x="31" y="342"/>
                  </a:lnTo>
                  <a:lnTo>
                    <a:pt x="29" y="340"/>
                  </a:lnTo>
                  <a:lnTo>
                    <a:pt x="27" y="340"/>
                  </a:lnTo>
                  <a:lnTo>
                    <a:pt x="25" y="340"/>
                  </a:lnTo>
                  <a:lnTo>
                    <a:pt x="25" y="344"/>
                  </a:lnTo>
                  <a:lnTo>
                    <a:pt x="35" y="348"/>
                  </a:lnTo>
                  <a:lnTo>
                    <a:pt x="42" y="352"/>
                  </a:lnTo>
                  <a:lnTo>
                    <a:pt x="48" y="354"/>
                  </a:lnTo>
                  <a:lnTo>
                    <a:pt x="54" y="358"/>
                  </a:lnTo>
                  <a:lnTo>
                    <a:pt x="60" y="365"/>
                  </a:lnTo>
                  <a:lnTo>
                    <a:pt x="69" y="371"/>
                  </a:lnTo>
                  <a:lnTo>
                    <a:pt x="77" y="375"/>
                  </a:lnTo>
                  <a:lnTo>
                    <a:pt x="86" y="381"/>
                  </a:lnTo>
                  <a:lnTo>
                    <a:pt x="90" y="383"/>
                  </a:lnTo>
                  <a:lnTo>
                    <a:pt x="96" y="386"/>
                  </a:lnTo>
                  <a:lnTo>
                    <a:pt x="96" y="384"/>
                  </a:lnTo>
                  <a:lnTo>
                    <a:pt x="96" y="383"/>
                  </a:lnTo>
                  <a:lnTo>
                    <a:pt x="98" y="384"/>
                  </a:lnTo>
                  <a:lnTo>
                    <a:pt x="102" y="386"/>
                  </a:lnTo>
                  <a:lnTo>
                    <a:pt x="104" y="388"/>
                  </a:lnTo>
                  <a:lnTo>
                    <a:pt x="110" y="390"/>
                  </a:lnTo>
                  <a:lnTo>
                    <a:pt x="113" y="392"/>
                  </a:lnTo>
                  <a:lnTo>
                    <a:pt x="117" y="394"/>
                  </a:lnTo>
                  <a:lnTo>
                    <a:pt x="119" y="394"/>
                  </a:lnTo>
                  <a:lnTo>
                    <a:pt x="121" y="396"/>
                  </a:lnTo>
                  <a:lnTo>
                    <a:pt x="123" y="398"/>
                  </a:lnTo>
                  <a:lnTo>
                    <a:pt x="127" y="398"/>
                  </a:lnTo>
                  <a:lnTo>
                    <a:pt x="127" y="400"/>
                  </a:lnTo>
                  <a:lnTo>
                    <a:pt x="127" y="402"/>
                  </a:lnTo>
                  <a:lnTo>
                    <a:pt x="125" y="402"/>
                  </a:lnTo>
                  <a:lnTo>
                    <a:pt x="119" y="400"/>
                  </a:lnTo>
                  <a:lnTo>
                    <a:pt x="117" y="398"/>
                  </a:lnTo>
                  <a:lnTo>
                    <a:pt x="113" y="396"/>
                  </a:lnTo>
                  <a:lnTo>
                    <a:pt x="111" y="394"/>
                  </a:lnTo>
                  <a:lnTo>
                    <a:pt x="110" y="394"/>
                  </a:lnTo>
                  <a:lnTo>
                    <a:pt x="108" y="392"/>
                  </a:lnTo>
                  <a:lnTo>
                    <a:pt x="106" y="390"/>
                  </a:lnTo>
                  <a:lnTo>
                    <a:pt x="102" y="388"/>
                  </a:lnTo>
                  <a:lnTo>
                    <a:pt x="98" y="388"/>
                  </a:lnTo>
                  <a:lnTo>
                    <a:pt x="104" y="390"/>
                  </a:lnTo>
                  <a:lnTo>
                    <a:pt x="110" y="394"/>
                  </a:lnTo>
                  <a:lnTo>
                    <a:pt x="113" y="398"/>
                  </a:lnTo>
                  <a:lnTo>
                    <a:pt x="119" y="402"/>
                  </a:lnTo>
                  <a:lnTo>
                    <a:pt x="123" y="404"/>
                  </a:lnTo>
                  <a:lnTo>
                    <a:pt x="127" y="406"/>
                  </a:lnTo>
                  <a:lnTo>
                    <a:pt x="129" y="406"/>
                  </a:lnTo>
                  <a:lnTo>
                    <a:pt x="131" y="404"/>
                  </a:lnTo>
                  <a:lnTo>
                    <a:pt x="131" y="406"/>
                  </a:lnTo>
                  <a:lnTo>
                    <a:pt x="131" y="407"/>
                  </a:lnTo>
                  <a:lnTo>
                    <a:pt x="134" y="409"/>
                  </a:lnTo>
                  <a:lnTo>
                    <a:pt x="140" y="417"/>
                  </a:lnTo>
                  <a:lnTo>
                    <a:pt x="146" y="425"/>
                  </a:lnTo>
                  <a:lnTo>
                    <a:pt x="152" y="429"/>
                  </a:lnTo>
                  <a:lnTo>
                    <a:pt x="156" y="434"/>
                  </a:lnTo>
                  <a:lnTo>
                    <a:pt x="161" y="440"/>
                  </a:lnTo>
                  <a:lnTo>
                    <a:pt x="167" y="446"/>
                  </a:lnTo>
                  <a:lnTo>
                    <a:pt x="169" y="446"/>
                  </a:lnTo>
                  <a:lnTo>
                    <a:pt x="173" y="450"/>
                  </a:lnTo>
                  <a:lnTo>
                    <a:pt x="177" y="454"/>
                  </a:lnTo>
                  <a:lnTo>
                    <a:pt x="181" y="455"/>
                  </a:lnTo>
                  <a:lnTo>
                    <a:pt x="184" y="457"/>
                  </a:lnTo>
                  <a:lnTo>
                    <a:pt x="188" y="459"/>
                  </a:lnTo>
                  <a:lnTo>
                    <a:pt x="188" y="461"/>
                  </a:lnTo>
                  <a:lnTo>
                    <a:pt x="190" y="463"/>
                  </a:lnTo>
                  <a:lnTo>
                    <a:pt x="194" y="463"/>
                  </a:lnTo>
                  <a:lnTo>
                    <a:pt x="196" y="463"/>
                  </a:lnTo>
                  <a:lnTo>
                    <a:pt x="198" y="463"/>
                  </a:lnTo>
                  <a:lnTo>
                    <a:pt x="200" y="461"/>
                  </a:lnTo>
                  <a:lnTo>
                    <a:pt x="204" y="463"/>
                  </a:lnTo>
                  <a:lnTo>
                    <a:pt x="205" y="465"/>
                  </a:lnTo>
                  <a:lnTo>
                    <a:pt x="209" y="467"/>
                  </a:lnTo>
                  <a:lnTo>
                    <a:pt x="209" y="469"/>
                  </a:lnTo>
                  <a:lnTo>
                    <a:pt x="213" y="469"/>
                  </a:lnTo>
                  <a:lnTo>
                    <a:pt x="213" y="471"/>
                  </a:lnTo>
                  <a:lnTo>
                    <a:pt x="215" y="475"/>
                  </a:lnTo>
                  <a:lnTo>
                    <a:pt x="217" y="477"/>
                  </a:lnTo>
                  <a:lnTo>
                    <a:pt x="221" y="477"/>
                  </a:lnTo>
                  <a:lnTo>
                    <a:pt x="223" y="478"/>
                  </a:lnTo>
                  <a:lnTo>
                    <a:pt x="223" y="477"/>
                  </a:lnTo>
                  <a:lnTo>
                    <a:pt x="221" y="475"/>
                  </a:lnTo>
                  <a:lnTo>
                    <a:pt x="219" y="473"/>
                  </a:lnTo>
                  <a:lnTo>
                    <a:pt x="219" y="471"/>
                  </a:lnTo>
                  <a:lnTo>
                    <a:pt x="221" y="471"/>
                  </a:lnTo>
                  <a:lnTo>
                    <a:pt x="223" y="471"/>
                  </a:lnTo>
                  <a:lnTo>
                    <a:pt x="223" y="473"/>
                  </a:lnTo>
                  <a:lnTo>
                    <a:pt x="223" y="477"/>
                  </a:lnTo>
                  <a:lnTo>
                    <a:pt x="225" y="477"/>
                  </a:lnTo>
                  <a:lnTo>
                    <a:pt x="227" y="477"/>
                  </a:lnTo>
                  <a:lnTo>
                    <a:pt x="228" y="478"/>
                  </a:lnTo>
                  <a:lnTo>
                    <a:pt x="230" y="480"/>
                  </a:lnTo>
                  <a:lnTo>
                    <a:pt x="232" y="480"/>
                  </a:lnTo>
                  <a:lnTo>
                    <a:pt x="234" y="480"/>
                  </a:lnTo>
                  <a:lnTo>
                    <a:pt x="234" y="478"/>
                  </a:lnTo>
                  <a:lnTo>
                    <a:pt x="236" y="478"/>
                  </a:lnTo>
                  <a:lnTo>
                    <a:pt x="238" y="478"/>
                  </a:lnTo>
                  <a:lnTo>
                    <a:pt x="240" y="480"/>
                  </a:lnTo>
                  <a:lnTo>
                    <a:pt x="240" y="482"/>
                  </a:lnTo>
                  <a:lnTo>
                    <a:pt x="240" y="484"/>
                  </a:lnTo>
                  <a:lnTo>
                    <a:pt x="240" y="486"/>
                  </a:lnTo>
                  <a:lnTo>
                    <a:pt x="240" y="488"/>
                  </a:lnTo>
                  <a:lnTo>
                    <a:pt x="242" y="490"/>
                  </a:lnTo>
                  <a:lnTo>
                    <a:pt x="244" y="490"/>
                  </a:lnTo>
                  <a:lnTo>
                    <a:pt x="244" y="492"/>
                  </a:lnTo>
                  <a:lnTo>
                    <a:pt x="244" y="494"/>
                  </a:lnTo>
                  <a:lnTo>
                    <a:pt x="242" y="496"/>
                  </a:lnTo>
                  <a:lnTo>
                    <a:pt x="240" y="496"/>
                  </a:lnTo>
                  <a:lnTo>
                    <a:pt x="240" y="492"/>
                  </a:lnTo>
                  <a:lnTo>
                    <a:pt x="236" y="488"/>
                  </a:lnTo>
                  <a:lnTo>
                    <a:pt x="236" y="486"/>
                  </a:lnTo>
                  <a:lnTo>
                    <a:pt x="234" y="484"/>
                  </a:lnTo>
                  <a:lnTo>
                    <a:pt x="234" y="482"/>
                  </a:lnTo>
                  <a:lnTo>
                    <a:pt x="232" y="482"/>
                  </a:lnTo>
                  <a:lnTo>
                    <a:pt x="228" y="482"/>
                  </a:lnTo>
                  <a:lnTo>
                    <a:pt x="227" y="482"/>
                  </a:lnTo>
                  <a:lnTo>
                    <a:pt x="223" y="482"/>
                  </a:lnTo>
                  <a:lnTo>
                    <a:pt x="221" y="480"/>
                  </a:lnTo>
                  <a:lnTo>
                    <a:pt x="221" y="484"/>
                  </a:lnTo>
                  <a:lnTo>
                    <a:pt x="221" y="486"/>
                  </a:lnTo>
                  <a:lnTo>
                    <a:pt x="223" y="488"/>
                  </a:lnTo>
                  <a:lnTo>
                    <a:pt x="227" y="490"/>
                  </a:lnTo>
                  <a:lnTo>
                    <a:pt x="228" y="492"/>
                  </a:lnTo>
                  <a:lnTo>
                    <a:pt x="227" y="492"/>
                  </a:lnTo>
                  <a:lnTo>
                    <a:pt x="225" y="492"/>
                  </a:lnTo>
                  <a:lnTo>
                    <a:pt x="227" y="494"/>
                  </a:lnTo>
                  <a:lnTo>
                    <a:pt x="228" y="496"/>
                  </a:lnTo>
                  <a:lnTo>
                    <a:pt x="232" y="498"/>
                  </a:lnTo>
                  <a:lnTo>
                    <a:pt x="240" y="503"/>
                  </a:lnTo>
                  <a:lnTo>
                    <a:pt x="242" y="505"/>
                  </a:lnTo>
                  <a:lnTo>
                    <a:pt x="244" y="507"/>
                  </a:lnTo>
                  <a:lnTo>
                    <a:pt x="248" y="509"/>
                  </a:lnTo>
                  <a:lnTo>
                    <a:pt x="252" y="515"/>
                  </a:lnTo>
                  <a:lnTo>
                    <a:pt x="253" y="517"/>
                  </a:lnTo>
                  <a:lnTo>
                    <a:pt x="257" y="517"/>
                  </a:lnTo>
                  <a:lnTo>
                    <a:pt x="259" y="515"/>
                  </a:lnTo>
                  <a:lnTo>
                    <a:pt x="261" y="515"/>
                  </a:lnTo>
                  <a:lnTo>
                    <a:pt x="261" y="519"/>
                  </a:lnTo>
                  <a:lnTo>
                    <a:pt x="261" y="521"/>
                  </a:lnTo>
                  <a:lnTo>
                    <a:pt x="269" y="526"/>
                  </a:lnTo>
                  <a:lnTo>
                    <a:pt x="273" y="530"/>
                  </a:lnTo>
                  <a:lnTo>
                    <a:pt x="275" y="532"/>
                  </a:lnTo>
                  <a:lnTo>
                    <a:pt x="276" y="532"/>
                  </a:lnTo>
                  <a:lnTo>
                    <a:pt x="276" y="536"/>
                  </a:lnTo>
                  <a:lnTo>
                    <a:pt x="278" y="538"/>
                  </a:lnTo>
                  <a:lnTo>
                    <a:pt x="282" y="540"/>
                  </a:lnTo>
                  <a:lnTo>
                    <a:pt x="284" y="542"/>
                  </a:lnTo>
                  <a:lnTo>
                    <a:pt x="286" y="544"/>
                  </a:lnTo>
                  <a:lnTo>
                    <a:pt x="290" y="546"/>
                  </a:lnTo>
                  <a:lnTo>
                    <a:pt x="294" y="550"/>
                  </a:lnTo>
                  <a:lnTo>
                    <a:pt x="296" y="551"/>
                  </a:lnTo>
                  <a:lnTo>
                    <a:pt x="301" y="555"/>
                  </a:lnTo>
                  <a:lnTo>
                    <a:pt x="303" y="559"/>
                  </a:lnTo>
                  <a:lnTo>
                    <a:pt x="307" y="561"/>
                  </a:lnTo>
                  <a:lnTo>
                    <a:pt x="309" y="565"/>
                  </a:lnTo>
                  <a:lnTo>
                    <a:pt x="313" y="569"/>
                  </a:lnTo>
                  <a:lnTo>
                    <a:pt x="317" y="573"/>
                  </a:lnTo>
                  <a:lnTo>
                    <a:pt x="321" y="574"/>
                  </a:lnTo>
                  <a:lnTo>
                    <a:pt x="326" y="576"/>
                  </a:lnTo>
                  <a:lnTo>
                    <a:pt x="332" y="565"/>
                  </a:lnTo>
                  <a:lnTo>
                    <a:pt x="340" y="546"/>
                  </a:lnTo>
                  <a:lnTo>
                    <a:pt x="338" y="538"/>
                  </a:lnTo>
                  <a:lnTo>
                    <a:pt x="336" y="534"/>
                  </a:lnTo>
                  <a:lnTo>
                    <a:pt x="332" y="528"/>
                  </a:lnTo>
                  <a:lnTo>
                    <a:pt x="334" y="526"/>
                  </a:lnTo>
                  <a:lnTo>
                    <a:pt x="338" y="523"/>
                  </a:lnTo>
                  <a:lnTo>
                    <a:pt x="336" y="511"/>
                  </a:lnTo>
                  <a:lnTo>
                    <a:pt x="338" y="503"/>
                  </a:lnTo>
                  <a:lnTo>
                    <a:pt x="338" y="500"/>
                  </a:lnTo>
                  <a:lnTo>
                    <a:pt x="344" y="492"/>
                  </a:lnTo>
                  <a:lnTo>
                    <a:pt x="347" y="484"/>
                  </a:lnTo>
                  <a:lnTo>
                    <a:pt x="347" y="475"/>
                  </a:lnTo>
                  <a:lnTo>
                    <a:pt x="340" y="461"/>
                  </a:lnTo>
                  <a:lnTo>
                    <a:pt x="336" y="454"/>
                  </a:lnTo>
                  <a:lnTo>
                    <a:pt x="334" y="452"/>
                  </a:lnTo>
                  <a:lnTo>
                    <a:pt x="332" y="432"/>
                  </a:lnTo>
                  <a:lnTo>
                    <a:pt x="353" y="390"/>
                  </a:lnTo>
                  <a:lnTo>
                    <a:pt x="372" y="352"/>
                  </a:lnTo>
                  <a:lnTo>
                    <a:pt x="394" y="311"/>
                  </a:lnTo>
                  <a:lnTo>
                    <a:pt x="426" y="310"/>
                  </a:lnTo>
                  <a:lnTo>
                    <a:pt x="491" y="304"/>
                  </a:lnTo>
                  <a:lnTo>
                    <a:pt x="601" y="296"/>
                  </a:lnTo>
                  <a:lnTo>
                    <a:pt x="603" y="287"/>
                  </a:lnTo>
                  <a:lnTo>
                    <a:pt x="601" y="269"/>
                  </a:lnTo>
                  <a:lnTo>
                    <a:pt x="601" y="258"/>
                  </a:lnTo>
                  <a:lnTo>
                    <a:pt x="605" y="248"/>
                  </a:lnTo>
                  <a:lnTo>
                    <a:pt x="607" y="239"/>
                  </a:lnTo>
                  <a:lnTo>
                    <a:pt x="597" y="235"/>
                  </a:lnTo>
                  <a:lnTo>
                    <a:pt x="578" y="229"/>
                  </a:lnTo>
                  <a:lnTo>
                    <a:pt x="562" y="214"/>
                  </a:lnTo>
                  <a:lnTo>
                    <a:pt x="555" y="194"/>
                  </a:lnTo>
                  <a:lnTo>
                    <a:pt x="526" y="177"/>
                  </a:lnTo>
                  <a:lnTo>
                    <a:pt x="511" y="169"/>
                  </a:lnTo>
                  <a:lnTo>
                    <a:pt x="499" y="166"/>
                  </a:lnTo>
                  <a:lnTo>
                    <a:pt x="491" y="162"/>
                  </a:lnTo>
                  <a:lnTo>
                    <a:pt x="476" y="144"/>
                  </a:lnTo>
                  <a:lnTo>
                    <a:pt x="465" y="143"/>
                  </a:lnTo>
                  <a:lnTo>
                    <a:pt x="463" y="139"/>
                  </a:lnTo>
                  <a:lnTo>
                    <a:pt x="457" y="123"/>
                  </a:lnTo>
                  <a:lnTo>
                    <a:pt x="445" y="116"/>
                  </a:lnTo>
                  <a:lnTo>
                    <a:pt x="430" y="114"/>
                  </a:lnTo>
                  <a:lnTo>
                    <a:pt x="428" y="114"/>
                  </a:lnTo>
                  <a:lnTo>
                    <a:pt x="420" y="108"/>
                  </a:lnTo>
                  <a:lnTo>
                    <a:pt x="418" y="108"/>
                  </a:lnTo>
                  <a:lnTo>
                    <a:pt x="420" y="104"/>
                  </a:lnTo>
                  <a:lnTo>
                    <a:pt x="422" y="104"/>
                  </a:lnTo>
                  <a:lnTo>
                    <a:pt x="422" y="102"/>
                  </a:lnTo>
                  <a:lnTo>
                    <a:pt x="422" y="98"/>
                  </a:lnTo>
                  <a:lnTo>
                    <a:pt x="424" y="96"/>
                  </a:lnTo>
                  <a:lnTo>
                    <a:pt x="426" y="96"/>
                  </a:lnTo>
                  <a:lnTo>
                    <a:pt x="428" y="96"/>
                  </a:lnTo>
                  <a:lnTo>
                    <a:pt x="428" y="95"/>
                  </a:lnTo>
                  <a:lnTo>
                    <a:pt x="426" y="93"/>
                  </a:lnTo>
                  <a:lnTo>
                    <a:pt x="426" y="91"/>
                  </a:lnTo>
                  <a:lnTo>
                    <a:pt x="422" y="91"/>
                  </a:lnTo>
                  <a:lnTo>
                    <a:pt x="422" y="89"/>
                  </a:lnTo>
                  <a:lnTo>
                    <a:pt x="422" y="87"/>
                  </a:lnTo>
                  <a:lnTo>
                    <a:pt x="420" y="85"/>
                  </a:lnTo>
                  <a:lnTo>
                    <a:pt x="418" y="85"/>
                  </a:lnTo>
                  <a:lnTo>
                    <a:pt x="415" y="85"/>
                  </a:lnTo>
                  <a:lnTo>
                    <a:pt x="411" y="85"/>
                  </a:lnTo>
                  <a:lnTo>
                    <a:pt x="407" y="85"/>
                  </a:lnTo>
                  <a:lnTo>
                    <a:pt x="407" y="83"/>
                  </a:lnTo>
                  <a:lnTo>
                    <a:pt x="409" y="81"/>
                  </a:lnTo>
                  <a:lnTo>
                    <a:pt x="407" y="79"/>
                  </a:lnTo>
                  <a:lnTo>
                    <a:pt x="405" y="79"/>
                  </a:lnTo>
                  <a:lnTo>
                    <a:pt x="401" y="77"/>
                  </a:lnTo>
                  <a:lnTo>
                    <a:pt x="399" y="77"/>
                  </a:lnTo>
                  <a:lnTo>
                    <a:pt x="397" y="77"/>
                  </a:lnTo>
                  <a:lnTo>
                    <a:pt x="392" y="77"/>
                  </a:lnTo>
                  <a:lnTo>
                    <a:pt x="388" y="75"/>
                  </a:lnTo>
                  <a:lnTo>
                    <a:pt x="386" y="75"/>
                  </a:lnTo>
                  <a:lnTo>
                    <a:pt x="382" y="75"/>
                  </a:lnTo>
                  <a:lnTo>
                    <a:pt x="380" y="75"/>
                  </a:lnTo>
                  <a:lnTo>
                    <a:pt x="378" y="73"/>
                  </a:lnTo>
                  <a:lnTo>
                    <a:pt x="378" y="72"/>
                  </a:lnTo>
                  <a:lnTo>
                    <a:pt x="376" y="70"/>
                  </a:lnTo>
                  <a:lnTo>
                    <a:pt x="378" y="68"/>
                  </a:lnTo>
                  <a:lnTo>
                    <a:pt x="378" y="66"/>
                  </a:lnTo>
                  <a:lnTo>
                    <a:pt x="380" y="64"/>
                  </a:lnTo>
                  <a:lnTo>
                    <a:pt x="380" y="60"/>
                  </a:lnTo>
                  <a:lnTo>
                    <a:pt x="382" y="58"/>
                  </a:lnTo>
                  <a:lnTo>
                    <a:pt x="382" y="56"/>
                  </a:lnTo>
                  <a:lnTo>
                    <a:pt x="382" y="54"/>
                  </a:lnTo>
                  <a:lnTo>
                    <a:pt x="384" y="52"/>
                  </a:lnTo>
                  <a:lnTo>
                    <a:pt x="382" y="50"/>
                  </a:lnTo>
                  <a:lnTo>
                    <a:pt x="382" y="48"/>
                  </a:lnTo>
                  <a:lnTo>
                    <a:pt x="380" y="47"/>
                  </a:lnTo>
                  <a:lnTo>
                    <a:pt x="380" y="45"/>
                  </a:lnTo>
                  <a:lnTo>
                    <a:pt x="378" y="41"/>
                  </a:lnTo>
                  <a:lnTo>
                    <a:pt x="374" y="39"/>
                  </a:lnTo>
                  <a:lnTo>
                    <a:pt x="372" y="37"/>
                  </a:lnTo>
                  <a:lnTo>
                    <a:pt x="369" y="37"/>
                  </a:lnTo>
                  <a:lnTo>
                    <a:pt x="365" y="37"/>
                  </a:lnTo>
                  <a:lnTo>
                    <a:pt x="361" y="37"/>
                  </a:lnTo>
                  <a:lnTo>
                    <a:pt x="359" y="35"/>
                  </a:lnTo>
                  <a:lnTo>
                    <a:pt x="357" y="35"/>
                  </a:lnTo>
                  <a:lnTo>
                    <a:pt x="357" y="33"/>
                  </a:lnTo>
                  <a:lnTo>
                    <a:pt x="357" y="31"/>
                  </a:lnTo>
                  <a:lnTo>
                    <a:pt x="357" y="29"/>
                  </a:lnTo>
                  <a:lnTo>
                    <a:pt x="355" y="27"/>
                  </a:lnTo>
                  <a:lnTo>
                    <a:pt x="355" y="24"/>
                  </a:lnTo>
                  <a:close/>
                </a:path>
              </a:pathLst>
            </a:custGeom>
            <a:solidFill>
              <a:srgbClr val="00B0F0"/>
            </a:solidFill>
            <a:ln w="3175">
              <a:solidFill>
                <a:schemeClr val="tx1"/>
              </a:solidFill>
              <a:round/>
              <a:headEnd/>
              <a:tailEnd/>
            </a:ln>
          </p:spPr>
          <p:txBody>
            <a:bodyPr/>
            <a:lstStyle/>
            <a:p>
              <a:pPr>
                <a:defRPr/>
              </a:pPr>
              <a:endParaRPr lang="es-MX" sz="1100" dirty="0">
                <a:solidFill>
                  <a:schemeClr val="bg1"/>
                </a:solidFill>
                <a:latin typeface="Calibri"/>
              </a:endParaRPr>
            </a:p>
          </p:txBody>
        </p:sp>
        <p:sp>
          <p:nvSpPr>
            <p:cNvPr id="79" name="Freeform 1078"/>
            <p:cNvSpPr>
              <a:spLocks/>
            </p:cNvSpPr>
            <p:nvPr/>
          </p:nvSpPr>
          <p:spPr bwMode="auto">
            <a:xfrm>
              <a:off x="1177297" y="2752957"/>
              <a:ext cx="318937" cy="152976"/>
            </a:xfrm>
            <a:custGeom>
              <a:avLst/>
              <a:gdLst>
                <a:gd name="T0" fmla="*/ 2147483646 w 499"/>
                <a:gd name="T1" fmla="*/ 2147483646 h 246"/>
                <a:gd name="T2" fmla="*/ 2147483646 w 499"/>
                <a:gd name="T3" fmla="*/ 2147483646 h 246"/>
                <a:gd name="T4" fmla="*/ 2147483646 w 499"/>
                <a:gd name="T5" fmla="*/ 2147483646 h 246"/>
                <a:gd name="T6" fmla="*/ 2147483646 w 499"/>
                <a:gd name="T7" fmla="*/ 2147483646 h 246"/>
                <a:gd name="T8" fmla="*/ 2147483646 w 499"/>
                <a:gd name="T9" fmla="*/ 2147483646 h 246"/>
                <a:gd name="T10" fmla="*/ 2147483646 w 499"/>
                <a:gd name="T11" fmla="*/ 2147483646 h 246"/>
                <a:gd name="T12" fmla="*/ 2147483646 w 499"/>
                <a:gd name="T13" fmla="*/ 2147483646 h 246"/>
                <a:gd name="T14" fmla="*/ 2147483646 w 499"/>
                <a:gd name="T15" fmla="*/ 2147483646 h 246"/>
                <a:gd name="T16" fmla="*/ 2147483646 w 499"/>
                <a:gd name="T17" fmla="*/ 2147483646 h 246"/>
                <a:gd name="T18" fmla="*/ 2147483646 w 499"/>
                <a:gd name="T19" fmla="*/ 2147483646 h 246"/>
                <a:gd name="T20" fmla="*/ 2147483646 w 499"/>
                <a:gd name="T21" fmla="*/ 2147483646 h 246"/>
                <a:gd name="T22" fmla="*/ 2147483646 w 499"/>
                <a:gd name="T23" fmla="*/ 2147483646 h 246"/>
                <a:gd name="T24" fmla="*/ 2147483646 w 499"/>
                <a:gd name="T25" fmla="*/ 2147483646 h 246"/>
                <a:gd name="T26" fmla="*/ 2147483646 w 499"/>
                <a:gd name="T27" fmla="*/ 2147483646 h 246"/>
                <a:gd name="T28" fmla="*/ 2147483646 w 499"/>
                <a:gd name="T29" fmla="*/ 2147483646 h 246"/>
                <a:gd name="T30" fmla="*/ 2147483646 w 499"/>
                <a:gd name="T31" fmla="*/ 2147483646 h 246"/>
                <a:gd name="T32" fmla="*/ 2147483646 w 499"/>
                <a:gd name="T33" fmla="*/ 2147483646 h 246"/>
                <a:gd name="T34" fmla="*/ 2147483646 w 499"/>
                <a:gd name="T35" fmla="*/ 2147483646 h 246"/>
                <a:gd name="T36" fmla="*/ 2147483646 w 499"/>
                <a:gd name="T37" fmla="*/ 2147483646 h 246"/>
                <a:gd name="T38" fmla="*/ 2147483646 w 499"/>
                <a:gd name="T39" fmla="*/ 2147483646 h 246"/>
                <a:gd name="T40" fmla="*/ 2147483646 w 499"/>
                <a:gd name="T41" fmla="*/ 2147483646 h 246"/>
                <a:gd name="T42" fmla="*/ 2147483646 w 499"/>
                <a:gd name="T43" fmla="*/ 2147483646 h 246"/>
                <a:gd name="T44" fmla="*/ 2147483646 w 499"/>
                <a:gd name="T45" fmla="*/ 2147483646 h 246"/>
                <a:gd name="T46" fmla="*/ 2147483646 w 499"/>
                <a:gd name="T47" fmla="*/ 2147483646 h 246"/>
                <a:gd name="T48" fmla="*/ 2147483646 w 499"/>
                <a:gd name="T49" fmla="*/ 2147483646 h 246"/>
                <a:gd name="T50" fmla="*/ 2147483646 w 499"/>
                <a:gd name="T51" fmla="*/ 2147483646 h 246"/>
                <a:gd name="T52" fmla="*/ 2147483646 w 499"/>
                <a:gd name="T53" fmla="*/ 2147483646 h 246"/>
                <a:gd name="T54" fmla="*/ 2147483646 w 499"/>
                <a:gd name="T55" fmla="*/ 2147483646 h 246"/>
                <a:gd name="T56" fmla="*/ 2147483646 w 499"/>
                <a:gd name="T57" fmla="*/ 2147483646 h 246"/>
                <a:gd name="T58" fmla="*/ 2147483646 w 499"/>
                <a:gd name="T59" fmla="*/ 2147483646 h 246"/>
                <a:gd name="T60" fmla="*/ 2147483646 w 499"/>
                <a:gd name="T61" fmla="*/ 2147483646 h 246"/>
                <a:gd name="T62" fmla="*/ 2147483646 w 499"/>
                <a:gd name="T63" fmla="*/ 2147483646 h 246"/>
                <a:gd name="T64" fmla="*/ 2147483646 w 499"/>
                <a:gd name="T65" fmla="*/ 2147483646 h 246"/>
                <a:gd name="T66" fmla="*/ 2147483646 w 499"/>
                <a:gd name="T67" fmla="*/ 2147483646 h 246"/>
                <a:gd name="T68" fmla="*/ 2147483646 w 499"/>
                <a:gd name="T69" fmla="*/ 2147483646 h 246"/>
                <a:gd name="T70" fmla="*/ 2147483646 w 499"/>
                <a:gd name="T71" fmla="*/ 2147483646 h 246"/>
                <a:gd name="T72" fmla="*/ 2147483646 w 499"/>
                <a:gd name="T73" fmla="*/ 2147483646 h 246"/>
                <a:gd name="T74" fmla="*/ 2147483646 w 499"/>
                <a:gd name="T75" fmla="*/ 2147483646 h 246"/>
                <a:gd name="T76" fmla="*/ 2147483646 w 499"/>
                <a:gd name="T77" fmla="*/ 2147483646 h 246"/>
                <a:gd name="T78" fmla="*/ 2147483646 w 499"/>
                <a:gd name="T79" fmla="*/ 2147483646 h 246"/>
                <a:gd name="T80" fmla="*/ 2147483646 w 499"/>
                <a:gd name="T81" fmla="*/ 2147483646 h 246"/>
                <a:gd name="T82" fmla="*/ 2147483646 w 499"/>
                <a:gd name="T83" fmla="*/ 2147483646 h 246"/>
                <a:gd name="T84" fmla="*/ 2147483646 w 499"/>
                <a:gd name="T85" fmla="*/ 2147483646 h 246"/>
                <a:gd name="T86" fmla="*/ 2147483646 w 499"/>
                <a:gd name="T87" fmla="*/ 2147483646 h 246"/>
                <a:gd name="T88" fmla="*/ 2147483646 w 499"/>
                <a:gd name="T89" fmla="*/ 2147483646 h 246"/>
                <a:gd name="T90" fmla="*/ 2147483646 w 499"/>
                <a:gd name="T91" fmla="*/ 2147483646 h 246"/>
                <a:gd name="T92" fmla="*/ 2147483646 w 499"/>
                <a:gd name="T93" fmla="*/ 2147483646 h 246"/>
                <a:gd name="T94" fmla="*/ 2147483646 w 499"/>
                <a:gd name="T95" fmla="*/ 2147483646 h 246"/>
                <a:gd name="T96" fmla="*/ 2147483646 w 499"/>
                <a:gd name="T97" fmla="*/ 2147483646 h 246"/>
                <a:gd name="T98" fmla="*/ 2147483646 w 499"/>
                <a:gd name="T99" fmla="*/ 2147483646 h 246"/>
                <a:gd name="T100" fmla="*/ 2147483646 w 499"/>
                <a:gd name="T101" fmla="*/ 2147483646 h 246"/>
                <a:gd name="T102" fmla="*/ 2147483646 w 499"/>
                <a:gd name="T103" fmla="*/ 2147483646 h 246"/>
                <a:gd name="T104" fmla="*/ 2147483646 w 499"/>
                <a:gd name="T105" fmla="*/ 2147483646 h 246"/>
                <a:gd name="T106" fmla="*/ 2147483646 w 499"/>
                <a:gd name="T107" fmla="*/ 2147483646 h 246"/>
                <a:gd name="T108" fmla="*/ 2147483646 w 499"/>
                <a:gd name="T109" fmla="*/ 2147483646 h 246"/>
                <a:gd name="T110" fmla="*/ 2147483646 w 499"/>
                <a:gd name="T111" fmla="*/ 2147483646 h 246"/>
                <a:gd name="T112" fmla="*/ 2147483646 w 499"/>
                <a:gd name="T113" fmla="*/ 2147483646 h 246"/>
                <a:gd name="T114" fmla="*/ 2147483646 w 499"/>
                <a:gd name="T115" fmla="*/ 2147483646 h 246"/>
                <a:gd name="T116" fmla="*/ 2147483646 w 499"/>
                <a:gd name="T117" fmla="*/ 2147483646 h 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9"/>
                <a:gd name="T178" fmla="*/ 0 h 246"/>
                <a:gd name="T179" fmla="*/ 499 w 499"/>
                <a:gd name="T180" fmla="*/ 246 h 2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9" h="246">
                  <a:moveTo>
                    <a:pt x="401" y="205"/>
                  </a:moveTo>
                  <a:lnTo>
                    <a:pt x="399" y="203"/>
                  </a:lnTo>
                  <a:lnTo>
                    <a:pt x="395" y="203"/>
                  </a:lnTo>
                  <a:lnTo>
                    <a:pt x="393" y="203"/>
                  </a:lnTo>
                  <a:lnTo>
                    <a:pt x="391" y="201"/>
                  </a:lnTo>
                  <a:lnTo>
                    <a:pt x="391" y="200"/>
                  </a:lnTo>
                  <a:lnTo>
                    <a:pt x="389" y="198"/>
                  </a:lnTo>
                  <a:lnTo>
                    <a:pt x="391" y="196"/>
                  </a:lnTo>
                  <a:lnTo>
                    <a:pt x="391" y="194"/>
                  </a:lnTo>
                  <a:lnTo>
                    <a:pt x="393" y="192"/>
                  </a:lnTo>
                  <a:lnTo>
                    <a:pt x="393" y="188"/>
                  </a:lnTo>
                  <a:lnTo>
                    <a:pt x="395" y="186"/>
                  </a:lnTo>
                  <a:lnTo>
                    <a:pt x="395" y="184"/>
                  </a:lnTo>
                  <a:lnTo>
                    <a:pt x="395" y="182"/>
                  </a:lnTo>
                  <a:lnTo>
                    <a:pt x="397" y="180"/>
                  </a:lnTo>
                  <a:lnTo>
                    <a:pt x="395" y="178"/>
                  </a:lnTo>
                  <a:lnTo>
                    <a:pt x="395" y="176"/>
                  </a:lnTo>
                  <a:lnTo>
                    <a:pt x="393" y="175"/>
                  </a:lnTo>
                  <a:lnTo>
                    <a:pt x="393" y="173"/>
                  </a:lnTo>
                  <a:lnTo>
                    <a:pt x="391" y="169"/>
                  </a:lnTo>
                  <a:lnTo>
                    <a:pt x="387" y="167"/>
                  </a:lnTo>
                  <a:lnTo>
                    <a:pt x="385" y="165"/>
                  </a:lnTo>
                  <a:lnTo>
                    <a:pt x="382" y="165"/>
                  </a:lnTo>
                  <a:lnTo>
                    <a:pt x="378" y="165"/>
                  </a:lnTo>
                  <a:lnTo>
                    <a:pt x="374" y="165"/>
                  </a:lnTo>
                  <a:lnTo>
                    <a:pt x="372" y="163"/>
                  </a:lnTo>
                  <a:lnTo>
                    <a:pt x="370" y="163"/>
                  </a:lnTo>
                  <a:lnTo>
                    <a:pt x="370" y="161"/>
                  </a:lnTo>
                  <a:lnTo>
                    <a:pt x="370" y="159"/>
                  </a:lnTo>
                  <a:lnTo>
                    <a:pt x="370" y="157"/>
                  </a:lnTo>
                  <a:lnTo>
                    <a:pt x="368" y="155"/>
                  </a:lnTo>
                  <a:lnTo>
                    <a:pt x="368" y="152"/>
                  </a:lnTo>
                  <a:lnTo>
                    <a:pt x="368" y="148"/>
                  </a:lnTo>
                  <a:lnTo>
                    <a:pt x="366" y="144"/>
                  </a:lnTo>
                  <a:lnTo>
                    <a:pt x="366" y="140"/>
                  </a:lnTo>
                  <a:lnTo>
                    <a:pt x="364" y="138"/>
                  </a:lnTo>
                  <a:lnTo>
                    <a:pt x="362" y="138"/>
                  </a:lnTo>
                  <a:lnTo>
                    <a:pt x="359" y="140"/>
                  </a:lnTo>
                  <a:lnTo>
                    <a:pt x="357" y="142"/>
                  </a:lnTo>
                  <a:lnTo>
                    <a:pt x="355" y="142"/>
                  </a:lnTo>
                  <a:lnTo>
                    <a:pt x="351" y="142"/>
                  </a:lnTo>
                  <a:lnTo>
                    <a:pt x="351" y="138"/>
                  </a:lnTo>
                  <a:lnTo>
                    <a:pt x="349" y="136"/>
                  </a:lnTo>
                  <a:lnTo>
                    <a:pt x="347" y="136"/>
                  </a:lnTo>
                  <a:lnTo>
                    <a:pt x="343" y="134"/>
                  </a:lnTo>
                  <a:lnTo>
                    <a:pt x="341" y="136"/>
                  </a:lnTo>
                  <a:lnTo>
                    <a:pt x="339" y="136"/>
                  </a:lnTo>
                  <a:lnTo>
                    <a:pt x="337" y="136"/>
                  </a:lnTo>
                  <a:lnTo>
                    <a:pt x="336" y="132"/>
                  </a:lnTo>
                  <a:lnTo>
                    <a:pt x="336" y="130"/>
                  </a:lnTo>
                  <a:lnTo>
                    <a:pt x="334" y="128"/>
                  </a:lnTo>
                  <a:lnTo>
                    <a:pt x="332" y="128"/>
                  </a:lnTo>
                  <a:lnTo>
                    <a:pt x="330" y="130"/>
                  </a:lnTo>
                  <a:lnTo>
                    <a:pt x="328" y="132"/>
                  </a:lnTo>
                  <a:lnTo>
                    <a:pt x="324" y="132"/>
                  </a:lnTo>
                  <a:lnTo>
                    <a:pt x="320" y="132"/>
                  </a:lnTo>
                  <a:lnTo>
                    <a:pt x="320" y="134"/>
                  </a:lnTo>
                  <a:lnTo>
                    <a:pt x="320" y="138"/>
                  </a:lnTo>
                  <a:lnTo>
                    <a:pt x="318" y="142"/>
                  </a:lnTo>
                  <a:lnTo>
                    <a:pt x="318" y="146"/>
                  </a:lnTo>
                  <a:lnTo>
                    <a:pt x="314" y="148"/>
                  </a:lnTo>
                  <a:lnTo>
                    <a:pt x="312" y="146"/>
                  </a:lnTo>
                  <a:lnTo>
                    <a:pt x="309" y="146"/>
                  </a:lnTo>
                  <a:lnTo>
                    <a:pt x="305" y="146"/>
                  </a:lnTo>
                  <a:lnTo>
                    <a:pt x="303" y="148"/>
                  </a:lnTo>
                  <a:lnTo>
                    <a:pt x="301" y="150"/>
                  </a:lnTo>
                  <a:lnTo>
                    <a:pt x="297" y="150"/>
                  </a:lnTo>
                  <a:lnTo>
                    <a:pt x="295" y="152"/>
                  </a:lnTo>
                  <a:lnTo>
                    <a:pt x="291" y="155"/>
                  </a:lnTo>
                  <a:lnTo>
                    <a:pt x="288" y="157"/>
                  </a:lnTo>
                  <a:lnTo>
                    <a:pt x="284" y="161"/>
                  </a:lnTo>
                  <a:lnTo>
                    <a:pt x="280" y="163"/>
                  </a:lnTo>
                  <a:lnTo>
                    <a:pt x="278" y="163"/>
                  </a:lnTo>
                  <a:lnTo>
                    <a:pt x="278" y="167"/>
                  </a:lnTo>
                  <a:lnTo>
                    <a:pt x="276" y="171"/>
                  </a:lnTo>
                  <a:lnTo>
                    <a:pt x="274" y="173"/>
                  </a:lnTo>
                  <a:lnTo>
                    <a:pt x="270" y="176"/>
                  </a:lnTo>
                  <a:lnTo>
                    <a:pt x="261" y="188"/>
                  </a:lnTo>
                  <a:lnTo>
                    <a:pt x="255" y="194"/>
                  </a:lnTo>
                  <a:lnTo>
                    <a:pt x="253" y="196"/>
                  </a:lnTo>
                  <a:lnTo>
                    <a:pt x="251" y="200"/>
                  </a:lnTo>
                  <a:lnTo>
                    <a:pt x="245" y="205"/>
                  </a:lnTo>
                  <a:lnTo>
                    <a:pt x="243" y="209"/>
                  </a:lnTo>
                  <a:lnTo>
                    <a:pt x="243" y="211"/>
                  </a:lnTo>
                  <a:lnTo>
                    <a:pt x="241" y="213"/>
                  </a:lnTo>
                  <a:lnTo>
                    <a:pt x="236" y="221"/>
                  </a:lnTo>
                  <a:lnTo>
                    <a:pt x="232" y="226"/>
                  </a:lnTo>
                  <a:lnTo>
                    <a:pt x="230" y="228"/>
                  </a:lnTo>
                  <a:lnTo>
                    <a:pt x="228" y="228"/>
                  </a:lnTo>
                  <a:lnTo>
                    <a:pt x="226" y="228"/>
                  </a:lnTo>
                  <a:lnTo>
                    <a:pt x="224" y="228"/>
                  </a:lnTo>
                  <a:lnTo>
                    <a:pt x="220" y="226"/>
                  </a:lnTo>
                  <a:lnTo>
                    <a:pt x="217" y="226"/>
                  </a:lnTo>
                  <a:lnTo>
                    <a:pt x="215" y="224"/>
                  </a:lnTo>
                  <a:lnTo>
                    <a:pt x="215" y="223"/>
                  </a:lnTo>
                  <a:lnTo>
                    <a:pt x="213" y="221"/>
                  </a:lnTo>
                  <a:lnTo>
                    <a:pt x="211" y="219"/>
                  </a:lnTo>
                  <a:lnTo>
                    <a:pt x="209" y="217"/>
                  </a:lnTo>
                  <a:lnTo>
                    <a:pt x="209" y="215"/>
                  </a:lnTo>
                  <a:lnTo>
                    <a:pt x="207" y="213"/>
                  </a:lnTo>
                  <a:lnTo>
                    <a:pt x="205" y="211"/>
                  </a:lnTo>
                  <a:lnTo>
                    <a:pt x="203" y="211"/>
                  </a:lnTo>
                  <a:lnTo>
                    <a:pt x="199" y="209"/>
                  </a:lnTo>
                  <a:lnTo>
                    <a:pt x="195" y="209"/>
                  </a:lnTo>
                  <a:lnTo>
                    <a:pt x="194" y="209"/>
                  </a:lnTo>
                  <a:lnTo>
                    <a:pt x="192" y="209"/>
                  </a:lnTo>
                  <a:lnTo>
                    <a:pt x="186" y="209"/>
                  </a:lnTo>
                  <a:lnTo>
                    <a:pt x="184" y="209"/>
                  </a:lnTo>
                  <a:lnTo>
                    <a:pt x="180" y="205"/>
                  </a:lnTo>
                  <a:lnTo>
                    <a:pt x="180" y="203"/>
                  </a:lnTo>
                  <a:lnTo>
                    <a:pt x="178" y="201"/>
                  </a:lnTo>
                  <a:lnTo>
                    <a:pt x="178" y="196"/>
                  </a:lnTo>
                  <a:lnTo>
                    <a:pt x="176" y="192"/>
                  </a:lnTo>
                  <a:lnTo>
                    <a:pt x="176" y="186"/>
                  </a:lnTo>
                  <a:lnTo>
                    <a:pt x="174" y="186"/>
                  </a:lnTo>
                  <a:lnTo>
                    <a:pt x="172" y="184"/>
                  </a:lnTo>
                  <a:lnTo>
                    <a:pt x="172" y="180"/>
                  </a:lnTo>
                  <a:lnTo>
                    <a:pt x="172" y="178"/>
                  </a:lnTo>
                  <a:lnTo>
                    <a:pt x="172" y="175"/>
                  </a:lnTo>
                  <a:lnTo>
                    <a:pt x="172" y="173"/>
                  </a:lnTo>
                  <a:lnTo>
                    <a:pt x="170" y="167"/>
                  </a:lnTo>
                  <a:lnTo>
                    <a:pt x="172" y="165"/>
                  </a:lnTo>
                  <a:lnTo>
                    <a:pt x="172" y="159"/>
                  </a:lnTo>
                  <a:lnTo>
                    <a:pt x="172" y="157"/>
                  </a:lnTo>
                  <a:lnTo>
                    <a:pt x="172" y="155"/>
                  </a:lnTo>
                  <a:lnTo>
                    <a:pt x="172" y="152"/>
                  </a:lnTo>
                  <a:lnTo>
                    <a:pt x="167" y="148"/>
                  </a:lnTo>
                  <a:lnTo>
                    <a:pt x="165" y="146"/>
                  </a:lnTo>
                  <a:lnTo>
                    <a:pt x="163" y="146"/>
                  </a:lnTo>
                  <a:lnTo>
                    <a:pt x="159" y="142"/>
                  </a:lnTo>
                  <a:lnTo>
                    <a:pt x="155" y="136"/>
                  </a:lnTo>
                  <a:lnTo>
                    <a:pt x="155" y="134"/>
                  </a:lnTo>
                  <a:lnTo>
                    <a:pt x="153" y="132"/>
                  </a:lnTo>
                  <a:lnTo>
                    <a:pt x="151" y="132"/>
                  </a:lnTo>
                  <a:lnTo>
                    <a:pt x="149" y="132"/>
                  </a:lnTo>
                  <a:lnTo>
                    <a:pt x="147" y="132"/>
                  </a:lnTo>
                  <a:lnTo>
                    <a:pt x="144" y="132"/>
                  </a:lnTo>
                  <a:lnTo>
                    <a:pt x="140" y="132"/>
                  </a:lnTo>
                  <a:lnTo>
                    <a:pt x="134" y="130"/>
                  </a:lnTo>
                  <a:lnTo>
                    <a:pt x="132" y="130"/>
                  </a:lnTo>
                  <a:lnTo>
                    <a:pt x="130" y="130"/>
                  </a:lnTo>
                  <a:lnTo>
                    <a:pt x="128" y="132"/>
                  </a:lnTo>
                  <a:lnTo>
                    <a:pt x="126" y="134"/>
                  </a:lnTo>
                  <a:lnTo>
                    <a:pt x="124" y="138"/>
                  </a:lnTo>
                  <a:lnTo>
                    <a:pt x="123" y="142"/>
                  </a:lnTo>
                  <a:lnTo>
                    <a:pt x="123" y="144"/>
                  </a:lnTo>
                  <a:lnTo>
                    <a:pt x="121" y="146"/>
                  </a:lnTo>
                  <a:lnTo>
                    <a:pt x="121" y="152"/>
                  </a:lnTo>
                  <a:lnTo>
                    <a:pt x="119" y="157"/>
                  </a:lnTo>
                  <a:lnTo>
                    <a:pt x="119" y="163"/>
                  </a:lnTo>
                  <a:lnTo>
                    <a:pt x="119" y="169"/>
                  </a:lnTo>
                  <a:lnTo>
                    <a:pt x="119" y="178"/>
                  </a:lnTo>
                  <a:lnTo>
                    <a:pt x="119" y="184"/>
                  </a:lnTo>
                  <a:lnTo>
                    <a:pt x="115" y="188"/>
                  </a:lnTo>
                  <a:lnTo>
                    <a:pt x="113" y="190"/>
                  </a:lnTo>
                  <a:lnTo>
                    <a:pt x="111" y="190"/>
                  </a:lnTo>
                  <a:lnTo>
                    <a:pt x="111" y="192"/>
                  </a:lnTo>
                  <a:lnTo>
                    <a:pt x="111" y="194"/>
                  </a:lnTo>
                  <a:lnTo>
                    <a:pt x="109" y="196"/>
                  </a:lnTo>
                  <a:lnTo>
                    <a:pt x="107" y="198"/>
                  </a:lnTo>
                  <a:lnTo>
                    <a:pt x="107" y="200"/>
                  </a:lnTo>
                  <a:lnTo>
                    <a:pt x="103" y="203"/>
                  </a:lnTo>
                  <a:lnTo>
                    <a:pt x="101" y="203"/>
                  </a:lnTo>
                  <a:lnTo>
                    <a:pt x="99" y="209"/>
                  </a:lnTo>
                  <a:lnTo>
                    <a:pt x="96" y="217"/>
                  </a:lnTo>
                  <a:lnTo>
                    <a:pt x="96" y="219"/>
                  </a:lnTo>
                  <a:lnTo>
                    <a:pt x="94" y="224"/>
                  </a:lnTo>
                  <a:lnTo>
                    <a:pt x="90" y="236"/>
                  </a:lnTo>
                  <a:lnTo>
                    <a:pt x="86" y="244"/>
                  </a:lnTo>
                  <a:lnTo>
                    <a:pt x="88" y="246"/>
                  </a:lnTo>
                  <a:lnTo>
                    <a:pt x="84" y="242"/>
                  </a:lnTo>
                  <a:lnTo>
                    <a:pt x="80" y="238"/>
                  </a:lnTo>
                  <a:lnTo>
                    <a:pt x="78" y="234"/>
                  </a:lnTo>
                  <a:lnTo>
                    <a:pt x="78" y="230"/>
                  </a:lnTo>
                  <a:lnTo>
                    <a:pt x="78" y="226"/>
                  </a:lnTo>
                  <a:lnTo>
                    <a:pt x="78" y="221"/>
                  </a:lnTo>
                  <a:lnTo>
                    <a:pt x="78" y="217"/>
                  </a:lnTo>
                  <a:lnTo>
                    <a:pt x="78" y="215"/>
                  </a:lnTo>
                  <a:lnTo>
                    <a:pt x="78" y="213"/>
                  </a:lnTo>
                  <a:lnTo>
                    <a:pt x="76" y="207"/>
                  </a:lnTo>
                  <a:lnTo>
                    <a:pt x="75" y="205"/>
                  </a:lnTo>
                  <a:lnTo>
                    <a:pt x="71" y="205"/>
                  </a:lnTo>
                  <a:lnTo>
                    <a:pt x="69" y="201"/>
                  </a:lnTo>
                  <a:lnTo>
                    <a:pt x="67" y="198"/>
                  </a:lnTo>
                  <a:lnTo>
                    <a:pt x="67" y="196"/>
                  </a:lnTo>
                  <a:lnTo>
                    <a:pt x="65" y="194"/>
                  </a:lnTo>
                  <a:lnTo>
                    <a:pt x="63" y="192"/>
                  </a:lnTo>
                  <a:lnTo>
                    <a:pt x="61" y="190"/>
                  </a:lnTo>
                  <a:lnTo>
                    <a:pt x="61" y="188"/>
                  </a:lnTo>
                  <a:lnTo>
                    <a:pt x="59" y="186"/>
                  </a:lnTo>
                  <a:lnTo>
                    <a:pt x="57" y="182"/>
                  </a:lnTo>
                  <a:lnTo>
                    <a:pt x="53" y="182"/>
                  </a:lnTo>
                  <a:lnTo>
                    <a:pt x="52" y="180"/>
                  </a:lnTo>
                  <a:lnTo>
                    <a:pt x="52" y="178"/>
                  </a:lnTo>
                  <a:lnTo>
                    <a:pt x="50" y="180"/>
                  </a:lnTo>
                  <a:lnTo>
                    <a:pt x="48" y="180"/>
                  </a:lnTo>
                  <a:lnTo>
                    <a:pt x="42" y="178"/>
                  </a:lnTo>
                  <a:lnTo>
                    <a:pt x="40" y="175"/>
                  </a:lnTo>
                  <a:lnTo>
                    <a:pt x="38" y="173"/>
                  </a:lnTo>
                  <a:lnTo>
                    <a:pt x="38" y="171"/>
                  </a:lnTo>
                  <a:lnTo>
                    <a:pt x="36" y="167"/>
                  </a:lnTo>
                  <a:lnTo>
                    <a:pt x="34" y="167"/>
                  </a:lnTo>
                  <a:lnTo>
                    <a:pt x="32" y="167"/>
                  </a:lnTo>
                  <a:lnTo>
                    <a:pt x="30" y="165"/>
                  </a:lnTo>
                  <a:lnTo>
                    <a:pt x="28" y="163"/>
                  </a:lnTo>
                  <a:lnTo>
                    <a:pt x="27" y="157"/>
                  </a:lnTo>
                  <a:lnTo>
                    <a:pt x="25" y="153"/>
                  </a:lnTo>
                  <a:lnTo>
                    <a:pt x="23" y="152"/>
                  </a:lnTo>
                  <a:lnTo>
                    <a:pt x="21" y="152"/>
                  </a:lnTo>
                  <a:lnTo>
                    <a:pt x="19" y="153"/>
                  </a:lnTo>
                  <a:lnTo>
                    <a:pt x="17" y="155"/>
                  </a:lnTo>
                  <a:lnTo>
                    <a:pt x="17" y="153"/>
                  </a:lnTo>
                  <a:lnTo>
                    <a:pt x="13" y="153"/>
                  </a:lnTo>
                  <a:lnTo>
                    <a:pt x="11" y="152"/>
                  </a:lnTo>
                  <a:lnTo>
                    <a:pt x="9" y="146"/>
                  </a:lnTo>
                  <a:lnTo>
                    <a:pt x="9" y="144"/>
                  </a:lnTo>
                  <a:lnTo>
                    <a:pt x="9" y="142"/>
                  </a:lnTo>
                  <a:lnTo>
                    <a:pt x="9" y="140"/>
                  </a:lnTo>
                  <a:lnTo>
                    <a:pt x="9" y="138"/>
                  </a:lnTo>
                  <a:lnTo>
                    <a:pt x="9" y="134"/>
                  </a:lnTo>
                  <a:lnTo>
                    <a:pt x="9" y="132"/>
                  </a:lnTo>
                  <a:lnTo>
                    <a:pt x="9" y="130"/>
                  </a:lnTo>
                  <a:lnTo>
                    <a:pt x="11" y="128"/>
                  </a:lnTo>
                  <a:lnTo>
                    <a:pt x="13" y="127"/>
                  </a:lnTo>
                  <a:lnTo>
                    <a:pt x="11" y="125"/>
                  </a:lnTo>
                  <a:lnTo>
                    <a:pt x="9" y="123"/>
                  </a:lnTo>
                  <a:lnTo>
                    <a:pt x="9" y="121"/>
                  </a:lnTo>
                  <a:lnTo>
                    <a:pt x="9" y="119"/>
                  </a:lnTo>
                  <a:lnTo>
                    <a:pt x="7" y="115"/>
                  </a:lnTo>
                  <a:lnTo>
                    <a:pt x="5" y="111"/>
                  </a:lnTo>
                  <a:lnTo>
                    <a:pt x="4" y="109"/>
                  </a:lnTo>
                  <a:lnTo>
                    <a:pt x="4" y="107"/>
                  </a:lnTo>
                  <a:lnTo>
                    <a:pt x="4" y="105"/>
                  </a:lnTo>
                  <a:lnTo>
                    <a:pt x="2" y="104"/>
                  </a:lnTo>
                  <a:lnTo>
                    <a:pt x="0" y="102"/>
                  </a:lnTo>
                  <a:lnTo>
                    <a:pt x="0" y="98"/>
                  </a:lnTo>
                  <a:lnTo>
                    <a:pt x="0" y="96"/>
                  </a:lnTo>
                  <a:lnTo>
                    <a:pt x="0" y="94"/>
                  </a:lnTo>
                  <a:lnTo>
                    <a:pt x="4" y="92"/>
                  </a:lnTo>
                  <a:lnTo>
                    <a:pt x="7" y="90"/>
                  </a:lnTo>
                  <a:lnTo>
                    <a:pt x="9" y="90"/>
                  </a:lnTo>
                  <a:lnTo>
                    <a:pt x="11" y="88"/>
                  </a:lnTo>
                  <a:lnTo>
                    <a:pt x="15" y="86"/>
                  </a:lnTo>
                  <a:lnTo>
                    <a:pt x="19" y="84"/>
                  </a:lnTo>
                  <a:lnTo>
                    <a:pt x="21" y="82"/>
                  </a:lnTo>
                  <a:lnTo>
                    <a:pt x="27" y="79"/>
                  </a:lnTo>
                  <a:lnTo>
                    <a:pt x="28" y="77"/>
                  </a:lnTo>
                  <a:lnTo>
                    <a:pt x="30" y="77"/>
                  </a:lnTo>
                  <a:lnTo>
                    <a:pt x="34" y="75"/>
                  </a:lnTo>
                  <a:lnTo>
                    <a:pt x="36" y="75"/>
                  </a:lnTo>
                  <a:lnTo>
                    <a:pt x="34" y="77"/>
                  </a:lnTo>
                  <a:lnTo>
                    <a:pt x="32" y="79"/>
                  </a:lnTo>
                  <a:lnTo>
                    <a:pt x="30" y="81"/>
                  </a:lnTo>
                  <a:lnTo>
                    <a:pt x="30" y="82"/>
                  </a:lnTo>
                  <a:lnTo>
                    <a:pt x="30" y="84"/>
                  </a:lnTo>
                  <a:lnTo>
                    <a:pt x="32" y="84"/>
                  </a:lnTo>
                  <a:lnTo>
                    <a:pt x="36" y="84"/>
                  </a:lnTo>
                  <a:lnTo>
                    <a:pt x="38" y="86"/>
                  </a:lnTo>
                  <a:lnTo>
                    <a:pt x="40" y="86"/>
                  </a:lnTo>
                  <a:lnTo>
                    <a:pt x="44" y="84"/>
                  </a:lnTo>
                  <a:lnTo>
                    <a:pt x="48" y="82"/>
                  </a:lnTo>
                  <a:lnTo>
                    <a:pt x="50" y="81"/>
                  </a:lnTo>
                  <a:lnTo>
                    <a:pt x="53" y="81"/>
                  </a:lnTo>
                  <a:lnTo>
                    <a:pt x="53" y="79"/>
                  </a:lnTo>
                  <a:lnTo>
                    <a:pt x="52" y="77"/>
                  </a:lnTo>
                  <a:lnTo>
                    <a:pt x="52" y="75"/>
                  </a:lnTo>
                  <a:lnTo>
                    <a:pt x="50" y="75"/>
                  </a:lnTo>
                  <a:lnTo>
                    <a:pt x="52" y="73"/>
                  </a:lnTo>
                  <a:lnTo>
                    <a:pt x="53" y="73"/>
                  </a:lnTo>
                  <a:lnTo>
                    <a:pt x="55" y="71"/>
                  </a:lnTo>
                  <a:lnTo>
                    <a:pt x="55" y="69"/>
                  </a:lnTo>
                  <a:lnTo>
                    <a:pt x="57" y="71"/>
                  </a:lnTo>
                  <a:lnTo>
                    <a:pt x="57" y="73"/>
                  </a:lnTo>
                  <a:lnTo>
                    <a:pt x="59" y="71"/>
                  </a:lnTo>
                  <a:lnTo>
                    <a:pt x="61" y="69"/>
                  </a:lnTo>
                  <a:lnTo>
                    <a:pt x="63" y="69"/>
                  </a:lnTo>
                  <a:lnTo>
                    <a:pt x="63" y="67"/>
                  </a:lnTo>
                  <a:lnTo>
                    <a:pt x="65" y="67"/>
                  </a:lnTo>
                  <a:lnTo>
                    <a:pt x="65" y="69"/>
                  </a:lnTo>
                  <a:lnTo>
                    <a:pt x="65" y="71"/>
                  </a:lnTo>
                  <a:lnTo>
                    <a:pt x="67" y="73"/>
                  </a:lnTo>
                  <a:lnTo>
                    <a:pt x="69" y="71"/>
                  </a:lnTo>
                  <a:lnTo>
                    <a:pt x="75" y="69"/>
                  </a:lnTo>
                  <a:lnTo>
                    <a:pt x="78" y="69"/>
                  </a:lnTo>
                  <a:lnTo>
                    <a:pt x="82" y="67"/>
                  </a:lnTo>
                  <a:lnTo>
                    <a:pt x="84" y="65"/>
                  </a:lnTo>
                  <a:lnTo>
                    <a:pt x="84" y="63"/>
                  </a:lnTo>
                  <a:lnTo>
                    <a:pt x="84" y="61"/>
                  </a:lnTo>
                  <a:lnTo>
                    <a:pt x="82" y="61"/>
                  </a:lnTo>
                  <a:lnTo>
                    <a:pt x="84" y="59"/>
                  </a:lnTo>
                  <a:lnTo>
                    <a:pt x="84" y="57"/>
                  </a:lnTo>
                  <a:lnTo>
                    <a:pt x="78" y="57"/>
                  </a:lnTo>
                  <a:lnTo>
                    <a:pt x="75" y="59"/>
                  </a:lnTo>
                  <a:lnTo>
                    <a:pt x="71" y="61"/>
                  </a:lnTo>
                  <a:lnTo>
                    <a:pt x="67" y="63"/>
                  </a:lnTo>
                  <a:lnTo>
                    <a:pt x="65" y="63"/>
                  </a:lnTo>
                  <a:lnTo>
                    <a:pt x="59" y="65"/>
                  </a:lnTo>
                  <a:lnTo>
                    <a:pt x="55" y="67"/>
                  </a:lnTo>
                  <a:lnTo>
                    <a:pt x="53" y="69"/>
                  </a:lnTo>
                  <a:lnTo>
                    <a:pt x="52" y="69"/>
                  </a:lnTo>
                  <a:lnTo>
                    <a:pt x="48" y="71"/>
                  </a:lnTo>
                  <a:lnTo>
                    <a:pt x="46" y="71"/>
                  </a:lnTo>
                  <a:lnTo>
                    <a:pt x="46" y="73"/>
                  </a:lnTo>
                  <a:lnTo>
                    <a:pt x="42" y="73"/>
                  </a:lnTo>
                  <a:lnTo>
                    <a:pt x="42" y="75"/>
                  </a:lnTo>
                  <a:lnTo>
                    <a:pt x="40" y="75"/>
                  </a:lnTo>
                  <a:lnTo>
                    <a:pt x="40" y="73"/>
                  </a:lnTo>
                  <a:lnTo>
                    <a:pt x="40" y="71"/>
                  </a:lnTo>
                  <a:lnTo>
                    <a:pt x="46" y="67"/>
                  </a:lnTo>
                  <a:lnTo>
                    <a:pt x="53" y="65"/>
                  </a:lnTo>
                  <a:lnTo>
                    <a:pt x="63" y="61"/>
                  </a:lnTo>
                  <a:lnTo>
                    <a:pt x="71" y="59"/>
                  </a:lnTo>
                  <a:lnTo>
                    <a:pt x="75" y="57"/>
                  </a:lnTo>
                  <a:lnTo>
                    <a:pt x="76" y="56"/>
                  </a:lnTo>
                  <a:lnTo>
                    <a:pt x="78" y="54"/>
                  </a:lnTo>
                  <a:lnTo>
                    <a:pt x="82" y="52"/>
                  </a:lnTo>
                  <a:lnTo>
                    <a:pt x="84" y="52"/>
                  </a:lnTo>
                  <a:lnTo>
                    <a:pt x="88" y="50"/>
                  </a:lnTo>
                  <a:lnTo>
                    <a:pt x="90" y="52"/>
                  </a:lnTo>
                  <a:lnTo>
                    <a:pt x="88" y="54"/>
                  </a:lnTo>
                  <a:lnTo>
                    <a:pt x="90" y="56"/>
                  </a:lnTo>
                  <a:lnTo>
                    <a:pt x="92" y="56"/>
                  </a:lnTo>
                  <a:lnTo>
                    <a:pt x="94" y="56"/>
                  </a:lnTo>
                  <a:lnTo>
                    <a:pt x="96" y="56"/>
                  </a:lnTo>
                  <a:lnTo>
                    <a:pt x="96" y="54"/>
                  </a:lnTo>
                  <a:lnTo>
                    <a:pt x="94" y="52"/>
                  </a:lnTo>
                  <a:lnTo>
                    <a:pt x="92" y="50"/>
                  </a:lnTo>
                  <a:lnTo>
                    <a:pt x="94" y="50"/>
                  </a:lnTo>
                  <a:lnTo>
                    <a:pt x="98" y="50"/>
                  </a:lnTo>
                  <a:lnTo>
                    <a:pt x="109" y="48"/>
                  </a:lnTo>
                  <a:lnTo>
                    <a:pt x="117" y="48"/>
                  </a:lnTo>
                  <a:lnTo>
                    <a:pt x="128" y="46"/>
                  </a:lnTo>
                  <a:lnTo>
                    <a:pt x="138" y="46"/>
                  </a:lnTo>
                  <a:lnTo>
                    <a:pt x="140" y="46"/>
                  </a:lnTo>
                  <a:lnTo>
                    <a:pt x="144" y="48"/>
                  </a:lnTo>
                  <a:lnTo>
                    <a:pt x="144" y="50"/>
                  </a:lnTo>
                  <a:lnTo>
                    <a:pt x="140" y="52"/>
                  </a:lnTo>
                  <a:lnTo>
                    <a:pt x="138" y="52"/>
                  </a:lnTo>
                  <a:lnTo>
                    <a:pt x="136" y="54"/>
                  </a:lnTo>
                  <a:lnTo>
                    <a:pt x="138" y="54"/>
                  </a:lnTo>
                  <a:lnTo>
                    <a:pt x="138" y="56"/>
                  </a:lnTo>
                  <a:lnTo>
                    <a:pt x="136" y="57"/>
                  </a:lnTo>
                  <a:lnTo>
                    <a:pt x="136" y="59"/>
                  </a:lnTo>
                  <a:lnTo>
                    <a:pt x="140" y="59"/>
                  </a:lnTo>
                  <a:lnTo>
                    <a:pt x="142" y="59"/>
                  </a:lnTo>
                  <a:lnTo>
                    <a:pt x="144" y="57"/>
                  </a:lnTo>
                  <a:lnTo>
                    <a:pt x="146" y="57"/>
                  </a:lnTo>
                  <a:lnTo>
                    <a:pt x="144" y="59"/>
                  </a:lnTo>
                  <a:lnTo>
                    <a:pt x="144" y="61"/>
                  </a:lnTo>
                  <a:lnTo>
                    <a:pt x="146" y="63"/>
                  </a:lnTo>
                  <a:lnTo>
                    <a:pt x="147" y="61"/>
                  </a:lnTo>
                  <a:lnTo>
                    <a:pt x="146" y="59"/>
                  </a:lnTo>
                  <a:lnTo>
                    <a:pt x="147" y="59"/>
                  </a:lnTo>
                  <a:lnTo>
                    <a:pt x="149" y="59"/>
                  </a:lnTo>
                  <a:lnTo>
                    <a:pt x="151" y="57"/>
                  </a:lnTo>
                  <a:lnTo>
                    <a:pt x="153" y="57"/>
                  </a:lnTo>
                  <a:lnTo>
                    <a:pt x="153" y="56"/>
                  </a:lnTo>
                  <a:lnTo>
                    <a:pt x="153" y="54"/>
                  </a:lnTo>
                  <a:lnTo>
                    <a:pt x="151" y="52"/>
                  </a:lnTo>
                  <a:lnTo>
                    <a:pt x="149" y="52"/>
                  </a:lnTo>
                  <a:lnTo>
                    <a:pt x="147" y="52"/>
                  </a:lnTo>
                  <a:lnTo>
                    <a:pt x="146" y="50"/>
                  </a:lnTo>
                  <a:lnTo>
                    <a:pt x="147" y="50"/>
                  </a:lnTo>
                  <a:lnTo>
                    <a:pt x="149" y="50"/>
                  </a:lnTo>
                  <a:lnTo>
                    <a:pt x="151" y="50"/>
                  </a:lnTo>
                  <a:lnTo>
                    <a:pt x="153" y="50"/>
                  </a:lnTo>
                  <a:lnTo>
                    <a:pt x="153" y="52"/>
                  </a:lnTo>
                  <a:lnTo>
                    <a:pt x="155" y="52"/>
                  </a:lnTo>
                  <a:lnTo>
                    <a:pt x="157" y="52"/>
                  </a:lnTo>
                  <a:lnTo>
                    <a:pt x="157" y="54"/>
                  </a:lnTo>
                  <a:lnTo>
                    <a:pt x="157" y="56"/>
                  </a:lnTo>
                  <a:lnTo>
                    <a:pt x="157" y="57"/>
                  </a:lnTo>
                  <a:lnTo>
                    <a:pt x="159" y="56"/>
                  </a:lnTo>
                  <a:lnTo>
                    <a:pt x="161" y="54"/>
                  </a:lnTo>
                  <a:lnTo>
                    <a:pt x="161" y="52"/>
                  </a:lnTo>
                  <a:lnTo>
                    <a:pt x="159" y="50"/>
                  </a:lnTo>
                  <a:lnTo>
                    <a:pt x="155" y="50"/>
                  </a:lnTo>
                  <a:lnTo>
                    <a:pt x="153" y="50"/>
                  </a:lnTo>
                  <a:lnTo>
                    <a:pt x="153" y="48"/>
                  </a:lnTo>
                  <a:lnTo>
                    <a:pt x="157" y="48"/>
                  </a:lnTo>
                  <a:lnTo>
                    <a:pt x="161" y="48"/>
                  </a:lnTo>
                  <a:lnTo>
                    <a:pt x="163" y="48"/>
                  </a:lnTo>
                  <a:lnTo>
                    <a:pt x="167" y="46"/>
                  </a:lnTo>
                  <a:lnTo>
                    <a:pt x="174" y="44"/>
                  </a:lnTo>
                  <a:lnTo>
                    <a:pt x="180" y="42"/>
                  </a:lnTo>
                  <a:lnTo>
                    <a:pt x="186" y="40"/>
                  </a:lnTo>
                  <a:lnTo>
                    <a:pt x="190" y="38"/>
                  </a:lnTo>
                  <a:lnTo>
                    <a:pt x="195" y="34"/>
                  </a:lnTo>
                  <a:lnTo>
                    <a:pt x="199" y="33"/>
                  </a:lnTo>
                  <a:lnTo>
                    <a:pt x="203" y="31"/>
                  </a:lnTo>
                  <a:lnTo>
                    <a:pt x="207" y="27"/>
                  </a:lnTo>
                  <a:lnTo>
                    <a:pt x="211" y="25"/>
                  </a:lnTo>
                  <a:lnTo>
                    <a:pt x="213" y="21"/>
                  </a:lnTo>
                  <a:lnTo>
                    <a:pt x="217" y="19"/>
                  </a:lnTo>
                  <a:lnTo>
                    <a:pt x="218" y="19"/>
                  </a:lnTo>
                  <a:lnTo>
                    <a:pt x="220" y="19"/>
                  </a:lnTo>
                  <a:lnTo>
                    <a:pt x="224" y="23"/>
                  </a:lnTo>
                  <a:lnTo>
                    <a:pt x="226" y="23"/>
                  </a:lnTo>
                  <a:lnTo>
                    <a:pt x="226" y="19"/>
                  </a:lnTo>
                  <a:lnTo>
                    <a:pt x="226" y="17"/>
                  </a:lnTo>
                  <a:lnTo>
                    <a:pt x="224" y="17"/>
                  </a:lnTo>
                  <a:lnTo>
                    <a:pt x="224" y="13"/>
                  </a:lnTo>
                  <a:lnTo>
                    <a:pt x="224" y="11"/>
                  </a:lnTo>
                  <a:lnTo>
                    <a:pt x="230" y="9"/>
                  </a:lnTo>
                  <a:lnTo>
                    <a:pt x="236" y="6"/>
                  </a:lnTo>
                  <a:lnTo>
                    <a:pt x="238" y="4"/>
                  </a:lnTo>
                  <a:lnTo>
                    <a:pt x="241" y="2"/>
                  </a:lnTo>
                  <a:lnTo>
                    <a:pt x="243" y="0"/>
                  </a:lnTo>
                  <a:lnTo>
                    <a:pt x="247" y="0"/>
                  </a:lnTo>
                  <a:lnTo>
                    <a:pt x="249" y="0"/>
                  </a:lnTo>
                  <a:lnTo>
                    <a:pt x="251" y="6"/>
                  </a:lnTo>
                  <a:lnTo>
                    <a:pt x="253" y="8"/>
                  </a:lnTo>
                  <a:lnTo>
                    <a:pt x="253" y="13"/>
                  </a:lnTo>
                  <a:lnTo>
                    <a:pt x="253" y="15"/>
                  </a:lnTo>
                  <a:lnTo>
                    <a:pt x="253" y="17"/>
                  </a:lnTo>
                  <a:lnTo>
                    <a:pt x="255" y="17"/>
                  </a:lnTo>
                  <a:lnTo>
                    <a:pt x="255" y="21"/>
                  </a:lnTo>
                  <a:lnTo>
                    <a:pt x="255" y="23"/>
                  </a:lnTo>
                  <a:lnTo>
                    <a:pt x="255" y="27"/>
                  </a:lnTo>
                  <a:lnTo>
                    <a:pt x="259" y="27"/>
                  </a:lnTo>
                  <a:lnTo>
                    <a:pt x="263" y="29"/>
                  </a:lnTo>
                  <a:lnTo>
                    <a:pt x="265" y="29"/>
                  </a:lnTo>
                  <a:lnTo>
                    <a:pt x="266" y="29"/>
                  </a:lnTo>
                  <a:lnTo>
                    <a:pt x="268" y="31"/>
                  </a:lnTo>
                  <a:lnTo>
                    <a:pt x="272" y="31"/>
                  </a:lnTo>
                  <a:lnTo>
                    <a:pt x="272" y="33"/>
                  </a:lnTo>
                  <a:lnTo>
                    <a:pt x="278" y="33"/>
                  </a:lnTo>
                  <a:lnTo>
                    <a:pt x="286" y="33"/>
                  </a:lnTo>
                  <a:lnTo>
                    <a:pt x="291" y="33"/>
                  </a:lnTo>
                  <a:lnTo>
                    <a:pt x="295" y="33"/>
                  </a:lnTo>
                  <a:lnTo>
                    <a:pt x="301" y="33"/>
                  </a:lnTo>
                  <a:lnTo>
                    <a:pt x="301" y="48"/>
                  </a:lnTo>
                  <a:lnTo>
                    <a:pt x="303" y="59"/>
                  </a:lnTo>
                  <a:lnTo>
                    <a:pt x="303" y="75"/>
                  </a:lnTo>
                  <a:lnTo>
                    <a:pt x="303" y="79"/>
                  </a:lnTo>
                  <a:lnTo>
                    <a:pt x="305" y="86"/>
                  </a:lnTo>
                  <a:lnTo>
                    <a:pt x="311" y="86"/>
                  </a:lnTo>
                  <a:lnTo>
                    <a:pt x="311" y="92"/>
                  </a:lnTo>
                  <a:lnTo>
                    <a:pt x="312" y="94"/>
                  </a:lnTo>
                  <a:lnTo>
                    <a:pt x="316" y="96"/>
                  </a:lnTo>
                  <a:lnTo>
                    <a:pt x="322" y="96"/>
                  </a:lnTo>
                  <a:lnTo>
                    <a:pt x="324" y="98"/>
                  </a:lnTo>
                  <a:lnTo>
                    <a:pt x="326" y="102"/>
                  </a:lnTo>
                  <a:lnTo>
                    <a:pt x="330" y="102"/>
                  </a:lnTo>
                  <a:lnTo>
                    <a:pt x="334" y="102"/>
                  </a:lnTo>
                  <a:lnTo>
                    <a:pt x="337" y="104"/>
                  </a:lnTo>
                  <a:lnTo>
                    <a:pt x="339" y="107"/>
                  </a:lnTo>
                  <a:lnTo>
                    <a:pt x="343" y="111"/>
                  </a:lnTo>
                  <a:lnTo>
                    <a:pt x="347" y="113"/>
                  </a:lnTo>
                  <a:lnTo>
                    <a:pt x="349" y="115"/>
                  </a:lnTo>
                  <a:lnTo>
                    <a:pt x="351" y="119"/>
                  </a:lnTo>
                  <a:lnTo>
                    <a:pt x="353" y="121"/>
                  </a:lnTo>
                  <a:lnTo>
                    <a:pt x="355" y="121"/>
                  </a:lnTo>
                  <a:lnTo>
                    <a:pt x="359" y="121"/>
                  </a:lnTo>
                  <a:lnTo>
                    <a:pt x="368" y="121"/>
                  </a:lnTo>
                  <a:lnTo>
                    <a:pt x="378" y="119"/>
                  </a:lnTo>
                  <a:lnTo>
                    <a:pt x="380" y="121"/>
                  </a:lnTo>
                  <a:lnTo>
                    <a:pt x="382" y="121"/>
                  </a:lnTo>
                  <a:lnTo>
                    <a:pt x="385" y="121"/>
                  </a:lnTo>
                  <a:lnTo>
                    <a:pt x="389" y="121"/>
                  </a:lnTo>
                  <a:lnTo>
                    <a:pt x="391" y="121"/>
                  </a:lnTo>
                  <a:lnTo>
                    <a:pt x="391" y="115"/>
                  </a:lnTo>
                  <a:lnTo>
                    <a:pt x="391" y="113"/>
                  </a:lnTo>
                  <a:lnTo>
                    <a:pt x="391" y="107"/>
                  </a:lnTo>
                  <a:lnTo>
                    <a:pt x="393" y="105"/>
                  </a:lnTo>
                  <a:lnTo>
                    <a:pt x="393" y="102"/>
                  </a:lnTo>
                  <a:lnTo>
                    <a:pt x="391" y="102"/>
                  </a:lnTo>
                  <a:lnTo>
                    <a:pt x="391" y="100"/>
                  </a:lnTo>
                  <a:lnTo>
                    <a:pt x="391" y="98"/>
                  </a:lnTo>
                  <a:lnTo>
                    <a:pt x="393" y="96"/>
                  </a:lnTo>
                  <a:lnTo>
                    <a:pt x="395" y="96"/>
                  </a:lnTo>
                  <a:lnTo>
                    <a:pt x="395" y="92"/>
                  </a:lnTo>
                  <a:lnTo>
                    <a:pt x="395" y="88"/>
                  </a:lnTo>
                  <a:lnTo>
                    <a:pt x="397" y="88"/>
                  </a:lnTo>
                  <a:lnTo>
                    <a:pt x="399" y="86"/>
                  </a:lnTo>
                  <a:lnTo>
                    <a:pt x="399" y="88"/>
                  </a:lnTo>
                  <a:lnTo>
                    <a:pt x="401" y="88"/>
                  </a:lnTo>
                  <a:lnTo>
                    <a:pt x="405" y="88"/>
                  </a:lnTo>
                  <a:lnTo>
                    <a:pt x="407" y="88"/>
                  </a:lnTo>
                  <a:lnTo>
                    <a:pt x="410" y="88"/>
                  </a:lnTo>
                  <a:lnTo>
                    <a:pt x="412" y="88"/>
                  </a:lnTo>
                  <a:lnTo>
                    <a:pt x="414" y="88"/>
                  </a:lnTo>
                  <a:lnTo>
                    <a:pt x="416" y="88"/>
                  </a:lnTo>
                  <a:lnTo>
                    <a:pt x="420" y="88"/>
                  </a:lnTo>
                  <a:lnTo>
                    <a:pt x="424" y="88"/>
                  </a:lnTo>
                  <a:lnTo>
                    <a:pt x="426" y="92"/>
                  </a:lnTo>
                  <a:lnTo>
                    <a:pt x="430" y="92"/>
                  </a:lnTo>
                  <a:lnTo>
                    <a:pt x="433" y="92"/>
                  </a:lnTo>
                  <a:lnTo>
                    <a:pt x="435" y="92"/>
                  </a:lnTo>
                  <a:lnTo>
                    <a:pt x="443" y="98"/>
                  </a:lnTo>
                  <a:lnTo>
                    <a:pt x="449" y="104"/>
                  </a:lnTo>
                  <a:lnTo>
                    <a:pt x="455" y="107"/>
                  </a:lnTo>
                  <a:lnTo>
                    <a:pt x="464" y="109"/>
                  </a:lnTo>
                  <a:lnTo>
                    <a:pt x="474" y="111"/>
                  </a:lnTo>
                  <a:lnTo>
                    <a:pt x="483" y="111"/>
                  </a:lnTo>
                  <a:lnTo>
                    <a:pt x="489" y="111"/>
                  </a:lnTo>
                  <a:lnTo>
                    <a:pt x="493" y="109"/>
                  </a:lnTo>
                  <a:lnTo>
                    <a:pt x="495" y="109"/>
                  </a:lnTo>
                  <a:lnTo>
                    <a:pt x="497" y="111"/>
                  </a:lnTo>
                  <a:lnTo>
                    <a:pt x="499" y="138"/>
                  </a:lnTo>
                  <a:lnTo>
                    <a:pt x="499" y="171"/>
                  </a:lnTo>
                  <a:lnTo>
                    <a:pt x="499" y="236"/>
                  </a:lnTo>
                  <a:lnTo>
                    <a:pt x="433" y="236"/>
                  </a:lnTo>
                  <a:lnTo>
                    <a:pt x="431" y="236"/>
                  </a:lnTo>
                  <a:lnTo>
                    <a:pt x="433" y="232"/>
                  </a:lnTo>
                  <a:lnTo>
                    <a:pt x="435" y="232"/>
                  </a:lnTo>
                  <a:lnTo>
                    <a:pt x="435" y="230"/>
                  </a:lnTo>
                  <a:lnTo>
                    <a:pt x="435" y="226"/>
                  </a:lnTo>
                  <a:lnTo>
                    <a:pt x="437" y="224"/>
                  </a:lnTo>
                  <a:lnTo>
                    <a:pt x="439" y="224"/>
                  </a:lnTo>
                  <a:lnTo>
                    <a:pt x="441" y="224"/>
                  </a:lnTo>
                  <a:lnTo>
                    <a:pt x="441" y="223"/>
                  </a:lnTo>
                  <a:lnTo>
                    <a:pt x="439" y="221"/>
                  </a:lnTo>
                  <a:lnTo>
                    <a:pt x="439" y="219"/>
                  </a:lnTo>
                  <a:lnTo>
                    <a:pt x="435" y="219"/>
                  </a:lnTo>
                  <a:lnTo>
                    <a:pt x="435" y="217"/>
                  </a:lnTo>
                  <a:lnTo>
                    <a:pt x="435" y="215"/>
                  </a:lnTo>
                  <a:lnTo>
                    <a:pt x="433" y="213"/>
                  </a:lnTo>
                  <a:lnTo>
                    <a:pt x="431" y="213"/>
                  </a:lnTo>
                  <a:lnTo>
                    <a:pt x="428" y="213"/>
                  </a:lnTo>
                  <a:lnTo>
                    <a:pt x="424" y="213"/>
                  </a:lnTo>
                  <a:lnTo>
                    <a:pt x="420" y="213"/>
                  </a:lnTo>
                  <a:lnTo>
                    <a:pt x="420" y="211"/>
                  </a:lnTo>
                  <a:lnTo>
                    <a:pt x="422" y="209"/>
                  </a:lnTo>
                  <a:lnTo>
                    <a:pt x="420" y="209"/>
                  </a:lnTo>
                  <a:lnTo>
                    <a:pt x="418" y="207"/>
                  </a:lnTo>
                  <a:lnTo>
                    <a:pt x="414" y="205"/>
                  </a:lnTo>
                  <a:lnTo>
                    <a:pt x="412" y="205"/>
                  </a:lnTo>
                  <a:lnTo>
                    <a:pt x="410" y="205"/>
                  </a:lnTo>
                  <a:lnTo>
                    <a:pt x="405" y="205"/>
                  </a:lnTo>
                  <a:lnTo>
                    <a:pt x="401" y="205"/>
                  </a:lnTo>
                  <a:close/>
                </a:path>
              </a:pathLst>
            </a:custGeom>
            <a:solidFill>
              <a:srgbClr val="00B0F0"/>
            </a:solidFill>
            <a:ln w="3175">
              <a:solidFill>
                <a:schemeClr val="tx1"/>
              </a:solidFill>
              <a:round/>
              <a:headEnd/>
              <a:tailEnd/>
            </a:ln>
          </p:spPr>
          <p:txBody>
            <a:bodyPr/>
            <a:lstStyle/>
            <a:p>
              <a:endParaRPr lang="es-MX" sz="1100">
                <a:solidFill>
                  <a:schemeClr val="bg1"/>
                </a:solidFill>
                <a:latin typeface="Calibri"/>
              </a:endParaRPr>
            </a:p>
          </p:txBody>
        </p:sp>
        <p:sp>
          <p:nvSpPr>
            <p:cNvPr id="80" name="Freeform 1082"/>
            <p:cNvSpPr>
              <a:spLocks/>
            </p:cNvSpPr>
            <p:nvPr/>
          </p:nvSpPr>
          <p:spPr bwMode="auto">
            <a:xfrm>
              <a:off x="1337627" y="2506177"/>
              <a:ext cx="339365" cy="335270"/>
            </a:xfrm>
            <a:custGeom>
              <a:avLst/>
              <a:gdLst>
                <a:gd name="T0" fmla="*/ 2147483647 w 537"/>
                <a:gd name="T1" fmla="*/ 2147483647 h 511"/>
                <a:gd name="T2" fmla="*/ 2147483647 w 537"/>
                <a:gd name="T3" fmla="*/ 2147483647 h 511"/>
                <a:gd name="T4" fmla="*/ 2147483647 w 537"/>
                <a:gd name="T5" fmla="*/ 2147483647 h 511"/>
                <a:gd name="T6" fmla="*/ 2147483647 w 537"/>
                <a:gd name="T7" fmla="*/ 2147483647 h 511"/>
                <a:gd name="T8" fmla="*/ 2147483647 w 537"/>
                <a:gd name="T9" fmla="*/ 2147483647 h 511"/>
                <a:gd name="T10" fmla="*/ 2147483647 w 537"/>
                <a:gd name="T11" fmla="*/ 2147483647 h 511"/>
                <a:gd name="T12" fmla="*/ 2147483647 w 537"/>
                <a:gd name="T13" fmla="*/ 2147483647 h 511"/>
                <a:gd name="T14" fmla="*/ 2147483647 w 537"/>
                <a:gd name="T15" fmla="*/ 2147483647 h 511"/>
                <a:gd name="T16" fmla="*/ 2147483647 w 537"/>
                <a:gd name="T17" fmla="*/ 2147483647 h 511"/>
                <a:gd name="T18" fmla="*/ 2147483647 w 537"/>
                <a:gd name="T19" fmla="*/ 2147483647 h 511"/>
                <a:gd name="T20" fmla="*/ 2147483647 w 537"/>
                <a:gd name="T21" fmla="*/ 2147483647 h 511"/>
                <a:gd name="T22" fmla="*/ 2147483647 w 537"/>
                <a:gd name="T23" fmla="*/ 2147483647 h 511"/>
                <a:gd name="T24" fmla="*/ 2147483647 w 537"/>
                <a:gd name="T25" fmla="*/ 2147483647 h 511"/>
                <a:gd name="T26" fmla="*/ 2147483647 w 537"/>
                <a:gd name="T27" fmla="*/ 2147483647 h 511"/>
                <a:gd name="T28" fmla="*/ 2147483647 w 537"/>
                <a:gd name="T29" fmla="*/ 2147483647 h 511"/>
                <a:gd name="T30" fmla="*/ 2147483647 w 537"/>
                <a:gd name="T31" fmla="*/ 2147483647 h 511"/>
                <a:gd name="T32" fmla="*/ 2147483647 w 537"/>
                <a:gd name="T33" fmla="*/ 2147483647 h 511"/>
                <a:gd name="T34" fmla="*/ 2147483647 w 537"/>
                <a:gd name="T35" fmla="*/ 2147483647 h 511"/>
                <a:gd name="T36" fmla="*/ 2147483647 w 537"/>
                <a:gd name="T37" fmla="*/ 2147483647 h 511"/>
                <a:gd name="T38" fmla="*/ 2147483647 w 537"/>
                <a:gd name="T39" fmla="*/ 2147483647 h 511"/>
                <a:gd name="T40" fmla="*/ 2147483647 w 537"/>
                <a:gd name="T41" fmla="*/ 2147483647 h 511"/>
                <a:gd name="T42" fmla="*/ 2147483647 w 537"/>
                <a:gd name="T43" fmla="*/ 2147483647 h 511"/>
                <a:gd name="T44" fmla="*/ 2147483647 w 537"/>
                <a:gd name="T45" fmla="*/ 2147483647 h 511"/>
                <a:gd name="T46" fmla="*/ 2147483647 w 537"/>
                <a:gd name="T47" fmla="*/ 2147483647 h 511"/>
                <a:gd name="T48" fmla="*/ 2147483647 w 537"/>
                <a:gd name="T49" fmla="*/ 2147483647 h 511"/>
                <a:gd name="T50" fmla="*/ 2147483647 w 537"/>
                <a:gd name="T51" fmla="*/ 2147483647 h 511"/>
                <a:gd name="T52" fmla="*/ 2147483647 w 537"/>
                <a:gd name="T53" fmla="*/ 2147483647 h 511"/>
                <a:gd name="T54" fmla="*/ 2147483647 w 537"/>
                <a:gd name="T55" fmla="*/ 2147483647 h 511"/>
                <a:gd name="T56" fmla="*/ 2147483647 w 537"/>
                <a:gd name="T57" fmla="*/ 2147483647 h 511"/>
                <a:gd name="T58" fmla="*/ 2147483647 w 537"/>
                <a:gd name="T59" fmla="*/ 2147483647 h 511"/>
                <a:gd name="T60" fmla="*/ 2147483647 w 537"/>
                <a:gd name="T61" fmla="*/ 2147483647 h 511"/>
                <a:gd name="T62" fmla="*/ 2147483647 w 537"/>
                <a:gd name="T63" fmla="*/ 2147483647 h 511"/>
                <a:gd name="T64" fmla="*/ 2147483647 w 537"/>
                <a:gd name="T65" fmla="*/ 2147483647 h 511"/>
                <a:gd name="T66" fmla="*/ 2147483647 w 537"/>
                <a:gd name="T67" fmla="*/ 2147483647 h 511"/>
                <a:gd name="T68" fmla="*/ 2147483647 w 537"/>
                <a:gd name="T69" fmla="*/ 2147483647 h 511"/>
                <a:gd name="T70" fmla="*/ 2147483647 w 537"/>
                <a:gd name="T71" fmla="*/ 2147483647 h 511"/>
                <a:gd name="T72" fmla="*/ 2147483647 w 537"/>
                <a:gd name="T73" fmla="*/ 2147483647 h 511"/>
                <a:gd name="T74" fmla="*/ 2147483647 w 537"/>
                <a:gd name="T75" fmla="*/ 2147483647 h 511"/>
                <a:gd name="T76" fmla="*/ 2147483647 w 537"/>
                <a:gd name="T77" fmla="*/ 2147483647 h 511"/>
                <a:gd name="T78" fmla="*/ 2147483647 w 537"/>
                <a:gd name="T79" fmla="*/ 2147483647 h 511"/>
                <a:gd name="T80" fmla="*/ 2147483647 w 537"/>
                <a:gd name="T81" fmla="*/ 2147483647 h 511"/>
                <a:gd name="T82" fmla="*/ 2147483647 w 537"/>
                <a:gd name="T83" fmla="*/ 2147483647 h 511"/>
                <a:gd name="T84" fmla="*/ 2147483647 w 537"/>
                <a:gd name="T85" fmla="*/ 2147483647 h 511"/>
                <a:gd name="T86" fmla="*/ 2147483647 w 537"/>
                <a:gd name="T87" fmla="*/ 2147483647 h 511"/>
                <a:gd name="T88" fmla="*/ 2147483647 w 537"/>
                <a:gd name="T89" fmla="*/ 2147483647 h 511"/>
                <a:gd name="T90" fmla="*/ 2147483647 w 537"/>
                <a:gd name="T91" fmla="*/ 2147483647 h 511"/>
                <a:gd name="T92" fmla="*/ 2147483647 w 537"/>
                <a:gd name="T93" fmla="*/ 2147483647 h 511"/>
                <a:gd name="T94" fmla="*/ 2147483647 w 537"/>
                <a:gd name="T95" fmla="*/ 2147483647 h 511"/>
                <a:gd name="T96" fmla="*/ 2147483647 w 537"/>
                <a:gd name="T97" fmla="*/ 2147483647 h 511"/>
                <a:gd name="T98" fmla="*/ 2147483647 w 537"/>
                <a:gd name="T99" fmla="*/ 2147483647 h 511"/>
                <a:gd name="T100" fmla="*/ 2147483647 w 537"/>
                <a:gd name="T101" fmla="*/ 2147483647 h 511"/>
                <a:gd name="T102" fmla="*/ 2147483647 w 537"/>
                <a:gd name="T103" fmla="*/ 2147483647 h 511"/>
                <a:gd name="T104" fmla="*/ 2147483647 w 537"/>
                <a:gd name="T105" fmla="*/ 2147483647 h 511"/>
                <a:gd name="T106" fmla="*/ 2147483647 w 537"/>
                <a:gd name="T107" fmla="*/ 2147483647 h 511"/>
                <a:gd name="T108" fmla="*/ 2147483647 w 537"/>
                <a:gd name="T109" fmla="*/ 2147483647 h 511"/>
                <a:gd name="T110" fmla="*/ 2147483647 w 537"/>
                <a:gd name="T111" fmla="*/ 2147483647 h 511"/>
                <a:gd name="T112" fmla="*/ 2147483647 w 537"/>
                <a:gd name="T113" fmla="*/ 2147483647 h 511"/>
                <a:gd name="T114" fmla="*/ 2147483647 w 537"/>
                <a:gd name="T115" fmla="*/ 2147483647 h 511"/>
                <a:gd name="T116" fmla="*/ 2147483647 w 537"/>
                <a:gd name="T117" fmla="*/ 2147483647 h 5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7"/>
                <a:gd name="T178" fmla="*/ 0 h 511"/>
                <a:gd name="T179" fmla="*/ 537 w 537"/>
                <a:gd name="T180" fmla="*/ 511 h 5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7" h="511">
                  <a:moveTo>
                    <a:pt x="299" y="146"/>
                  </a:moveTo>
                  <a:lnTo>
                    <a:pt x="299" y="152"/>
                  </a:lnTo>
                  <a:lnTo>
                    <a:pt x="298" y="158"/>
                  </a:lnTo>
                  <a:lnTo>
                    <a:pt x="292" y="164"/>
                  </a:lnTo>
                  <a:lnTo>
                    <a:pt x="284" y="167"/>
                  </a:lnTo>
                  <a:lnTo>
                    <a:pt x="280" y="169"/>
                  </a:lnTo>
                  <a:lnTo>
                    <a:pt x="275" y="175"/>
                  </a:lnTo>
                  <a:lnTo>
                    <a:pt x="273" y="181"/>
                  </a:lnTo>
                  <a:lnTo>
                    <a:pt x="271" y="185"/>
                  </a:lnTo>
                  <a:lnTo>
                    <a:pt x="271" y="192"/>
                  </a:lnTo>
                  <a:lnTo>
                    <a:pt x="273" y="200"/>
                  </a:lnTo>
                  <a:lnTo>
                    <a:pt x="271" y="208"/>
                  </a:lnTo>
                  <a:lnTo>
                    <a:pt x="271" y="210"/>
                  </a:lnTo>
                  <a:lnTo>
                    <a:pt x="271" y="212"/>
                  </a:lnTo>
                  <a:lnTo>
                    <a:pt x="271" y="215"/>
                  </a:lnTo>
                  <a:lnTo>
                    <a:pt x="271" y="217"/>
                  </a:lnTo>
                  <a:lnTo>
                    <a:pt x="271" y="227"/>
                  </a:lnTo>
                  <a:lnTo>
                    <a:pt x="269" y="237"/>
                  </a:lnTo>
                  <a:lnTo>
                    <a:pt x="269" y="242"/>
                  </a:lnTo>
                  <a:lnTo>
                    <a:pt x="271" y="240"/>
                  </a:lnTo>
                  <a:lnTo>
                    <a:pt x="267" y="244"/>
                  </a:lnTo>
                  <a:lnTo>
                    <a:pt x="265" y="248"/>
                  </a:lnTo>
                  <a:lnTo>
                    <a:pt x="261" y="252"/>
                  </a:lnTo>
                  <a:lnTo>
                    <a:pt x="259" y="260"/>
                  </a:lnTo>
                  <a:lnTo>
                    <a:pt x="248" y="269"/>
                  </a:lnTo>
                  <a:lnTo>
                    <a:pt x="228" y="285"/>
                  </a:lnTo>
                  <a:lnTo>
                    <a:pt x="215" y="294"/>
                  </a:lnTo>
                  <a:lnTo>
                    <a:pt x="207" y="298"/>
                  </a:lnTo>
                  <a:lnTo>
                    <a:pt x="198" y="304"/>
                  </a:lnTo>
                  <a:lnTo>
                    <a:pt x="190" y="311"/>
                  </a:lnTo>
                  <a:lnTo>
                    <a:pt x="182" y="315"/>
                  </a:lnTo>
                  <a:lnTo>
                    <a:pt x="175" y="321"/>
                  </a:lnTo>
                  <a:lnTo>
                    <a:pt x="167" y="327"/>
                  </a:lnTo>
                  <a:lnTo>
                    <a:pt x="161" y="331"/>
                  </a:lnTo>
                  <a:lnTo>
                    <a:pt x="157" y="336"/>
                  </a:lnTo>
                  <a:lnTo>
                    <a:pt x="156" y="340"/>
                  </a:lnTo>
                  <a:lnTo>
                    <a:pt x="159" y="340"/>
                  </a:lnTo>
                  <a:lnTo>
                    <a:pt x="159" y="338"/>
                  </a:lnTo>
                  <a:lnTo>
                    <a:pt x="161" y="340"/>
                  </a:lnTo>
                  <a:lnTo>
                    <a:pt x="163" y="340"/>
                  </a:lnTo>
                  <a:lnTo>
                    <a:pt x="165" y="336"/>
                  </a:lnTo>
                  <a:lnTo>
                    <a:pt x="167" y="336"/>
                  </a:lnTo>
                  <a:lnTo>
                    <a:pt x="169" y="334"/>
                  </a:lnTo>
                  <a:lnTo>
                    <a:pt x="171" y="331"/>
                  </a:lnTo>
                  <a:lnTo>
                    <a:pt x="173" y="331"/>
                  </a:lnTo>
                  <a:lnTo>
                    <a:pt x="175" y="329"/>
                  </a:lnTo>
                  <a:lnTo>
                    <a:pt x="177" y="325"/>
                  </a:lnTo>
                  <a:lnTo>
                    <a:pt x="179" y="323"/>
                  </a:lnTo>
                  <a:lnTo>
                    <a:pt x="180" y="329"/>
                  </a:lnTo>
                  <a:lnTo>
                    <a:pt x="177" y="331"/>
                  </a:lnTo>
                  <a:lnTo>
                    <a:pt x="173" y="334"/>
                  </a:lnTo>
                  <a:lnTo>
                    <a:pt x="171" y="340"/>
                  </a:lnTo>
                  <a:lnTo>
                    <a:pt x="175" y="340"/>
                  </a:lnTo>
                  <a:lnTo>
                    <a:pt x="177" y="344"/>
                  </a:lnTo>
                  <a:lnTo>
                    <a:pt x="179" y="344"/>
                  </a:lnTo>
                  <a:lnTo>
                    <a:pt x="180" y="346"/>
                  </a:lnTo>
                  <a:lnTo>
                    <a:pt x="182" y="348"/>
                  </a:lnTo>
                  <a:lnTo>
                    <a:pt x="184" y="348"/>
                  </a:lnTo>
                  <a:lnTo>
                    <a:pt x="186" y="350"/>
                  </a:lnTo>
                  <a:lnTo>
                    <a:pt x="188" y="346"/>
                  </a:lnTo>
                  <a:lnTo>
                    <a:pt x="188" y="342"/>
                  </a:lnTo>
                  <a:lnTo>
                    <a:pt x="192" y="342"/>
                  </a:lnTo>
                  <a:lnTo>
                    <a:pt x="194" y="348"/>
                  </a:lnTo>
                  <a:lnTo>
                    <a:pt x="198" y="346"/>
                  </a:lnTo>
                  <a:lnTo>
                    <a:pt x="196" y="350"/>
                  </a:lnTo>
                  <a:lnTo>
                    <a:pt x="196" y="354"/>
                  </a:lnTo>
                  <a:lnTo>
                    <a:pt x="196" y="358"/>
                  </a:lnTo>
                  <a:lnTo>
                    <a:pt x="194" y="363"/>
                  </a:lnTo>
                  <a:lnTo>
                    <a:pt x="194" y="365"/>
                  </a:lnTo>
                  <a:lnTo>
                    <a:pt x="196" y="363"/>
                  </a:lnTo>
                  <a:lnTo>
                    <a:pt x="198" y="363"/>
                  </a:lnTo>
                  <a:lnTo>
                    <a:pt x="200" y="363"/>
                  </a:lnTo>
                  <a:lnTo>
                    <a:pt x="202" y="363"/>
                  </a:lnTo>
                  <a:lnTo>
                    <a:pt x="202" y="367"/>
                  </a:lnTo>
                  <a:lnTo>
                    <a:pt x="204" y="367"/>
                  </a:lnTo>
                  <a:lnTo>
                    <a:pt x="207" y="369"/>
                  </a:lnTo>
                  <a:lnTo>
                    <a:pt x="209" y="371"/>
                  </a:lnTo>
                  <a:lnTo>
                    <a:pt x="211" y="371"/>
                  </a:lnTo>
                  <a:lnTo>
                    <a:pt x="213" y="373"/>
                  </a:lnTo>
                  <a:lnTo>
                    <a:pt x="211" y="371"/>
                  </a:lnTo>
                  <a:lnTo>
                    <a:pt x="209" y="375"/>
                  </a:lnTo>
                  <a:lnTo>
                    <a:pt x="205" y="373"/>
                  </a:lnTo>
                  <a:lnTo>
                    <a:pt x="202" y="371"/>
                  </a:lnTo>
                  <a:lnTo>
                    <a:pt x="200" y="369"/>
                  </a:lnTo>
                  <a:lnTo>
                    <a:pt x="198" y="371"/>
                  </a:lnTo>
                  <a:lnTo>
                    <a:pt x="200" y="373"/>
                  </a:lnTo>
                  <a:lnTo>
                    <a:pt x="200" y="377"/>
                  </a:lnTo>
                  <a:lnTo>
                    <a:pt x="198" y="375"/>
                  </a:lnTo>
                  <a:lnTo>
                    <a:pt x="198" y="369"/>
                  </a:lnTo>
                  <a:lnTo>
                    <a:pt x="194" y="369"/>
                  </a:lnTo>
                  <a:lnTo>
                    <a:pt x="190" y="369"/>
                  </a:lnTo>
                  <a:lnTo>
                    <a:pt x="188" y="371"/>
                  </a:lnTo>
                  <a:lnTo>
                    <a:pt x="190" y="373"/>
                  </a:lnTo>
                  <a:lnTo>
                    <a:pt x="188" y="379"/>
                  </a:lnTo>
                  <a:lnTo>
                    <a:pt x="184" y="382"/>
                  </a:lnTo>
                  <a:lnTo>
                    <a:pt x="175" y="384"/>
                  </a:lnTo>
                  <a:lnTo>
                    <a:pt x="167" y="384"/>
                  </a:lnTo>
                  <a:lnTo>
                    <a:pt x="159" y="390"/>
                  </a:lnTo>
                  <a:lnTo>
                    <a:pt x="152" y="392"/>
                  </a:lnTo>
                  <a:lnTo>
                    <a:pt x="152" y="394"/>
                  </a:lnTo>
                  <a:lnTo>
                    <a:pt x="152" y="398"/>
                  </a:lnTo>
                  <a:lnTo>
                    <a:pt x="154" y="400"/>
                  </a:lnTo>
                  <a:lnTo>
                    <a:pt x="156" y="402"/>
                  </a:lnTo>
                  <a:lnTo>
                    <a:pt x="157" y="402"/>
                  </a:lnTo>
                  <a:lnTo>
                    <a:pt x="157" y="406"/>
                  </a:lnTo>
                  <a:lnTo>
                    <a:pt x="156" y="406"/>
                  </a:lnTo>
                  <a:lnTo>
                    <a:pt x="154" y="406"/>
                  </a:lnTo>
                  <a:lnTo>
                    <a:pt x="152" y="402"/>
                  </a:lnTo>
                  <a:lnTo>
                    <a:pt x="152" y="400"/>
                  </a:lnTo>
                  <a:lnTo>
                    <a:pt x="148" y="402"/>
                  </a:lnTo>
                  <a:lnTo>
                    <a:pt x="144" y="406"/>
                  </a:lnTo>
                  <a:lnTo>
                    <a:pt x="136" y="404"/>
                  </a:lnTo>
                  <a:lnTo>
                    <a:pt x="129" y="402"/>
                  </a:lnTo>
                  <a:lnTo>
                    <a:pt x="123" y="400"/>
                  </a:lnTo>
                  <a:lnTo>
                    <a:pt x="117" y="398"/>
                  </a:lnTo>
                  <a:lnTo>
                    <a:pt x="113" y="400"/>
                  </a:lnTo>
                  <a:lnTo>
                    <a:pt x="111" y="402"/>
                  </a:lnTo>
                  <a:lnTo>
                    <a:pt x="113" y="404"/>
                  </a:lnTo>
                  <a:lnTo>
                    <a:pt x="115" y="404"/>
                  </a:lnTo>
                  <a:lnTo>
                    <a:pt x="121" y="404"/>
                  </a:lnTo>
                  <a:lnTo>
                    <a:pt x="123" y="407"/>
                  </a:lnTo>
                  <a:lnTo>
                    <a:pt x="117" y="409"/>
                  </a:lnTo>
                  <a:lnTo>
                    <a:pt x="115" y="407"/>
                  </a:lnTo>
                  <a:lnTo>
                    <a:pt x="113" y="406"/>
                  </a:lnTo>
                  <a:lnTo>
                    <a:pt x="111" y="404"/>
                  </a:lnTo>
                  <a:lnTo>
                    <a:pt x="111" y="407"/>
                  </a:lnTo>
                  <a:lnTo>
                    <a:pt x="113" y="409"/>
                  </a:lnTo>
                  <a:lnTo>
                    <a:pt x="115" y="411"/>
                  </a:lnTo>
                  <a:lnTo>
                    <a:pt x="115" y="417"/>
                  </a:lnTo>
                  <a:lnTo>
                    <a:pt x="115" y="423"/>
                  </a:lnTo>
                  <a:lnTo>
                    <a:pt x="111" y="423"/>
                  </a:lnTo>
                  <a:lnTo>
                    <a:pt x="108" y="423"/>
                  </a:lnTo>
                  <a:lnTo>
                    <a:pt x="106" y="423"/>
                  </a:lnTo>
                  <a:lnTo>
                    <a:pt x="106" y="419"/>
                  </a:lnTo>
                  <a:lnTo>
                    <a:pt x="106" y="417"/>
                  </a:lnTo>
                  <a:lnTo>
                    <a:pt x="104" y="417"/>
                  </a:lnTo>
                  <a:lnTo>
                    <a:pt x="104" y="413"/>
                  </a:lnTo>
                  <a:lnTo>
                    <a:pt x="104" y="411"/>
                  </a:lnTo>
                  <a:lnTo>
                    <a:pt x="102" y="411"/>
                  </a:lnTo>
                  <a:lnTo>
                    <a:pt x="102" y="413"/>
                  </a:lnTo>
                  <a:lnTo>
                    <a:pt x="100" y="415"/>
                  </a:lnTo>
                  <a:lnTo>
                    <a:pt x="100" y="417"/>
                  </a:lnTo>
                  <a:lnTo>
                    <a:pt x="102" y="417"/>
                  </a:lnTo>
                  <a:lnTo>
                    <a:pt x="104" y="419"/>
                  </a:lnTo>
                  <a:lnTo>
                    <a:pt x="102" y="421"/>
                  </a:lnTo>
                  <a:lnTo>
                    <a:pt x="102" y="425"/>
                  </a:lnTo>
                  <a:lnTo>
                    <a:pt x="100" y="423"/>
                  </a:lnTo>
                  <a:lnTo>
                    <a:pt x="98" y="421"/>
                  </a:lnTo>
                  <a:lnTo>
                    <a:pt x="96" y="421"/>
                  </a:lnTo>
                  <a:lnTo>
                    <a:pt x="98" y="417"/>
                  </a:lnTo>
                  <a:lnTo>
                    <a:pt x="98" y="413"/>
                  </a:lnTo>
                  <a:lnTo>
                    <a:pt x="100" y="409"/>
                  </a:lnTo>
                  <a:lnTo>
                    <a:pt x="104" y="407"/>
                  </a:lnTo>
                  <a:lnTo>
                    <a:pt x="106" y="406"/>
                  </a:lnTo>
                  <a:lnTo>
                    <a:pt x="106" y="402"/>
                  </a:lnTo>
                  <a:lnTo>
                    <a:pt x="108" y="400"/>
                  </a:lnTo>
                  <a:lnTo>
                    <a:pt x="104" y="400"/>
                  </a:lnTo>
                  <a:lnTo>
                    <a:pt x="100" y="400"/>
                  </a:lnTo>
                  <a:lnTo>
                    <a:pt x="98" y="400"/>
                  </a:lnTo>
                  <a:lnTo>
                    <a:pt x="94" y="398"/>
                  </a:lnTo>
                  <a:lnTo>
                    <a:pt x="94" y="396"/>
                  </a:lnTo>
                  <a:lnTo>
                    <a:pt x="88" y="398"/>
                  </a:lnTo>
                  <a:lnTo>
                    <a:pt x="85" y="400"/>
                  </a:lnTo>
                  <a:lnTo>
                    <a:pt x="85" y="398"/>
                  </a:lnTo>
                  <a:lnTo>
                    <a:pt x="86" y="396"/>
                  </a:lnTo>
                  <a:lnTo>
                    <a:pt x="85" y="394"/>
                  </a:lnTo>
                  <a:lnTo>
                    <a:pt x="81" y="392"/>
                  </a:lnTo>
                  <a:lnTo>
                    <a:pt x="79" y="390"/>
                  </a:lnTo>
                  <a:lnTo>
                    <a:pt x="79" y="388"/>
                  </a:lnTo>
                  <a:lnTo>
                    <a:pt x="75" y="388"/>
                  </a:lnTo>
                  <a:lnTo>
                    <a:pt x="73" y="390"/>
                  </a:lnTo>
                  <a:lnTo>
                    <a:pt x="69" y="388"/>
                  </a:lnTo>
                  <a:lnTo>
                    <a:pt x="67" y="388"/>
                  </a:lnTo>
                  <a:lnTo>
                    <a:pt x="63" y="386"/>
                  </a:lnTo>
                  <a:lnTo>
                    <a:pt x="61" y="384"/>
                  </a:lnTo>
                  <a:lnTo>
                    <a:pt x="61" y="388"/>
                  </a:lnTo>
                  <a:lnTo>
                    <a:pt x="61" y="390"/>
                  </a:lnTo>
                  <a:lnTo>
                    <a:pt x="65" y="394"/>
                  </a:lnTo>
                  <a:lnTo>
                    <a:pt x="69" y="396"/>
                  </a:lnTo>
                  <a:lnTo>
                    <a:pt x="73" y="398"/>
                  </a:lnTo>
                  <a:lnTo>
                    <a:pt x="77" y="398"/>
                  </a:lnTo>
                  <a:lnTo>
                    <a:pt x="81" y="398"/>
                  </a:lnTo>
                  <a:lnTo>
                    <a:pt x="81" y="400"/>
                  </a:lnTo>
                  <a:lnTo>
                    <a:pt x="77" y="400"/>
                  </a:lnTo>
                  <a:lnTo>
                    <a:pt x="73" y="400"/>
                  </a:lnTo>
                  <a:lnTo>
                    <a:pt x="71" y="398"/>
                  </a:lnTo>
                  <a:lnTo>
                    <a:pt x="67" y="398"/>
                  </a:lnTo>
                  <a:lnTo>
                    <a:pt x="67" y="396"/>
                  </a:lnTo>
                  <a:lnTo>
                    <a:pt x="65" y="398"/>
                  </a:lnTo>
                  <a:lnTo>
                    <a:pt x="63" y="398"/>
                  </a:lnTo>
                  <a:lnTo>
                    <a:pt x="61" y="398"/>
                  </a:lnTo>
                  <a:lnTo>
                    <a:pt x="60" y="402"/>
                  </a:lnTo>
                  <a:lnTo>
                    <a:pt x="58" y="402"/>
                  </a:lnTo>
                  <a:lnTo>
                    <a:pt x="56" y="400"/>
                  </a:lnTo>
                  <a:lnTo>
                    <a:pt x="56" y="398"/>
                  </a:lnTo>
                  <a:lnTo>
                    <a:pt x="56" y="394"/>
                  </a:lnTo>
                  <a:lnTo>
                    <a:pt x="56" y="392"/>
                  </a:lnTo>
                  <a:lnTo>
                    <a:pt x="54" y="390"/>
                  </a:lnTo>
                  <a:lnTo>
                    <a:pt x="52" y="392"/>
                  </a:lnTo>
                  <a:lnTo>
                    <a:pt x="50" y="396"/>
                  </a:lnTo>
                  <a:lnTo>
                    <a:pt x="48" y="400"/>
                  </a:lnTo>
                  <a:lnTo>
                    <a:pt x="44" y="398"/>
                  </a:lnTo>
                  <a:lnTo>
                    <a:pt x="46" y="398"/>
                  </a:lnTo>
                  <a:lnTo>
                    <a:pt x="46" y="396"/>
                  </a:lnTo>
                  <a:lnTo>
                    <a:pt x="48" y="394"/>
                  </a:lnTo>
                  <a:lnTo>
                    <a:pt x="48" y="390"/>
                  </a:lnTo>
                  <a:lnTo>
                    <a:pt x="52" y="388"/>
                  </a:lnTo>
                  <a:lnTo>
                    <a:pt x="52" y="386"/>
                  </a:lnTo>
                  <a:lnTo>
                    <a:pt x="50" y="386"/>
                  </a:lnTo>
                  <a:lnTo>
                    <a:pt x="48" y="388"/>
                  </a:lnTo>
                  <a:lnTo>
                    <a:pt x="46" y="390"/>
                  </a:lnTo>
                  <a:lnTo>
                    <a:pt x="42" y="392"/>
                  </a:lnTo>
                  <a:lnTo>
                    <a:pt x="37" y="394"/>
                  </a:lnTo>
                  <a:lnTo>
                    <a:pt x="31" y="394"/>
                  </a:lnTo>
                  <a:lnTo>
                    <a:pt x="25" y="392"/>
                  </a:lnTo>
                  <a:lnTo>
                    <a:pt x="23" y="392"/>
                  </a:lnTo>
                  <a:lnTo>
                    <a:pt x="25" y="388"/>
                  </a:lnTo>
                  <a:lnTo>
                    <a:pt x="25" y="384"/>
                  </a:lnTo>
                  <a:lnTo>
                    <a:pt x="29" y="382"/>
                  </a:lnTo>
                  <a:lnTo>
                    <a:pt x="33" y="381"/>
                  </a:lnTo>
                  <a:lnTo>
                    <a:pt x="35" y="381"/>
                  </a:lnTo>
                  <a:lnTo>
                    <a:pt x="40" y="382"/>
                  </a:lnTo>
                  <a:lnTo>
                    <a:pt x="40" y="381"/>
                  </a:lnTo>
                  <a:lnTo>
                    <a:pt x="42" y="377"/>
                  </a:lnTo>
                  <a:lnTo>
                    <a:pt x="46" y="375"/>
                  </a:lnTo>
                  <a:lnTo>
                    <a:pt x="48" y="377"/>
                  </a:lnTo>
                  <a:lnTo>
                    <a:pt x="52" y="379"/>
                  </a:lnTo>
                  <a:lnTo>
                    <a:pt x="54" y="377"/>
                  </a:lnTo>
                  <a:lnTo>
                    <a:pt x="54" y="379"/>
                  </a:lnTo>
                  <a:lnTo>
                    <a:pt x="54" y="381"/>
                  </a:lnTo>
                  <a:lnTo>
                    <a:pt x="58" y="382"/>
                  </a:lnTo>
                  <a:lnTo>
                    <a:pt x="58" y="379"/>
                  </a:lnTo>
                  <a:lnTo>
                    <a:pt x="60" y="379"/>
                  </a:lnTo>
                  <a:lnTo>
                    <a:pt x="63" y="375"/>
                  </a:lnTo>
                  <a:lnTo>
                    <a:pt x="65" y="375"/>
                  </a:lnTo>
                  <a:lnTo>
                    <a:pt x="67" y="377"/>
                  </a:lnTo>
                  <a:lnTo>
                    <a:pt x="71" y="381"/>
                  </a:lnTo>
                  <a:lnTo>
                    <a:pt x="71" y="384"/>
                  </a:lnTo>
                  <a:lnTo>
                    <a:pt x="75" y="382"/>
                  </a:lnTo>
                  <a:lnTo>
                    <a:pt x="77" y="382"/>
                  </a:lnTo>
                  <a:lnTo>
                    <a:pt x="79" y="382"/>
                  </a:lnTo>
                  <a:lnTo>
                    <a:pt x="81" y="379"/>
                  </a:lnTo>
                  <a:lnTo>
                    <a:pt x="85" y="379"/>
                  </a:lnTo>
                  <a:lnTo>
                    <a:pt x="86" y="382"/>
                  </a:lnTo>
                  <a:lnTo>
                    <a:pt x="86" y="386"/>
                  </a:lnTo>
                  <a:lnTo>
                    <a:pt x="88" y="388"/>
                  </a:lnTo>
                  <a:lnTo>
                    <a:pt x="90" y="386"/>
                  </a:lnTo>
                  <a:lnTo>
                    <a:pt x="92" y="381"/>
                  </a:lnTo>
                  <a:lnTo>
                    <a:pt x="90" y="377"/>
                  </a:lnTo>
                  <a:lnTo>
                    <a:pt x="86" y="373"/>
                  </a:lnTo>
                  <a:lnTo>
                    <a:pt x="83" y="365"/>
                  </a:lnTo>
                  <a:lnTo>
                    <a:pt x="75" y="361"/>
                  </a:lnTo>
                  <a:lnTo>
                    <a:pt x="69" y="361"/>
                  </a:lnTo>
                  <a:lnTo>
                    <a:pt x="63" y="361"/>
                  </a:lnTo>
                  <a:lnTo>
                    <a:pt x="56" y="361"/>
                  </a:lnTo>
                  <a:lnTo>
                    <a:pt x="54" y="363"/>
                  </a:lnTo>
                  <a:lnTo>
                    <a:pt x="50" y="363"/>
                  </a:lnTo>
                  <a:lnTo>
                    <a:pt x="44" y="363"/>
                  </a:lnTo>
                  <a:lnTo>
                    <a:pt x="42" y="363"/>
                  </a:lnTo>
                  <a:lnTo>
                    <a:pt x="38" y="363"/>
                  </a:lnTo>
                  <a:lnTo>
                    <a:pt x="37" y="363"/>
                  </a:lnTo>
                  <a:lnTo>
                    <a:pt x="31" y="365"/>
                  </a:lnTo>
                  <a:lnTo>
                    <a:pt x="27" y="363"/>
                  </a:lnTo>
                  <a:lnTo>
                    <a:pt x="23" y="363"/>
                  </a:lnTo>
                  <a:lnTo>
                    <a:pt x="15" y="365"/>
                  </a:lnTo>
                  <a:lnTo>
                    <a:pt x="6" y="369"/>
                  </a:lnTo>
                  <a:lnTo>
                    <a:pt x="2" y="369"/>
                  </a:lnTo>
                  <a:lnTo>
                    <a:pt x="0" y="375"/>
                  </a:lnTo>
                  <a:lnTo>
                    <a:pt x="2" y="381"/>
                  </a:lnTo>
                  <a:lnTo>
                    <a:pt x="2" y="386"/>
                  </a:lnTo>
                  <a:lnTo>
                    <a:pt x="2" y="388"/>
                  </a:lnTo>
                  <a:lnTo>
                    <a:pt x="2" y="390"/>
                  </a:lnTo>
                  <a:lnTo>
                    <a:pt x="4" y="390"/>
                  </a:lnTo>
                  <a:lnTo>
                    <a:pt x="4" y="394"/>
                  </a:lnTo>
                  <a:lnTo>
                    <a:pt x="4" y="396"/>
                  </a:lnTo>
                  <a:lnTo>
                    <a:pt x="4" y="398"/>
                  </a:lnTo>
                  <a:lnTo>
                    <a:pt x="8" y="400"/>
                  </a:lnTo>
                  <a:lnTo>
                    <a:pt x="12" y="400"/>
                  </a:lnTo>
                  <a:lnTo>
                    <a:pt x="14" y="402"/>
                  </a:lnTo>
                  <a:lnTo>
                    <a:pt x="15" y="402"/>
                  </a:lnTo>
                  <a:lnTo>
                    <a:pt x="17" y="404"/>
                  </a:lnTo>
                  <a:lnTo>
                    <a:pt x="21" y="404"/>
                  </a:lnTo>
                  <a:lnTo>
                    <a:pt x="27" y="406"/>
                  </a:lnTo>
                  <a:lnTo>
                    <a:pt x="35" y="406"/>
                  </a:lnTo>
                  <a:lnTo>
                    <a:pt x="38" y="406"/>
                  </a:lnTo>
                  <a:lnTo>
                    <a:pt x="44" y="406"/>
                  </a:lnTo>
                  <a:lnTo>
                    <a:pt x="48" y="406"/>
                  </a:lnTo>
                  <a:lnTo>
                    <a:pt x="50" y="421"/>
                  </a:lnTo>
                  <a:lnTo>
                    <a:pt x="50" y="432"/>
                  </a:lnTo>
                  <a:lnTo>
                    <a:pt x="52" y="448"/>
                  </a:lnTo>
                  <a:lnTo>
                    <a:pt x="52" y="452"/>
                  </a:lnTo>
                  <a:lnTo>
                    <a:pt x="54" y="459"/>
                  </a:lnTo>
                  <a:lnTo>
                    <a:pt x="60" y="459"/>
                  </a:lnTo>
                  <a:lnTo>
                    <a:pt x="60" y="463"/>
                  </a:lnTo>
                  <a:lnTo>
                    <a:pt x="61" y="467"/>
                  </a:lnTo>
                  <a:lnTo>
                    <a:pt x="65" y="469"/>
                  </a:lnTo>
                  <a:lnTo>
                    <a:pt x="71" y="469"/>
                  </a:lnTo>
                  <a:lnTo>
                    <a:pt x="73" y="471"/>
                  </a:lnTo>
                  <a:lnTo>
                    <a:pt x="75" y="475"/>
                  </a:lnTo>
                  <a:lnTo>
                    <a:pt x="79" y="475"/>
                  </a:lnTo>
                  <a:lnTo>
                    <a:pt x="83" y="475"/>
                  </a:lnTo>
                  <a:lnTo>
                    <a:pt x="85" y="477"/>
                  </a:lnTo>
                  <a:lnTo>
                    <a:pt x="88" y="480"/>
                  </a:lnTo>
                  <a:lnTo>
                    <a:pt x="92" y="484"/>
                  </a:lnTo>
                  <a:lnTo>
                    <a:pt x="96" y="486"/>
                  </a:lnTo>
                  <a:lnTo>
                    <a:pt x="98" y="488"/>
                  </a:lnTo>
                  <a:lnTo>
                    <a:pt x="100" y="492"/>
                  </a:lnTo>
                  <a:lnTo>
                    <a:pt x="102" y="494"/>
                  </a:lnTo>
                  <a:lnTo>
                    <a:pt x="104" y="494"/>
                  </a:lnTo>
                  <a:lnTo>
                    <a:pt x="108" y="494"/>
                  </a:lnTo>
                  <a:lnTo>
                    <a:pt x="117" y="494"/>
                  </a:lnTo>
                  <a:lnTo>
                    <a:pt x="127" y="492"/>
                  </a:lnTo>
                  <a:lnTo>
                    <a:pt x="129" y="492"/>
                  </a:lnTo>
                  <a:lnTo>
                    <a:pt x="131" y="494"/>
                  </a:lnTo>
                  <a:lnTo>
                    <a:pt x="134" y="494"/>
                  </a:lnTo>
                  <a:lnTo>
                    <a:pt x="138" y="494"/>
                  </a:lnTo>
                  <a:lnTo>
                    <a:pt x="140" y="494"/>
                  </a:lnTo>
                  <a:lnTo>
                    <a:pt x="140" y="488"/>
                  </a:lnTo>
                  <a:lnTo>
                    <a:pt x="138" y="486"/>
                  </a:lnTo>
                  <a:lnTo>
                    <a:pt x="140" y="480"/>
                  </a:lnTo>
                  <a:lnTo>
                    <a:pt x="142" y="478"/>
                  </a:lnTo>
                  <a:lnTo>
                    <a:pt x="142" y="475"/>
                  </a:lnTo>
                  <a:lnTo>
                    <a:pt x="140" y="473"/>
                  </a:lnTo>
                  <a:lnTo>
                    <a:pt x="138" y="473"/>
                  </a:lnTo>
                  <a:lnTo>
                    <a:pt x="140" y="471"/>
                  </a:lnTo>
                  <a:lnTo>
                    <a:pt x="142" y="469"/>
                  </a:lnTo>
                  <a:lnTo>
                    <a:pt x="144" y="467"/>
                  </a:lnTo>
                  <a:lnTo>
                    <a:pt x="144" y="465"/>
                  </a:lnTo>
                  <a:lnTo>
                    <a:pt x="144" y="461"/>
                  </a:lnTo>
                  <a:lnTo>
                    <a:pt x="146" y="461"/>
                  </a:lnTo>
                  <a:lnTo>
                    <a:pt x="146" y="459"/>
                  </a:lnTo>
                  <a:lnTo>
                    <a:pt x="148" y="461"/>
                  </a:lnTo>
                  <a:lnTo>
                    <a:pt x="150" y="461"/>
                  </a:lnTo>
                  <a:lnTo>
                    <a:pt x="154" y="461"/>
                  </a:lnTo>
                  <a:lnTo>
                    <a:pt x="156" y="461"/>
                  </a:lnTo>
                  <a:lnTo>
                    <a:pt x="159" y="461"/>
                  </a:lnTo>
                  <a:lnTo>
                    <a:pt x="161" y="461"/>
                  </a:lnTo>
                  <a:lnTo>
                    <a:pt x="163" y="461"/>
                  </a:lnTo>
                  <a:lnTo>
                    <a:pt x="165" y="459"/>
                  </a:lnTo>
                  <a:lnTo>
                    <a:pt x="169" y="461"/>
                  </a:lnTo>
                  <a:lnTo>
                    <a:pt x="173" y="461"/>
                  </a:lnTo>
                  <a:lnTo>
                    <a:pt x="175" y="463"/>
                  </a:lnTo>
                  <a:lnTo>
                    <a:pt x="179" y="465"/>
                  </a:lnTo>
                  <a:lnTo>
                    <a:pt x="180" y="463"/>
                  </a:lnTo>
                  <a:lnTo>
                    <a:pt x="184" y="465"/>
                  </a:lnTo>
                  <a:lnTo>
                    <a:pt x="192" y="471"/>
                  </a:lnTo>
                  <a:lnTo>
                    <a:pt x="198" y="477"/>
                  </a:lnTo>
                  <a:lnTo>
                    <a:pt x="202" y="478"/>
                  </a:lnTo>
                  <a:lnTo>
                    <a:pt x="213" y="482"/>
                  </a:lnTo>
                  <a:lnTo>
                    <a:pt x="223" y="482"/>
                  </a:lnTo>
                  <a:lnTo>
                    <a:pt x="232" y="484"/>
                  </a:lnTo>
                  <a:lnTo>
                    <a:pt x="238" y="484"/>
                  </a:lnTo>
                  <a:lnTo>
                    <a:pt x="242" y="482"/>
                  </a:lnTo>
                  <a:lnTo>
                    <a:pt x="244" y="482"/>
                  </a:lnTo>
                  <a:lnTo>
                    <a:pt x="246" y="484"/>
                  </a:lnTo>
                  <a:lnTo>
                    <a:pt x="248" y="511"/>
                  </a:lnTo>
                  <a:lnTo>
                    <a:pt x="503" y="500"/>
                  </a:lnTo>
                  <a:lnTo>
                    <a:pt x="537" y="490"/>
                  </a:lnTo>
                  <a:lnTo>
                    <a:pt x="537" y="473"/>
                  </a:lnTo>
                  <a:lnTo>
                    <a:pt x="532" y="465"/>
                  </a:lnTo>
                  <a:lnTo>
                    <a:pt x="530" y="427"/>
                  </a:lnTo>
                  <a:lnTo>
                    <a:pt x="522" y="358"/>
                  </a:lnTo>
                  <a:lnTo>
                    <a:pt x="518" y="313"/>
                  </a:lnTo>
                  <a:lnTo>
                    <a:pt x="516" y="288"/>
                  </a:lnTo>
                  <a:lnTo>
                    <a:pt x="514" y="277"/>
                  </a:lnTo>
                  <a:lnTo>
                    <a:pt x="512" y="267"/>
                  </a:lnTo>
                  <a:lnTo>
                    <a:pt x="511" y="258"/>
                  </a:lnTo>
                  <a:lnTo>
                    <a:pt x="507" y="252"/>
                  </a:lnTo>
                  <a:lnTo>
                    <a:pt x="505" y="244"/>
                  </a:lnTo>
                  <a:lnTo>
                    <a:pt x="501" y="237"/>
                  </a:lnTo>
                  <a:lnTo>
                    <a:pt x="499" y="229"/>
                  </a:lnTo>
                  <a:lnTo>
                    <a:pt x="493" y="219"/>
                  </a:lnTo>
                  <a:lnTo>
                    <a:pt x="489" y="214"/>
                  </a:lnTo>
                  <a:lnTo>
                    <a:pt x="486" y="204"/>
                  </a:lnTo>
                  <a:lnTo>
                    <a:pt x="482" y="200"/>
                  </a:lnTo>
                  <a:lnTo>
                    <a:pt x="476" y="192"/>
                  </a:lnTo>
                  <a:lnTo>
                    <a:pt x="470" y="181"/>
                  </a:lnTo>
                  <a:lnTo>
                    <a:pt x="428" y="135"/>
                  </a:lnTo>
                  <a:lnTo>
                    <a:pt x="420" y="125"/>
                  </a:lnTo>
                  <a:lnTo>
                    <a:pt x="413" y="116"/>
                  </a:lnTo>
                  <a:lnTo>
                    <a:pt x="407" y="110"/>
                  </a:lnTo>
                  <a:lnTo>
                    <a:pt x="405" y="106"/>
                  </a:lnTo>
                  <a:lnTo>
                    <a:pt x="403" y="104"/>
                  </a:lnTo>
                  <a:lnTo>
                    <a:pt x="386" y="85"/>
                  </a:lnTo>
                  <a:lnTo>
                    <a:pt x="384" y="81"/>
                  </a:lnTo>
                  <a:lnTo>
                    <a:pt x="378" y="75"/>
                  </a:lnTo>
                  <a:lnTo>
                    <a:pt x="359" y="54"/>
                  </a:lnTo>
                  <a:lnTo>
                    <a:pt x="353" y="66"/>
                  </a:lnTo>
                  <a:lnTo>
                    <a:pt x="311" y="68"/>
                  </a:lnTo>
                  <a:lnTo>
                    <a:pt x="309" y="39"/>
                  </a:lnTo>
                  <a:lnTo>
                    <a:pt x="309" y="29"/>
                  </a:lnTo>
                  <a:lnTo>
                    <a:pt x="307" y="14"/>
                  </a:lnTo>
                  <a:lnTo>
                    <a:pt x="307" y="0"/>
                  </a:lnTo>
                  <a:lnTo>
                    <a:pt x="299" y="2"/>
                  </a:lnTo>
                  <a:lnTo>
                    <a:pt x="299" y="4"/>
                  </a:lnTo>
                  <a:lnTo>
                    <a:pt x="298" y="8"/>
                  </a:lnTo>
                  <a:lnTo>
                    <a:pt x="296" y="14"/>
                  </a:lnTo>
                  <a:lnTo>
                    <a:pt x="294" y="18"/>
                  </a:lnTo>
                  <a:lnTo>
                    <a:pt x="294" y="23"/>
                  </a:lnTo>
                  <a:lnTo>
                    <a:pt x="294" y="27"/>
                  </a:lnTo>
                  <a:lnTo>
                    <a:pt x="294" y="31"/>
                  </a:lnTo>
                  <a:lnTo>
                    <a:pt x="296" y="35"/>
                  </a:lnTo>
                  <a:lnTo>
                    <a:pt x="294" y="39"/>
                  </a:lnTo>
                  <a:lnTo>
                    <a:pt x="294" y="48"/>
                  </a:lnTo>
                  <a:lnTo>
                    <a:pt x="292" y="58"/>
                  </a:lnTo>
                  <a:lnTo>
                    <a:pt x="294" y="64"/>
                  </a:lnTo>
                  <a:lnTo>
                    <a:pt x="296" y="73"/>
                  </a:lnTo>
                  <a:lnTo>
                    <a:pt x="299" y="83"/>
                  </a:lnTo>
                  <a:lnTo>
                    <a:pt x="299" y="87"/>
                  </a:lnTo>
                  <a:lnTo>
                    <a:pt x="296" y="96"/>
                  </a:lnTo>
                  <a:lnTo>
                    <a:pt x="296" y="102"/>
                  </a:lnTo>
                  <a:lnTo>
                    <a:pt x="298" y="106"/>
                  </a:lnTo>
                  <a:lnTo>
                    <a:pt x="296" y="112"/>
                  </a:lnTo>
                  <a:lnTo>
                    <a:pt x="296" y="118"/>
                  </a:lnTo>
                  <a:lnTo>
                    <a:pt x="296" y="125"/>
                  </a:lnTo>
                  <a:lnTo>
                    <a:pt x="296" y="129"/>
                  </a:lnTo>
                  <a:lnTo>
                    <a:pt x="298" y="139"/>
                  </a:lnTo>
                  <a:lnTo>
                    <a:pt x="299" y="146"/>
                  </a:lnTo>
                  <a:close/>
                </a:path>
              </a:pathLst>
            </a:custGeom>
            <a:solidFill>
              <a:srgbClr val="00B0F0"/>
            </a:solidFill>
            <a:ln w="3175">
              <a:solidFill>
                <a:srgbClr val="000000"/>
              </a:solidFill>
              <a:round/>
              <a:headEnd/>
              <a:tailEnd/>
            </a:ln>
          </p:spPr>
          <p:txBody>
            <a:bodyPr/>
            <a:lstStyle/>
            <a:p>
              <a:endParaRPr lang="es-MX" sz="1100" dirty="0">
                <a:solidFill>
                  <a:schemeClr val="bg1"/>
                </a:solidFill>
                <a:latin typeface="Calibri"/>
              </a:endParaRPr>
            </a:p>
          </p:txBody>
        </p:sp>
        <p:sp>
          <p:nvSpPr>
            <p:cNvPr id="81" name="Freeform 1083"/>
            <p:cNvSpPr>
              <a:spLocks/>
            </p:cNvSpPr>
            <p:nvPr/>
          </p:nvSpPr>
          <p:spPr bwMode="auto">
            <a:xfrm>
              <a:off x="1637338" y="2394382"/>
              <a:ext cx="253242" cy="429657"/>
            </a:xfrm>
            <a:custGeom>
              <a:avLst/>
              <a:gdLst>
                <a:gd name="T0" fmla="*/ 2147483647 w 399"/>
                <a:gd name="T1" fmla="*/ 2147483647 h 656"/>
                <a:gd name="T2" fmla="*/ 2147483647 w 399"/>
                <a:gd name="T3" fmla="*/ 2147483647 h 656"/>
                <a:gd name="T4" fmla="*/ 2147483647 w 399"/>
                <a:gd name="T5" fmla="*/ 2147483647 h 656"/>
                <a:gd name="T6" fmla="*/ 2147483647 w 399"/>
                <a:gd name="T7" fmla="*/ 2147483647 h 656"/>
                <a:gd name="T8" fmla="*/ 2147483647 w 399"/>
                <a:gd name="T9" fmla="*/ 2147483647 h 656"/>
                <a:gd name="T10" fmla="*/ 2147483647 w 399"/>
                <a:gd name="T11" fmla="*/ 2147483647 h 656"/>
                <a:gd name="T12" fmla="*/ 2147483647 w 399"/>
                <a:gd name="T13" fmla="*/ 2147483647 h 656"/>
                <a:gd name="T14" fmla="*/ 2147483647 w 399"/>
                <a:gd name="T15" fmla="*/ 2147483647 h 656"/>
                <a:gd name="T16" fmla="*/ 2147483647 w 399"/>
                <a:gd name="T17" fmla="*/ 2147483647 h 656"/>
                <a:gd name="T18" fmla="*/ 2147483647 w 399"/>
                <a:gd name="T19" fmla="*/ 2147483647 h 656"/>
                <a:gd name="T20" fmla="*/ 2147483647 w 399"/>
                <a:gd name="T21" fmla="*/ 2147483647 h 656"/>
                <a:gd name="T22" fmla="*/ 2147483647 w 399"/>
                <a:gd name="T23" fmla="*/ 2147483647 h 656"/>
                <a:gd name="T24" fmla="*/ 2147483647 w 399"/>
                <a:gd name="T25" fmla="*/ 2147483647 h 656"/>
                <a:gd name="T26" fmla="*/ 2147483647 w 399"/>
                <a:gd name="T27" fmla="*/ 2147483647 h 656"/>
                <a:gd name="T28" fmla="*/ 2147483647 w 399"/>
                <a:gd name="T29" fmla="*/ 2147483647 h 656"/>
                <a:gd name="T30" fmla="*/ 2147483647 w 399"/>
                <a:gd name="T31" fmla="*/ 2147483647 h 656"/>
                <a:gd name="T32" fmla="*/ 2147483647 w 399"/>
                <a:gd name="T33" fmla="*/ 0 h 656"/>
                <a:gd name="T34" fmla="*/ 2147483647 w 399"/>
                <a:gd name="T35" fmla="*/ 2147483647 h 656"/>
                <a:gd name="T36" fmla="*/ 2147483647 w 399"/>
                <a:gd name="T37" fmla="*/ 2147483647 h 656"/>
                <a:gd name="T38" fmla="*/ 2147483647 w 399"/>
                <a:gd name="T39" fmla="*/ 2147483647 h 656"/>
                <a:gd name="T40" fmla="*/ 2147483647 w 399"/>
                <a:gd name="T41" fmla="*/ 2147483647 h 656"/>
                <a:gd name="T42" fmla="*/ 2147483647 w 399"/>
                <a:gd name="T43" fmla="*/ 2147483647 h 656"/>
                <a:gd name="T44" fmla="*/ 2147483647 w 399"/>
                <a:gd name="T45" fmla="*/ 2147483647 h 656"/>
                <a:gd name="T46" fmla="*/ 2147483647 w 399"/>
                <a:gd name="T47" fmla="*/ 2147483647 h 656"/>
                <a:gd name="T48" fmla="*/ 2147483647 w 399"/>
                <a:gd name="T49" fmla="*/ 2147483647 h 656"/>
                <a:gd name="T50" fmla="*/ 2147483647 w 399"/>
                <a:gd name="T51" fmla="*/ 2147483647 h 656"/>
                <a:gd name="T52" fmla="*/ 2147483647 w 399"/>
                <a:gd name="T53" fmla="*/ 2147483647 h 656"/>
                <a:gd name="T54" fmla="*/ 2147483647 w 399"/>
                <a:gd name="T55" fmla="*/ 2147483647 h 656"/>
                <a:gd name="T56" fmla="*/ 2147483647 w 399"/>
                <a:gd name="T57" fmla="*/ 2147483647 h 656"/>
                <a:gd name="T58" fmla="*/ 2147483647 w 399"/>
                <a:gd name="T59" fmla="*/ 2147483647 h 656"/>
                <a:gd name="T60" fmla="*/ 2147483647 w 399"/>
                <a:gd name="T61" fmla="*/ 2147483647 h 656"/>
                <a:gd name="T62" fmla="*/ 2147483647 w 399"/>
                <a:gd name="T63" fmla="*/ 2147483647 h 656"/>
                <a:gd name="T64" fmla="*/ 2147483647 w 399"/>
                <a:gd name="T65" fmla="*/ 2147483647 h 656"/>
                <a:gd name="T66" fmla="*/ 2147483647 w 399"/>
                <a:gd name="T67" fmla="*/ 2147483647 h 656"/>
                <a:gd name="T68" fmla="*/ 2147483647 w 399"/>
                <a:gd name="T69" fmla="*/ 2147483647 h 656"/>
                <a:gd name="T70" fmla="*/ 2147483647 w 399"/>
                <a:gd name="T71" fmla="*/ 2147483647 h 656"/>
                <a:gd name="T72" fmla="*/ 2147483647 w 399"/>
                <a:gd name="T73" fmla="*/ 2147483647 h 656"/>
                <a:gd name="T74" fmla="*/ 2147483647 w 399"/>
                <a:gd name="T75" fmla="*/ 2147483647 h 656"/>
                <a:gd name="T76" fmla="*/ 2147483647 w 399"/>
                <a:gd name="T77" fmla="*/ 2147483647 h 656"/>
                <a:gd name="T78" fmla="*/ 2147483647 w 399"/>
                <a:gd name="T79" fmla="*/ 2147483647 h 656"/>
                <a:gd name="T80" fmla="*/ 2147483647 w 399"/>
                <a:gd name="T81" fmla="*/ 2147483647 h 656"/>
                <a:gd name="T82" fmla="*/ 2147483647 w 399"/>
                <a:gd name="T83" fmla="*/ 2147483647 h 656"/>
                <a:gd name="T84" fmla="*/ 2147483647 w 399"/>
                <a:gd name="T85" fmla="*/ 2147483647 h 656"/>
                <a:gd name="T86" fmla="*/ 2147483647 w 399"/>
                <a:gd name="T87" fmla="*/ 2147483647 h 656"/>
                <a:gd name="T88" fmla="*/ 2147483647 w 399"/>
                <a:gd name="T89" fmla="*/ 2147483647 h 656"/>
                <a:gd name="T90" fmla="*/ 2147483647 w 399"/>
                <a:gd name="T91" fmla="*/ 2147483647 h 656"/>
                <a:gd name="T92" fmla="*/ 2147483647 w 399"/>
                <a:gd name="T93" fmla="*/ 2147483647 h 656"/>
                <a:gd name="T94" fmla="*/ 2147483647 w 399"/>
                <a:gd name="T95" fmla="*/ 2147483647 h 656"/>
                <a:gd name="T96" fmla="*/ 2147483647 w 399"/>
                <a:gd name="T97" fmla="*/ 2147483647 h 656"/>
                <a:gd name="T98" fmla="*/ 2147483647 w 399"/>
                <a:gd name="T99" fmla="*/ 2147483647 h 656"/>
                <a:gd name="T100" fmla="*/ 2147483647 w 399"/>
                <a:gd name="T101" fmla="*/ 2147483647 h 656"/>
                <a:gd name="T102" fmla="*/ 2147483647 w 399"/>
                <a:gd name="T103" fmla="*/ 2147483647 h 656"/>
                <a:gd name="T104" fmla="*/ 2147483647 w 399"/>
                <a:gd name="T105" fmla="*/ 2147483647 h 656"/>
                <a:gd name="T106" fmla="*/ 2147483647 w 399"/>
                <a:gd name="T107" fmla="*/ 2147483647 h 656"/>
                <a:gd name="T108" fmla="*/ 2147483647 w 399"/>
                <a:gd name="T109" fmla="*/ 2147483647 h 656"/>
                <a:gd name="T110" fmla="*/ 2147483647 w 399"/>
                <a:gd name="T111" fmla="*/ 2147483647 h 656"/>
                <a:gd name="T112" fmla="*/ 2147483647 w 399"/>
                <a:gd name="T113" fmla="*/ 2147483647 h 656"/>
                <a:gd name="T114" fmla="*/ 2147483647 w 399"/>
                <a:gd name="T115" fmla="*/ 2147483647 h 656"/>
                <a:gd name="T116" fmla="*/ 2147483647 w 399"/>
                <a:gd name="T117" fmla="*/ 2147483647 h 656"/>
                <a:gd name="T118" fmla="*/ 2147483647 w 399"/>
                <a:gd name="T119" fmla="*/ 2147483647 h 656"/>
                <a:gd name="T120" fmla="*/ 2147483647 w 399"/>
                <a:gd name="T121" fmla="*/ 2147483647 h 656"/>
                <a:gd name="T122" fmla="*/ 2147483647 w 399"/>
                <a:gd name="T123" fmla="*/ 2147483647 h 656"/>
                <a:gd name="T124" fmla="*/ 2147483647 w 399"/>
                <a:gd name="T125" fmla="*/ 2147483647 h 6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
                <a:gd name="T190" fmla="*/ 0 h 656"/>
                <a:gd name="T191" fmla="*/ 399 w 399"/>
                <a:gd name="T192" fmla="*/ 656 h 6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 h="656">
                  <a:moveTo>
                    <a:pt x="319" y="342"/>
                  </a:moveTo>
                  <a:lnTo>
                    <a:pt x="317" y="342"/>
                  </a:lnTo>
                  <a:lnTo>
                    <a:pt x="317" y="340"/>
                  </a:lnTo>
                  <a:lnTo>
                    <a:pt x="315" y="340"/>
                  </a:lnTo>
                  <a:lnTo>
                    <a:pt x="315" y="342"/>
                  </a:lnTo>
                  <a:lnTo>
                    <a:pt x="313" y="340"/>
                  </a:lnTo>
                  <a:lnTo>
                    <a:pt x="313" y="338"/>
                  </a:lnTo>
                  <a:lnTo>
                    <a:pt x="311" y="340"/>
                  </a:lnTo>
                  <a:lnTo>
                    <a:pt x="309" y="343"/>
                  </a:lnTo>
                  <a:lnTo>
                    <a:pt x="307" y="345"/>
                  </a:lnTo>
                  <a:lnTo>
                    <a:pt x="307" y="342"/>
                  </a:lnTo>
                  <a:lnTo>
                    <a:pt x="307" y="340"/>
                  </a:lnTo>
                  <a:lnTo>
                    <a:pt x="305" y="340"/>
                  </a:lnTo>
                  <a:lnTo>
                    <a:pt x="303" y="342"/>
                  </a:lnTo>
                  <a:lnTo>
                    <a:pt x="303" y="338"/>
                  </a:lnTo>
                  <a:lnTo>
                    <a:pt x="302" y="338"/>
                  </a:lnTo>
                  <a:lnTo>
                    <a:pt x="300" y="340"/>
                  </a:lnTo>
                  <a:lnTo>
                    <a:pt x="296" y="342"/>
                  </a:lnTo>
                  <a:lnTo>
                    <a:pt x="292" y="343"/>
                  </a:lnTo>
                  <a:lnTo>
                    <a:pt x="286" y="347"/>
                  </a:lnTo>
                  <a:lnTo>
                    <a:pt x="284" y="353"/>
                  </a:lnTo>
                  <a:lnTo>
                    <a:pt x="280" y="357"/>
                  </a:lnTo>
                  <a:lnTo>
                    <a:pt x="280" y="353"/>
                  </a:lnTo>
                  <a:lnTo>
                    <a:pt x="277" y="347"/>
                  </a:lnTo>
                  <a:lnTo>
                    <a:pt x="273" y="345"/>
                  </a:lnTo>
                  <a:lnTo>
                    <a:pt x="273" y="340"/>
                  </a:lnTo>
                  <a:lnTo>
                    <a:pt x="271" y="336"/>
                  </a:lnTo>
                  <a:lnTo>
                    <a:pt x="273" y="334"/>
                  </a:lnTo>
                  <a:lnTo>
                    <a:pt x="277" y="332"/>
                  </a:lnTo>
                  <a:lnTo>
                    <a:pt x="282" y="332"/>
                  </a:lnTo>
                  <a:lnTo>
                    <a:pt x="280" y="338"/>
                  </a:lnTo>
                  <a:lnTo>
                    <a:pt x="280" y="342"/>
                  </a:lnTo>
                  <a:lnTo>
                    <a:pt x="284" y="338"/>
                  </a:lnTo>
                  <a:lnTo>
                    <a:pt x="284" y="330"/>
                  </a:lnTo>
                  <a:lnTo>
                    <a:pt x="286" y="324"/>
                  </a:lnTo>
                  <a:lnTo>
                    <a:pt x="290" y="313"/>
                  </a:lnTo>
                  <a:lnTo>
                    <a:pt x="290" y="311"/>
                  </a:lnTo>
                  <a:lnTo>
                    <a:pt x="294" y="311"/>
                  </a:lnTo>
                  <a:lnTo>
                    <a:pt x="296" y="309"/>
                  </a:lnTo>
                  <a:lnTo>
                    <a:pt x="298" y="305"/>
                  </a:lnTo>
                  <a:lnTo>
                    <a:pt x="302" y="301"/>
                  </a:lnTo>
                  <a:lnTo>
                    <a:pt x="298" y="301"/>
                  </a:lnTo>
                  <a:lnTo>
                    <a:pt x="296" y="295"/>
                  </a:lnTo>
                  <a:lnTo>
                    <a:pt x="298" y="288"/>
                  </a:lnTo>
                  <a:lnTo>
                    <a:pt x="300" y="292"/>
                  </a:lnTo>
                  <a:lnTo>
                    <a:pt x="302" y="295"/>
                  </a:lnTo>
                  <a:lnTo>
                    <a:pt x="303" y="303"/>
                  </a:lnTo>
                  <a:lnTo>
                    <a:pt x="302" y="313"/>
                  </a:lnTo>
                  <a:lnTo>
                    <a:pt x="300" y="322"/>
                  </a:lnTo>
                  <a:lnTo>
                    <a:pt x="303" y="319"/>
                  </a:lnTo>
                  <a:lnTo>
                    <a:pt x="305" y="313"/>
                  </a:lnTo>
                  <a:lnTo>
                    <a:pt x="309" y="307"/>
                  </a:lnTo>
                  <a:lnTo>
                    <a:pt x="305" y="295"/>
                  </a:lnTo>
                  <a:lnTo>
                    <a:pt x="300" y="286"/>
                  </a:lnTo>
                  <a:lnTo>
                    <a:pt x="302" y="276"/>
                  </a:lnTo>
                  <a:lnTo>
                    <a:pt x="303" y="265"/>
                  </a:lnTo>
                  <a:lnTo>
                    <a:pt x="303" y="253"/>
                  </a:lnTo>
                  <a:lnTo>
                    <a:pt x="309" y="246"/>
                  </a:lnTo>
                  <a:lnTo>
                    <a:pt x="313" y="238"/>
                  </a:lnTo>
                  <a:lnTo>
                    <a:pt x="321" y="228"/>
                  </a:lnTo>
                  <a:lnTo>
                    <a:pt x="325" y="211"/>
                  </a:lnTo>
                  <a:lnTo>
                    <a:pt x="330" y="198"/>
                  </a:lnTo>
                  <a:lnTo>
                    <a:pt x="336" y="188"/>
                  </a:lnTo>
                  <a:lnTo>
                    <a:pt x="342" y="182"/>
                  </a:lnTo>
                  <a:lnTo>
                    <a:pt x="353" y="171"/>
                  </a:lnTo>
                  <a:lnTo>
                    <a:pt x="365" y="155"/>
                  </a:lnTo>
                  <a:lnTo>
                    <a:pt x="369" y="146"/>
                  </a:lnTo>
                  <a:lnTo>
                    <a:pt x="374" y="138"/>
                  </a:lnTo>
                  <a:lnTo>
                    <a:pt x="378" y="134"/>
                  </a:lnTo>
                  <a:lnTo>
                    <a:pt x="382" y="127"/>
                  </a:lnTo>
                  <a:lnTo>
                    <a:pt x="390" y="117"/>
                  </a:lnTo>
                  <a:lnTo>
                    <a:pt x="394" y="109"/>
                  </a:lnTo>
                  <a:lnTo>
                    <a:pt x="392" y="107"/>
                  </a:lnTo>
                  <a:lnTo>
                    <a:pt x="392" y="100"/>
                  </a:lnTo>
                  <a:lnTo>
                    <a:pt x="394" y="96"/>
                  </a:lnTo>
                  <a:lnTo>
                    <a:pt x="394" y="92"/>
                  </a:lnTo>
                  <a:lnTo>
                    <a:pt x="394" y="86"/>
                  </a:lnTo>
                  <a:lnTo>
                    <a:pt x="392" y="79"/>
                  </a:lnTo>
                  <a:lnTo>
                    <a:pt x="392" y="75"/>
                  </a:lnTo>
                  <a:lnTo>
                    <a:pt x="396" y="75"/>
                  </a:lnTo>
                  <a:lnTo>
                    <a:pt x="396" y="71"/>
                  </a:lnTo>
                  <a:lnTo>
                    <a:pt x="396" y="69"/>
                  </a:lnTo>
                  <a:lnTo>
                    <a:pt x="394" y="73"/>
                  </a:lnTo>
                  <a:lnTo>
                    <a:pt x="390" y="73"/>
                  </a:lnTo>
                  <a:lnTo>
                    <a:pt x="392" y="69"/>
                  </a:lnTo>
                  <a:lnTo>
                    <a:pt x="394" y="67"/>
                  </a:lnTo>
                  <a:lnTo>
                    <a:pt x="392" y="65"/>
                  </a:lnTo>
                  <a:lnTo>
                    <a:pt x="390" y="67"/>
                  </a:lnTo>
                  <a:lnTo>
                    <a:pt x="390" y="65"/>
                  </a:lnTo>
                  <a:lnTo>
                    <a:pt x="390" y="63"/>
                  </a:lnTo>
                  <a:lnTo>
                    <a:pt x="390" y="61"/>
                  </a:lnTo>
                  <a:lnTo>
                    <a:pt x="392" y="61"/>
                  </a:lnTo>
                  <a:lnTo>
                    <a:pt x="394" y="61"/>
                  </a:lnTo>
                  <a:lnTo>
                    <a:pt x="396" y="61"/>
                  </a:lnTo>
                  <a:lnTo>
                    <a:pt x="397" y="61"/>
                  </a:lnTo>
                  <a:lnTo>
                    <a:pt x="397" y="63"/>
                  </a:lnTo>
                  <a:lnTo>
                    <a:pt x="396" y="69"/>
                  </a:lnTo>
                  <a:lnTo>
                    <a:pt x="397" y="69"/>
                  </a:lnTo>
                  <a:lnTo>
                    <a:pt x="397" y="67"/>
                  </a:lnTo>
                  <a:lnTo>
                    <a:pt x="399" y="63"/>
                  </a:lnTo>
                  <a:lnTo>
                    <a:pt x="399" y="57"/>
                  </a:lnTo>
                  <a:lnTo>
                    <a:pt x="397" y="57"/>
                  </a:lnTo>
                  <a:lnTo>
                    <a:pt x="392" y="57"/>
                  </a:lnTo>
                  <a:lnTo>
                    <a:pt x="390" y="57"/>
                  </a:lnTo>
                  <a:lnTo>
                    <a:pt x="390" y="52"/>
                  </a:lnTo>
                  <a:lnTo>
                    <a:pt x="388" y="48"/>
                  </a:lnTo>
                  <a:lnTo>
                    <a:pt x="386" y="44"/>
                  </a:lnTo>
                  <a:lnTo>
                    <a:pt x="384" y="42"/>
                  </a:lnTo>
                  <a:lnTo>
                    <a:pt x="382" y="38"/>
                  </a:lnTo>
                  <a:lnTo>
                    <a:pt x="380" y="36"/>
                  </a:lnTo>
                  <a:lnTo>
                    <a:pt x="378" y="34"/>
                  </a:lnTo>
                  <a:lnTo>
                    <a:pt x="374" y="32"/>
                  </a:lnTo>
                  <a:lnTo>
                    <a:pt x="373" y="29"/>
                  </a:lnTo>
                  <a:lnTo>
                    <a:pt x="371" y="23"/>
                  </a:lnTo>
                  <a:lnTo>
                    <a:pt x="369" y="17"/>
                  </a:lnTo>
                  <a:lnTo>
                    <a:pt x="361" y="15"/>
                  </a:lnTo>
                  <a:lnTo>
                    <a:pt x="348" y="6"/>
                  </a:lnTo>
                  <a:lnTo>
                    <a:pt x="336" y="2"/>
                  </a:lnTo>
                  <a:lnTo>
                    <a:pt x="323" y="0"/>
                  </a:lnTo>
                  <a:lnTo>
                    <a:pt x="317" y="2"/>
                  </a:lnTo>
                  <a:lnTo>
                    <a:pt x="311" y="6"/>
                  </a:lnTo>
                  <a:lnTo>
                    <a:pt x="303" y="13"/>
                  </a:lnTo>
                  <a:lnTo>
                    <a:pt x="298" y="17"/>
                  </a:lnTo>
                  <a:lnTo>
                    <a:pt x="288" y="19"/>
                  </a:lnTo>
                  <a:lnTo>
                    <a:pt x="282" y="17"/>
                  </a:lnTo>
                  <a:lnTo>
                    <a:pt x="280" y="19"/>
                  </a:lnTo>
                  <a:lnTo>
                    <a:pt x="277" y="23"/>
                  </a:lnTo>
                  <a:lnTo>
                    <a:pt x="275" y="25"/>
                  </a:lnTo>
                  <a:lnTo>
                    <a:pt x="277" y="27"/>
                  </a:lnTo>
                  <a:lnTo>
                    <a:pt x="280" y="29"/>
                  </a:lnTo>
                  <a:lnTo>
                    <a:pt x="279" y="25"/>
                  </a:lnTo>
                  <a:lnTo>
                    <a:pt x="282" y="21"/>
                  </a:lnTo>
                  <a:lnTo>
                    <a:pt x="284" y="23"/>
                  </a:lnTo>
                  <a:lnTo>
                    <a:pt x="288" y="23"/>
                  </a:lnTo>
                  <a:lnTo>
                    <a:pt x="296" y="25"/>
                  </a:lnTo>
                  <a:lnTo>
                    <a:pt x="303" y="23"/>
                  </a:lnTo>
                  <a:lnTo>
                    <a:pt x="309" y="21"/>
                  </a:lnTo>
                  <a:lnTo>
                    <a:pt x="309" y="19"/>
                  </a:lnTo>
                  <a:lnTo>
                    <a:pt x="311" y="13"/>
                  </a:lnTo>
                  <a:lnTo>
                    <a:pt x="313" y="15"/>
                  </a:lnTo>
                  <a:lnTo>
                    <a:pt x="317" y="15"/>
                  </a:lnTo>
                  <a:lnTo>
                    <a:pt x="321" y="13"/>
                  </a:lnTo>
                  <a:lnTo>
                    <a:pt x="323" y="11"/>
                  </a:lnTo>
                  <a:lnTo>
                    <a:pt x="326" y="13"/>
                  </a:lnTo>
                  <a:lnTo>
                    <a:pt x="326" y="19"/>
                  </a:lnTo>
                  <a:lnTo>
                    <a:pt x="325" y="19"/>
                  </a:lnTo>
                  <a:lnTo>
                    <a:pt x="325" y="23"/>
                  </a:lnTo>
                  <a:lnTo>
                    <a:pt x="323" y="29"/>
                  </a:lnTo>
                  <a:lnTo>
                    <a:pt x="323" y="32"/>
                  </a:lnTo>
                  <a:lnTo>
                    <a:pt x="317" y="34"/>
                  </a:lnTo>
                  <a:lnTo>
                    <a:pt x="311" y="34"/>
                  </a:lnTo>
                  <a:lnTo>
                    <a:pt x="309" y="34"/>
                  </a:lnTo>
                  <a:lnTo>
                    <a:pt x="307" y="36"/>
                  </a:lnTo>
                  <a:lnTo>
                    <a:pt x="305" y="36"/>
                  </a:lnTo>
                  <a:lnTo>
                    <a:pt x="302" y="38"/>
                  </a:lnTo>
                  <a:lnTo>
                    <a:pt x="298" y="40"/>
                  </a:lnTo>
                  <a:lnTo>
                    <a:pt x="294" y="38"/>
                  </a:lnTo>
                  <a:lnTo>
                    <a:pt x="292" y="36"/>
                  </a:lnTo>
                  <a:lnTo>
                    <a:pt x="288" y="40"/>
                  </a:lnTo>
                  <a:lnTo>
                    <a:pt x="282" y="40"/>
                  </a:lnTo>
                  <a:lnTo>
                    <a:pt x="280" y="38"/>
                  </a:lnTo>
                  <a:lnTo>
                    <a:pt x="279" y="42"/>
                  </a:lnTo>
                  <a:lnTo>
                    <a:pt x="275" y="42"/>
                  </a:lnTo>
                  <a:lnTo>
                    <a:pt x="280" y="96"/>
                  </a:lnTo>
                  <a:lnTo>
                    <a:pt x="277" y="109"/>
                  </a:lnTo>
                  <a:lnTo>
                    <a:pt x="275" y="113"/>
                  </a:lnTo>
                  <a:lnTo>
                    <a:pt x="271" y="127"/>
                  </a:lnTo>
                  <a:lnTo>
                    <a:pt x="269" y="132"/>
                  </a:lnTo>
                  <a:lnTo>
                    <a:pt x="257" y="165"/>
                  </a:lnTo>
                  <a:lnTo>
                    <a:pt x="252" y="171"/>
                  </a:lnTo>
                  <a:lnTo>
                    <a:pt x="227" y="190"/>
                  </a:lnTo>
                  <a:lnTo>
                    <a:pt x="215" y="198"/>
                  </a:lnTo>
                  <a:lnTo>
                    <a:pt x="211" y="199"/>
                  </a:lnTo>
                  <a:lnTo>
                    <a:pt x="200" y="209"/>
                  </a:lnTo>
                  <a:lnTo>
                    <a:pt x="181" y="224"/>
                  </a:lnTo>
                  <a:lnTo>
                    <a:pt x="175" y="228"/>
                  </a:lnTo>
                  <a:lnTo>
                    <a:pt x="133" y="259"/>
                  </a:lnTo>
                  <a:lnTo>
                    <a:pt x="129" y="263"/>
                  </a:lnTo>
                  <a:lnTo>
                    <a:pt x="67" y="311"/>
                  </a:lnTo>
                  <a:lnTo>
                    <a:pt x="65" y="311"/>
                  </a:lnTo>
                  <a:lnTo>
                    <a:pt x="52" y="320"/>
                  </a:lnTo>
                  <a:lnTo>
                    <a:pt x="44" y="324"/>
                  </a:lnTo>
                  <a:lnTo>
                    <a:pt x="0" y="357"/>
                  </a:lnTo>
                  <a:lnTo>
                    <a:pt x="6" y="368"/>
                  </a:lnTo>
                  <a:lnTo>
                    <a:pt x="12" y="374"/>
                  </a:lnTo>
                  <a:lnTo>
                    <a:pt x="16" y="380"/>
                  </a:lnTo>
                  <a:lnTo>
                    <a:pt x="19" y="390"/>
                  </a:lnTo>
                  <a:lnTo>
                    <a:pt x="25" y="395"/>
                  </a:lnTo>
                  <a:lnTo>
                    <a:pt x="29" y="405"/>
                  </a:lnTo>
                  <a:lnTo>
                    <a:pt x="33" y="413"/>
                  </a:lnTo>
                  <a:lnTo>
                    <a:pt x="35" y="420"/>
                  </a:lnTo>
                  <a:lnTo>
                    <a:pt x="39" y="428"/>
                  </a:lnTo>
                  <a:lnTo>
                    <a:pt x="41" y="434"/>
                  </a:lnTo>
                  <a:lnTo>
                    <a:pt x="42" y="443"/>
                  </a:lnTo>
                  <a:lnTo>
                    <a:pt x="44" y="453"/>
                  </a:lnTo>
                  <a:lnTo>
                    <a:pt x="46" y="464"/>
                  </a:lnTo>
                  <a:lnTo>
                    <a:pt x="48" y="489"/>
                  </a:lnTo>
                  <a:lnTo>
                    <a:pt x="52" y="534"/>
                  </a:lnTo>
                  <a:lnTo>
                    <a:pt x="60" y="603"/>
                  </a:lnTo>
                  <a:lnTo>
                    <a:pt x="62" y="641"/>
                  </a:lnTo>
                  <a:lnTo>
                    <a:pt x="67" y="649"/>
                  </a:lnTo>
                  <a:lnTo>
                    <a:pt x="77" y="645"/>
                  </a:lnTo>
                  <a:lnTo>
                    <a:pt x="73" y="647"/>
                  </a:lnTo>
                  <a:lnTo>
                    <a:pt x="79" y="643"/>
                  </a:lnTo>
                  <a:lnTo>
                    <a:pt x="98" y="647"/>
                  </a:lnTo>
                  <a:lnTo>
                    <a:pt x="108" y="654"/>
                  </a:lnTo>
                  <a:lnTo>
                    <a:pt x="117" y="656"/>
                  </a:lnTo>
                  <a:lnTo>
                    <a:pt x="123" y="647"/>
                  </a:lnTo>
                  <a:lnTo>
                    <a:pt x="129" y="628"/>
                  </a:lnTo>
                  <a:lnTo>
                    <a:pt x="138" y="608"/>
                  </a:lnTo>
                  <a:lnTo>
                    <a:pt x="152" y="589"/>
                  </a:lnTo>
                  <a:lnTo>
                    <a:pt x="163" y="558"/>
                  </a:lnTo>
                  <a:lnTo>
                    <a:pt x="184" y="551"/>
                  </a:lnTo>
                  <a:lnTo>
                    <a:pt x="196" y="541"/>
                  </a:lnTo>
                  <a:lnTo>
                    <a:pt x="204" y="537"/>
                  </a:lnTo>
                  <a:lnTo>
                    <a:pt x="206" y="534"/>
                  </a:lnTo>
                  <a:lnTo>
                    <a:pt x="211" y="518"/>
                  </a:lnTo>
                  <a:lnTo>
                    <a:pt x="215" y="510"/>
                  </a:lnTo>
                  <a:lnTo>
                    <a:pt x="215" y="503"/>
                  </a:lnTo>
                  <a:lnTo>
                    <a:pt x="221" y="499"/>
                  </a:lnTo>
                  <a:lnTo>
                    <a:pt x="219" y="495"/>
                  </a:lnTo>
                  <a:lnTo>
                    <a:pt x="217" y="497"/>
                  </a:lnTo>
                  <a:lnTo>
                    <a:pt x="215" y="499"/>
                  </a:lnTo>
                  <a:lnTo>
                    <a:pt x="213" y="503"/>
                  </a:lnTo>
                  <a:lnTo>
                    <a:pt x="211" y="509"/>
                  </a:lnTo>
                  <a:lnTo>
                    <a:pt x="211" y="501"/>
                  </a:lnTo>
                  <a:lnTo>
                    <a:pt x="213" y="497"/>
                  </a:lnTo>
                  <a:lnTo>
                    <a:pt x="215" y="491"/>
                  </a:lnTo>
                  <a:lnTo>
                    <a:pt x="213" y="491"/>
                  </a:lnTo>
                  <a:lnTo>
                    <a:pt x="209" y="493"/>
                  </a:lnTo>
                  <a:lnTo>
                    <a:pt x="208" y="497"/>
                  </a:lnTo>
                  <a:lnTo>
                    <a:pt x="206" y="499"/>
                  </a:lnTo>
                  <a:lnTo>
                    <a:pt x="200" y="501"/>
                  </a:lnTo>
                  <a:lnTo>
                    <a:pt x="198" y="507"/>
                  </a:lnTo>
                  <a:lnTo>
                    <a:pt x="196" y="509"/>
                  </a:lnTo>
                  <a:lnTo>
                    <a:pt x="196" y="503"/>
                  </a:lnTo>
                  <a:lnTo>
                    <a:pt x="196" y="499"/>
                  </a:lnTo>
                  <a:lnTo>
                    <a:pt x="198" y="495"/>
                  </a:lnTo>
                  <a:lnTo>
                    <a:pt x="200" y="491"/>
                  </a:lnTo>
                  <a:lnTo>
                    <a:pt x="202" y="486"/>
                  </a:lnTo>
                  <a:lnTo>
                    <a:pt x="204" y="480"/>
                  </a:lnTo>
                  <a:lnTo>
                    <a:pt x="206" y="474"/>
                  </a:lnTo>
                  <a:lnTo>
                    <a:pt x="211" y="470"/>
                  </a:lnTo>
                  <a:lnTo>
                    <a:pt x="213" y="464"/>
                  </a:lnTo>
                  <a:lnTo>
                    <a:pt x="215" y="457"/>
                  </a:lnTo>
                  <a:lnTo>
                    <a:pt x="215" y="461"/>
                  </a:lnTo>
                  <a:lnTo>
                    <a:pt x="215" y="464"/>
                  </a:lnTo>
                  <a:lnTo>
                    <a:pt x="213" y="470"/>
                  </a:lnTo>
                  <a:lnTo>
                    <a:pt x="209" y="474"/>
                  </a:lnTo>
                  <a:lnTo>
                    <a:pt x="206" y="480"/>
                  </a:lnTo>
                  <a:lnTo>
                    <a:pt x="206" y="487"/>
                  </a:lnTo>
                  <a:lnTo>
                    <a:pt x="202" y="495"/>
                  </a:lnTo>
                  <a:lnTo>
                    <a:pt x="202" y="499"/>
                  </a:lnTo>
                  <a:lnTo>
                    <a:pt x="204" y="497"/>
                  </a:lnTo>
                  <a:lnTo>
                    <a:pt x="206" y="493"/>
                  </a:lnTo>
                  <a:lnTo>
                    <a:pt x="209" y="491"/>
                  </a:lnTo>
                  <a:lnTo>
                    <a:pt x="213" y="489"/>
                  </a:lnTo>
                  <a:lnTo>
                    <a:pt x="215" y="491"/>
                  </a:lnTo>
                  <a:lnTo>
                    <a:pt x="219" y="487"/>
                  </a:lnTo>
                  <a:lnTo>
                    <a:pt x="219" y="482"/>
                  </a:lnTo>
                  <a:lnTo>
                    <a:pt x="221" y="480"/>
                  </a:lnTo>
                  <a:lnTo>
                    <a:pt x="221" y="486"/>
                  </a:lnTo>
                  <a:lnTo>
                    <a:pt x="223" y="491"/>
                  </a:lnTo>
                  <a:lnTo>
                    <a:pt x="225" y="489"/>
                  </a:lnTo>
                  <a:lnTo>
                    <a:pt x="225" y="486"/>
                  </a:lnTo>
                  <a:lnTo>
                    <a:pt x="225" y="480"/>
                  </a:lnTo>
                  <a:lnTo>
                    <a:pt x="225" y="474"/>
                  </a:lnTo>
                  <a:lnTo>
                    <a:pt x="227" y="474"/>
                  </a:lnTo>
                  <a:lnTo>
                    <a:pt x="231" y="472"/>
                  </a:lnTo>
                  <a:lnTo>
                    <a:pt x="232" y="466"/>
                  </a:lnTo>
                  <a:lnTo>
                    <a:pt x="234" y="464"/>
                  </a:lnTo>
                  <a:lnTo>
                    <a:pt x="234" y="461"/>
                  </a:lnTo>
                  <a:lnTo>
                    <a:pt x="236" y="461"/>
                  </a:lnTo>
                  <a:lnTo>
                    <a:pt x="236" y="464"/>
                  </a:lnTo>
                  <a:lnTo>
                    <a:pt x="238" y="466"/>
                  </a:lnTo>
                  <a:lnTo>
                    <a:pt x="240" y="466"/>
                  </a:lnTo>
                  <a:lnTo>
                    <a:pt x="240" y="470"/>
                  </a:lnTo>
                  <a:lnTo>
                    <a:pt x="238" y="474"/>
                  </a:lnTo>
                  <a:lnTo>
                    <a:pt x="242" y="478"/>
                  </a:lnTo>
                  <a:lnTo>
                    <a:pt x="244" y="484"/>
                  </a:lnTo>
                  <a:lnTo>
                    <a:pt x="244" y="487"/>
                  </a:lnTo>
                  <a:lnTo>
                    <a:pt x="244" y="489"/>
                  </a:lnTo>
                  <a:lnTo>
                    <a:pt x="242" y="491"/>
                  </a:lnTo>
                  <a:lnTo>
                    <a:pt x="240" y="495"/>
                  </a:lnTo>
                  <a:lnTo>
                    <a:pt x="238" y="497"/>
                  </a:lnTo>
                  <a:lnTo>
                    <a:pt x="238" y="501"/>
                  </a:lnTo>
                  <a:lnTo>
                    <a:pt x="238" y="503"/>
                  </a:lnTo>
                  <a:lnTo>
                    <a:pt x="236" y="509"/>
                  </a:lnTo>
                  <a:lnTo>
                    <a:pt x="234" y="514"/>
                  </a:lnTo>
                  <a:lnTo>
                    <a:pt x="232" y="518"/>
                  </a:lnTo>
                  <a:lnTo>
                    <a:pt x="231" y="520"/>
                  </a:lnTo>
                  <a:lnTo>
                    <a:pt x="231" y="524"/>
                  </a:lnTo>
                  <a:lnTo>
                    <a:pt x="231" y="528"/>
                  </a:lnTo>
                  <a:lnTo>
                    <a:pt x="229" y="530"/>
                  </a:lnTo>
                  <a:lnTo>
                    <a:pt x="225" y="537"/>
                  </a:lnTo>
                  <a:lnTo>
                    <a:pt x="229" y="537"/>
                  </a:lnTo>
                  <a:lnTo>
                    <a:pt x="231" y="539"/>
                  </a:lnTo>
                  <a:lnTo>
                    <a:pt x="234" y="537"/>
                  </a:lnTo>
                  <a:lnTo>
                    <a:pt x="236" y="539"/>
                  </a:lnTo>
                  <a:lnTo>
                    <a:pt x="242" y="541"/>
                  </a:lnTo>
                  <a:lnTo>
                    <a:pt x="248" y="541"/>
                  </a:lnTo>
                  <a:lnTo>
                    <a:pt x="250" y="541"/>
                  </a:lnTo>
                  <a:lnTo>
                    <a:pt x="255" y="543"/>
                  </a:lnTo>
                  <a:lnTo>
                    <a:pt x="255" y="547"/>
                  </a:lnTo>
                  <a:lnTo>
                    <a:pt x="254" y="549"/>
                  </a:lnTo>
                  <a:lnTo>
                    <a:pt x="254" y="553"/>
                  </a:lnTo>
                  <a:lnTo>
                    <a:pt x="254" y="555"/>
                  </a:lnTo>
                  <a:lnTo>
                    <a:pt x="255" y="557"/>
                  </a:lnTo>
                  <a:lnTo>
                    <a:pt x="257" y="555"/>
                  </a:lnTo>
                  <a:lnTo>
                    <a:pt x="259" y="555"/>
                  </a:lnTo>
                  <a:lnTo>
                    <a:pt x="261" y="558"/>
                  </a:lnTo>
                  <a:lnTo>
                    <a:pt x="265" y="560"/>
                  </a:lnTo>
                  <a:lnTo>
                    <a:pt x="265" y="562"/>
                  </a:lnTo>
                  <a:lnTo>
                    <a:pt x="263" y="564"/>
                  </a:lnTo>
                  <a:lnTo>
                    <a:pt x="263" y="566"/>
                  </a:lnTo>
                  <a:lnTo>
                    <a:pt x="263" y="570"/>
                  </a:lnTo>
                  <a:lnTo>
                    <a:pt x="263" y="572"/>
                  </a:lnTo>
                  <a:lnTo>
                    <a:pt x="265" y="574"/>
                  </a:lnTo>
                  <a:lnTo>
                    <a:pt x="265" y="570"/>
                  </a:lnTo>
                  <a:lnTo>
                    <a:pt x="267" y="566"/>
                  </a:lnTo>
                  <a:lnTo>
                    <a:pt x="269" y="566"/>
                  </a:lnTo>
                  <a:lnTo>
                    <a:pt x="269" y="570"/>
                  </a:lnTo>
                  <a:lnTo>
                    <a:pt x="267" y="574"/>
                  </a:lnTo>
                  <a:lnTo>
                    <a:pt x="269" y="578"/>
                  </a:lnTo>
                  <a:lnTo>
                    <a:pt x="267" y="582"/>
                  </a:lnTo>
                  <a:lnTo>
                    <a:pt x="265" y="587"/>
                  </a:lnTo>
                  <a:lnTo>
                    <a:pt x="269" y="587"/>
                  </a:lnTo>
                  <a:lnTo>
                    <a:pt x="271" y="585"/>
                  </a:lnTo>
                  <a:lnTo>
                    <a:pt x="271" y="583"/>
                  </a:lnTo>
                  <a:lnTo>
                    <a:pt x="273" y="585"/>
                  </a:lnTo>
                  <a:lnTo>
                    <a:pt x="271" y="589"/>
                  </a:lnTo>
                  <a:lnTo>
                    <a:pt x="271" y="595"/>
                  </a:lnTo>
                  <a:lnTo>
                    <a:pt x="273" y="595"/>
                  </a:lnTo>
                  <a:lnTo>
                    <a:pt x="273" y="591"/>
                  </a:lnTo>
                  <a:lnTo>
                    <a:pt x="275" y="591"/>
                  </a:lnTo>
                  <a:lnTo>
                    <a:pt x="279" y="589"/>
                  </a:lnTo>
                  <a:lnTo>
                    <a:pt x="277" y="580"/>
                  </a:lnTo>
                  <a:lnTo>
                    <a:pt x="280" y="562"/>
                  </a:lnTo>
                  <a:lnTo>
                    <a:pt x="284" y="555"/>
                  </a:lnTo>
                  <a:lnTo>
                    <a:pt x="286" y="547"/>
                  </a:lnTo>
                  <a:lnTo>
                    <a:pt x="286" y="537"/>
                  </a:lnTo>
                  <a:lnTo>
                    <a:pt x="286" y="524"/>
                  </a:lnTo>
                  <a:lnTo>
                    <a:pt x="284" y="518"/>
                  </a:lnTo>
                  <a:lnTo>
                    <a:pt x="288" y="510"/>
                  </a:lnTo>
                  <a:lnTo>
                    <a:pt x="290" y="505"/>
                  </a:lnTo>
                  <a:lnTo>
                    <a:pt x="294" y="495"/>
                  </a:lnTo>
                  <a:lnTo>
                    <a:pt x="294" y="487"/>
                  </a:lnTo>
                  <a:lnTo>
                    <a:pt x="296" y="476"/>
                  </a:lnTo>
                  <a:lnTo>
                    <a:pt x="296" y="466"/>
                  </a:lnTo>
                  <a:lnTo>
                    <a:pt x="298" y="457"/>
                  </a:lnTo>
                  <a:lnTo>
                    <a:pt x="300" y="451"/>
                  </a:lnTo>
                  <a:lnTo>
                    <a:pt x="298" y="449"/>
                  </a:lnTo>
                  <a:lnTo>
                    <a:pt x="298" y="447"/>
                  </a:lnTo>
                  <a:lnTo>
                    <a:pt x="296" y="445"/>
                  </a:lnTo>
                  <a:lnTo>
                    <a:pt x="296" y="439"/>
                  </a:lnTo>
                  <a:lnTo>
                    <a:pt x="298" y="441"/>
                  </a:lnTo>
                  <a:lnTo>
                    <a:pt x="300" y="438"/>
                  </a:lnTo>
                  <a:lnTo>
                    <a:pt x="302" y="436"/>
                  </a:lnTo>
                  <a:lnTo>
                    <a:pt x="302" y="424"/>
                  </a:lnTo>
                  <a:lnTo>
                    <a:pt x="303" y="418"/>
                  </a:lnTo>
                  <a:lnTo>
                    <a:pt x="305" y="413"/>
                  </a:lnTo>
                  <a:lnTo>
                    <a:pt x="309" y="407"/>
                  </a:lnTo>
                  <a:lnTo>
                    <a:pt x="313" y="403"/>
                  </a:lnTo>
                  <a:lnTo>
                    <a:pt x="319" y="397"/>
                  </a:lnTo>
                  <a:lnTo>
                    <a:pt x="319" y="391"/>
                  </a:lnTo>
                  <a:lnTo>
                    <a:pt x="319" y="395"/>
                  </a:lnTo>
                  <a:lnTo>
                    <a:pt x="317" y="391"/>
                  </a:lnTo>
                  <a:lnTo>
                    <a:pt x="315" y="391"/>
                  </a:lnTo>
                  <a:lnTo>
                    <a:pt x="313" y="391"/>
                  </a:lnTo>
                  <a:lnTo>
                    <a:pt x="309" y="391"/>
                  </a:lnTo>
                  <a:lnTo>
                    <a:pt x="311" y="393"/>
                  </a:lnTo>
                  <a:lnTo>
                    <a:pt x="311" y="395"/>
                  </a:lnTo>
                  <a:lnTo>
                    <a:pt x="309" y="401"/>
                  </a:lnTo>
                  <a:lnTo>
                    <a:pt x="305" y="405"/>
                  </a:lnTo>
                  <a:lnTo>
                    <a:pt x="305" y="401"/>
                  </a:lnTo>
                  <a:lnTo>
                    <a:pt x="307" y="393"/>
                  </a:lnTo>
                  <a:lnTo>
                    <a:pt x="305" y="390"/>
                  </a:lnTo>
                  <a:lnTo>
                    <a:pt x="303" y="391"/>
                  </a:lnTo>
                  <a:lnTo>
                    <a:pt x="302" y="393"/>
                  </a:lnTo>
                  <a:lnTo>
                    <a:pt x="300" y="391"/>
                  </a:lnTo>
                  <a:lnTo>
                    <a:pt x="296" y="391"/>
                  </a:lnTo>
                  <a:lnTo>
                    <a:pt x="294" y="393"/>
                  </a:lnTo>
                  <a:lnTo>
                    <a:pt x="292" y="397"/>
                  </a:lnTo>
                  <a:lnTo>
                    <a:pt x="288" y="399"/>
                  </a:lnTo>
                  <a:lnTo>
                    <a:pt x="284" y="405"/>
                  </a:lnTo>
                  <a:lnTo>
                    <a:pt x="286" y="407"/>
                  </a:lnTo>
                  <a:lnTo>
                    <a:pt x="290" y="403"/>
                  </a:lnTo>
                  <a:lnTo>
                    <a:pt x="292" y="399"/>
                  </a:lnTo>
                  <a:lnTo>
                    <a:pt x="294" y="395"/>
                  </a:lnTo>
                  <a:lnTo>
                    <a:pt x="298" y="393"/>
                  </a:lnTo>
                  <a:lnTo>
                    <a:pt x="300" y="393"/>
                  </a:lnTo>
                  <a:lnTo>
                    <a:pt x="296" y="395"/>
                  </a:lnTo>
                  <a:lnTo>
                    <a:pt x="294" y="397"/>
                  </a:lnTo>
                  <a:lnTo>
                    <a:pt x="296" y="401"/>
                  </a:lnTo>
                  <a:lnTo>
                    <a:pt x="294" y="401"/>
                  </a:lnTo>
                  <a:lnTo>
                    <a:pt x="292" y="405"/>
                  </a:lnTo>
                  <a:lnTo>
                    <a:pt x="292" y="407"/>
                  </a:lnTo>
                  <a:lnTo>
                    <a:pt x="290" y="411"/>
                  </a:lnTo>
                  <a:lnTo>
                    <a:pt x="288" y="411"/>
                  </a:lnTo>
                  <a:lnTo>
                    <a:pt x="282" y="409"/>
                  </a:lnTo>
                  <a:lnTo>
                    <a:pt x="282" y="407"/>
                  </a:lnTo>
                  <a:lnTo>
                    <a:pt x="279" y="409"/>
                  </a:lnTo>
                  <a:lnTo>
                    <a:pt x="279" y="401"/>
                  </a:lnTo>
                  <a:lnTo>
                    <a:pt x="280" y="403"/>
                  </a:lnTo>
                  <a:lnTo>
                    <a:pt x="282" y="403"/>
                  </a:lnTo>
                  <a:lnTo>
                    <a:pt x="282" y="397"/>
                  </a:lnTo>
                  <a:lnTo>
                    <a:pt x="282" y="395"/>
                  </a:lnTo>
                  <a:lnTo>
                    <a:pt x="280" y="393"/>
                  </a:lnTo>
                  <a:lnTo>
                    <a:pt x="279" y="391"/>
                  </a:lnTo>
                  <a:lnTo>
                    <a:pt x="280" y="393"/>
                  </a:lnTo>
                  <a:lnTo>
                    <a:pt x="282" y="391"/>
                  </a:lnTo>
                  <a:lnTo>
                    <a:pt x="284" y="388"/>
                  </a:lnTo>
                  <a:lnTo>
                    <a:pt x="284" y="386"/>
                  </a:lnTo>
                  <a:lnTo>
                    <a:pt x="282" y="388"/>
                  </a:lnTo>
                  <a:lnTo>
                    <a:pt x="280" y="390"/>
                  </a:lnTo>
                  <a:lnTo>
                    <a:pt x="282" y="382"/>
                  </a:lnTo>
                  <a:lnTo>
                    <a:pt x="284" y="380"/>
                  </a:lnTo>
                  <a:lnTo>
                    <a:pt x="288" y="380"/>
                  </a:lnTo>
                  <a:lnTo>
                    <a:pt x="292" y="378"/>
                  </a:lnTo>
                  <a:lnTo>
                    <a:pt x="294" y="374"/>
                  </a:lnTo>
                  <a:lnTo>
                    <a:pt x="298" y="368"/>
                  </a:lnTo>
                  <a:lnTo>
                    <a:pt x="300" y="367"/>
                  </a:lnTo>
                  <a:lnTo>
                    <a:pt x="300" y="370"/>
                  </a:lnTo>
                  <a:lnTo>
                    <a:pt x="302" y="370"/>
                  </a:lnTo>
                  <a:lnTo>
                    <a:pt x="300" y="374"/>
                  </a:lnTo>
                  <a:lnTo>
                    <a:pt x="294" y="376"/>
                  </a:lnTo>
                  <a:lnTo>
                    <a:pt x="298" y="378"/>
                  </a:lnTo>
                  <a:lnTo>
                    <a:pt x="302" y="376"/>
                  </a:lnTo>
                  <a:lnTo>
                    <a:pt x="303" y="374"/>
                  </a:lnTo>
                  <a:lnTo>
                    <a:pt x="309" y="372"/>
                  </a:lnTo>
                  <a:lnTo>
                    <a:pt x="317" y="363"/>
                  </a:lnTo>
                  <a:lnTo>
                    <a:pt x="323" y="349"/>
                  </a:lnTo>
                  <a:lnTo>
                    <a:pt x="323" y="342"/>
                  </a:lnTo>
                  <a:lnTo>
                    <a:pt x="323" y="336"/>
                  </a:lnTo>
                  <a:lnTo>
                    <a:pt x="319" y="332"/>
                  </a:lnTo>
                  <a:lnTo>
                    <a:pt x="315" y="326"/>
                  </a:lnTo>
                  <a:lnTo>
                    <a:pt x="315" y="328"/>
                  </a:lnTo>
                  <a:lnTo>
                    <a:pt x="315" y="332"/>
                  </a:lnTo>
                  <a:lnTo>
                    <a:pt x="317" y="334"/>
                  </a:lnTo>
                  <a:lnTo>
                    <a:pt x="321" y="336"/>
                  </a:lnTo>
                  <a:lnTo>
                    <a:pt x="319" y="340"/>
                  </a:lnTo>
                  <a:lnTo>
                    <a:pt x="319" y="342"/>
                  </a:lnTo>
                  <a:close/>
                </a:path>
              </a:pathLst>
            </a:custGeom>
            <a:solidFill>
              <a:srgbClr val="00B0F0"/>
            </a:solidFill>
            <a:ln w="3175">
              <a:solidFill>
                <a:srgbClr val="000000"/>
              </a:solidFill>
              <a:round/>
              <a:headEnd/>
              <a:tailEnd/>
            </a:ln>
          </p:spPr>
          <p:txBody>
            <a:bodyPr/>
            <a:lstStyle/>
            <a:p>
              <a:endParaRPr lang="es-MX" sz="1100" dirty="0">
                <a:solidFill>
                  <a:schemeClr val="bg1"/>
                </a:solidFill>
                <a:latin typeface="Calibri"/>
              </a:endParaRPr>
            </a:p>
          </p:txBody>
        </p:sp>
        <p:sp>
          <p:nvSpPr>
            <p:cNvPr id="82" name="Freeform 1084"/>
            <p:cNvSpPr>
              <a:spLocks/>
            </p:cNvSpPr>
            <p:nvPr/>
          </p:nvSpPr>
          <p:spPr bwMode="auto">
            <a:xfrm>
              <a:off x="1523201" y="2402827"/>
              <a:ext cx="290153" cy="226135"/>
            </a:xfrm>
            <a:custGeom>
              <a:avLst/>
              <a:gdLst>
                <a:gd name="T0" fmla="*/ 2147483647 w 458"/>
                <a:gd name="T1" fmla="*/ 2147483647 h 344"/>
                <a:gd name="T2" fmla="*/ 2147483647 w 458"/>
                <a:gd name="T3" fmla="*/ 2147483647 h 344"/>
                <a:gd name="T4" fmla="*/ 2147483647 w 458"/>
                <a:gd name="T5" fmla="*/ 2147483647 h 344"/>
                <a:gd name="T6" fmla="*/ 2147483647 w 458"/>
                <a:gd name="T7" fmla="*/ 2147483647 h 344"/>
                <a:gd name="T8" fmla="*/ 2147483647 w 458"/>
                <a:gd name="T9" fmla="*/ 2147483647 h 344"/>
                <a:gd name="T10" fmla="*/ 2147483647 w 458"/>
                <a:gd name="T11" fmla="*/ 2147483647 h 344"/>
                <a:gd name="T12" fmla="*/ 2147483647 w 458"/>
                <a:gd name="T13" fmla="*/ 2147483647 h 344"/>
                <a:gd name="T14" fmla="*/ 2147483647 w 458"/>
                <a:gd name="T15" fmla="*/ 2147483647 h 344"/>
                <a:gd name="T16" fmla="*/ 2147483647 w 458"/>
                <a:gd name="T17" fmla="*/ 2147483647 h 344"/>
                <a:gd name="T18" fmla="*/ 2147483647 w 458"/>
                <a:gd name="T19" fmla="*/ 2147483647 h 344"/>
                <a:gd name="T20" fmla="*/ 2147483647 w 458"/>
                <a:gd name="T21" fmla="*/ 2147483647 h 344"/>
                <a:gd name="T22" fmla="*/ 2147483647 w 458"/>
                <a:gd name="T23" fmla="*/ 2147483647 h 344"/>
                <a:gd name="T24" fmla="*/ 2147483647 w 458"/>
                <a:gd name="T25" fmla="*/ 2147483647 h 344"/>
                <a:gd name="T26" fmla="*/ 2147483647 w 458"/>
                <a:gd name="T27" fmla="*/ 2147483647 h 344"/>
                <a:gd name="T28" fmla="*/ 2147483647 w 458"/>
                <a:gd name="T29" fmla="*/ 2147483647 h 344"/>
                <a:gd name="T30" fmla="*/ 2147483647 w 458"/>
                <a:gd name="T31" fmla="*/ 2147483647 h 344"/>
                <a:gd name="T32" fmla="*/ 2147483647 w 458"/>
                <a:gd name="T33" fmla="*/ 2147483647 h 344"/>
                <a:gd name="T34" fmla="*/ 2147483647 w 458"/>
                <a:gd name="T35" fmla="*/ 2147483647 h 344"/>
                <a:gd name="T36" fmla="*/ 2147483647 w 458"/>
                <a:gd name="T37" fmla="*/ 2147483647 h 344"/>
                <a:gd name="T38" fmla="*/ 2147483647 w 458"/>
                <a:gd name="T39" fmla="*/ 2147483647 h 344"/>
                <a:gd name="T40" fmla="*/ 2147483647 w 458"/>
                <a:gd name="T41" fmla="*/ 2147483647 h 344"/>
                <a:gd name="T42" fmla="*/ 2147483647 w 458"/>
                <a:gd name="T43" fmla="*/ 2147483647 h 344"/>
                <a:gd name="T44" fmla="*/ 2147483647 w 458"/>
                <a:gd name="T45" fmla="*/ 2147483647 h 344"/>
                <a:gd name="T46" fmla="*/ 2147483647 w 458"/>
                <a:gd name="T47" fmla="*/ 2147483647 h 344"/>
                <a:gd name="T48" fmla="*/ 2147483647 w 458"/>
                <a:gd name="T49" fmla="*/ 2147483647 h 344"/>
                <a:gd name="T50" fmla="*/ 2147483647 w 458"/>
                <a:gd name="T51" fmla="*/ 2147483647 h 344"/>
                <a:gd name="T52" fmla="*/ 2147483647 w 458"/>
                <a:gd name="T53" fmla="*/ 2147483647 h 344"/>
                <a:gd name="T54" fmla="*/ 2147483647 w 458"/>
                <a:gd name="T55" fmla="*/ 2147483647 h 344"/>
                <a:gd name="T56" fmla="*/ 2147483647 w 458"/>
                <a:gd name="T57" fmla="*/ 2147483647 h 344"/>
                <a:gd name="T58" fmla="*/ 2147483647 w 458"/>
                <a:gd name="T59" fmla="*/ 2147483647 h 344"/>
                <a:gd name="T60" fmla="*/ 2147483647 w 458"/>
                <a:gd name="T61" fmla="*/ 2147483647 h 344"/>
                <a:gd name="T62" fmla="*/ 2147483647 w 458"/>
                <a:gd name="T63" fmla="*/ 2147483647 h 344"/>
                <a:gd name="T64" fmla="*/ 2147483647 w 458"/>
                <a:gd name="T65" fmla="*/ 2147483647 h 344"/>
                <a:gd name="T66" fmla="*/ 2147483647 w 458"/>
                <a:gd name="T67" fmla="*/ 2147483647 h 344"/>
                <a:gd name="T68" fmla="*/ 2147483647 w 458"/>
                <a:gd name="T69" fmla="*/ 2147483647 h 344"/>
                <a:gd name="T70" fmla="*/ 2147483647 w 458"/>
                <a:gd name="T71" fmla="*/ 2147483647 h 344"/>
                <a:gd name="T72" fmla="*/ 2147483647 w 458"/>
                <a:gd name="T73" fmla="*/ 2147483647 h 344"/>
                <a:gd name="T74" fmla="*/ 2147483647 w 458"/>
                <a:gd name="T75" fmla="*/ 2147483647 h 344"/>
                <a:gd name="T76" fmla="*/ 2147483647 w 458"/>
                <a:gd name="T77" fmla="*/ 2147483647 h 344"/>
                <a:gd name="T78" fmla="*/ 0 w 458"/>
                <a:gd name="T79" fmla="*/ 2147483647 h 344"/>
                <a:gd name="T80" fmla="*/ 2147483647 w 458"/>
                <a:gd name="T81" fmla="*/ 2147483647 h 344"/>
                <a:gd name="T82" fmla="*/ 2147483647 w 458"/>
                <a:gd name="T83" fmla="*/ 2147483647 h 344"/>
                <a:gd name="T84" fmla="*/ 2147483647 w 458"/>
                <a:gd name="T85" fmla="*/ 2147483647 h 344"/>
                <a:gd name="T86" fmla="*/ 2147483647 w 458"/>
                <a:gd name="T87" fmla="*/ 2147483647 h 344"/>
                <a:gd name="T88" fmla="*/ 2147483647 w 458"/>
                <a:gd name="T89" fmla="*/ 2147483647 h 344"/>
                <a:gd name="T90" fmla="*/ 2147483647 w 458"/>
                <a:gd name="T91" fmla="*/ 2147483647 h 344"/>
                <a:gd name="T92" fmla="*/ 2147483647 w 458"/>
                <a:gd name="T93" fmla="*/ 2147483647 h 344"/>
                <a:gd name="T94" fmla="*/ 2147483647 w 458"/>
                <a:gd name="T95" fmla="*/ 2147483647 h 344"/>
                <a:gd name="T96" fmla="*/ 2147483647 w 458"/>
                <a:gd name="T97" fmla="*/ 2147483647 h 344"/>
                <a:gd name="T98" fmla="*/ 2147483647 w 458"/>
                <a:gd name="T99" fmla="*/ 2147483647 h 344"/>
                <a:gd name="T100" fmla="*/ 2147483647 w 458"/>
                <a:gd name="T101" fmla="*/ 2147483647 h 344"/>
                <a:gd name="T102" fmla="*/ 2147483647 w 458"/>
                <a:gd name="T103" fmla="*/ 2147483647 h 344"/>
                <a:gd name="T104" fmla="*/ 2147483647 w 458"/>
                <a:gd name="T105" fmla="*/ 2147483647 h 344"/>
                <a:gd name="T106" fmla="*/ 2147483647 w 458"/>
                <a:gd name="T107" fmla="*/ 2147483647 h 344"/>
                <a:gd name="T108" fmla="*/ 2147483647 w 458"/>
                <a:gd name="T109" fmla="*/ 2147483647 h 3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8"/>
                <a:gd name="T166" fmla="*/ 0 h 344"/>
                <a:gd name="T167" fmla="*/ 458 w 458"/>
                <a:gd name="T168" fmla="*/ 344 h 3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8" h="344">
                  <a:moveTo>
                    <a:pt x="201" y="42"/>
                  </a:moveTo>
                  <a:lnTo>
                    <a:pt x="203" y="42"/>
                  </a:lnTo>
                  <a:lnTo>
                    <a:pt x="205" y="42"/>
                  </a:lnTo>
                  <a:lnTo>
                    <a:pt x="207" y="42"/>
                  </a:lnTo>
                  <a:lnTo>
                    <a:pt x="211" y="42"/>
                  </a:lnTo>
                  <a:lnTo>
                    <a:pt x="215" y="41"/>
                  </a:lnTo>
                  <a:lnTo>
                    <a:pt x="217" y="41"/>
                  </a:lnTo>
                  <a:lnTo>
                    <a:pt x="220" y="39"/>
                  </a:lnTo>
                  <a:lnTo>
                    <a:pt x="222" y="39"/>
                  </a:lnTo>
                  <a:lnTo>
                    <a:pt x="224" y="37"/>
                  </a:lnTo>
                  <a:lnTo>
                    <a:pt x="226" y="37"/>
                  </a:lnTo>
                  <a:lnTo>
                    <a:pt x="228" y="35"/>
                  </a:lnTo>
                  <a:lnTo>
                    <a:pt x="232" y="35"/>
                  </a:lnTo>
                  <a:lnTo>
                    <a:pt x="234" y="35"/>
                  </a:lnTo>
                  <a:lnTo>
                    <a:pt x="236" y="35"/>
                  </a:lnTo>
                  <a:lnTo>
                    <a:pt x="238" y="33"/>
                  </a:lnTo>
                  <a:lnTo>
                    <a:pt x="240" y="31"/>
                  </a:lnTo>
                  <a:lnTo>
                    <a:pt x="242" y="31"/>
                  </a:lnTo>
                  <a:lnTo>
                    <a:pt x="243" y="29"/>
                  </a:lnTo>
                  <a:lnTo>
                    <a:pt x="245" y="27"/>
                  </a:lnTo>
                  <a:lnTo>
                    <a:pt x="243" y="29"/>
                  </a:lnTo>
                  <a:lnTo>
                    <a:pt x="243" y="31"/>
                  </a:lnTo>
                  <a:lnTo>
                    <a:pt x="242" y="33"/>
                  </a:lnTo>
                  <a:lnTo>
                    <a:pt x="243" y="33"/>
                  </a:lnTo>
                  <a:lnTo>
                    <a:pt x="247" y="31"/>
                  </a:lnTo>
                  <a:lnTo>
                    <a:pt x="249" y="29"/>
                  </a:lnTo>
                  <a:lnTo>
                    <a:pt x="251" y="29"/>
                  </a:lnTo>
                  <a:lnTo>
                    <a:pt x="251" y="27"/>
                  </a:lnTo>
                  <a:lnTo>
                    <a:pt x="249" y="25"/>
                  </a:lnTo>
                  <a:lnTo>
                    <a:pt x="255" y="25"/>
                  </a:lnTo>
                  <a:lnTo>
                    <a:pt x="259" y="23"/>
                  </a:lnTo>
                  <a:lnTo>
                    <a:pt x="265" y="19"/>
                  </a:lnTo>
                  <a:lnTo>
                    <a:pt x="270" y="17"/>
                  </a:lnTo>
                  <a:lnTo>
                    <a:pt x="274" y="16"/>
                  </a:lnTo>
                  <a:lnTo>
                    <a:pt x="280" y="14"/>
                  </a:lnTo>
                  <a:lnTo>
                    <a:pt x="284" y="14"/>
                  </a:lnTo>
                  <a:lnTo>
                    <a:pt x="284" y="12"/>
                  </a:lnTo>
                  <a:lnTo>
                    <a:pt x="288" y="12"/>
                  </a:lnTo>
                  <a:lnTo>
                    <a:pt x="290" y="10"/>
                  </a:lnTo>
                  <a:lnTo>
                    <a:pt x="291" y="10"/>
                  </a:lnTo>
                  <a:lnTo>
                    <a:pt x="293" y="10"/>
                  </a:lnTo>
                  <a:lnTo>
                    <a:pt x="293" y="8"/>
                  </a:lnTo>
                  <a:lnTo>
                    <a:pt x="297" y="8"/>
                  </a:lnTo>
                  <a:lnTo>
                    <a:pt x="299" y="10"/>
                  </a:lnTo>
                  <a:lnTo>
                    <a:pt x="301" y="10"/>
                  </a:lnTo>
                  <a:lnTo>
                    <a:pt x="305" y="8"/>
                  </a:lnTo>
                  <a:lnTo>
                    <a:pt x="309" y="8"/>
                  </a:lnTo>
                  <a:lnTo>
                    <a:pt x="313" y="6"/>
                  </a:lnTo>
                  <a:lnTo>
                    <a:pt x="314" y="6"/>
                  </a:lnTo>
                  <a:lnTo>
                    <a:pt x="318" y="6"/>
                  </a:lnTo>
                  <a:lnTo>
                    <a:pt x="320" y="6"/>
                  </a:lnTo>
                  <a:lnTo>
                    <a:pt x="322" y="6"/>
                  </a:lnTo>
                  <a:lnTo>
                    <a:pt x="324" y="6"/>
                  </a:lnTo>
                  <a:lnTo>
                    <a:pt x="326" y="6"/>
                  </a:lnTo>
                  <a:lnTo>
                    <a:pt x="330" y="6"/>
                  </a:lnTo>
                  <a:lnTo>
                    <a:pt x="334" y="6"/>
                  </a:lnTo>
                  <a:lnTo>
                    <a:pt x="336" y="6"/>
                  </a:lnTo>
                  <a:lnTo>
                    <a:pt x="338" y="8"/>
                  </a:lnTo>
                  <a:lnTo>
                    <a:pt x="341" y="8"/>
                  </a:lnTo>
                  <a:lnTo>
                    <a:pt x="343" y="10"/>
                  </a:lnTo>
                  <a:lnTo>
                    <a:pt x="345" y="10"/>
                  </a:lnTo>
                  <a:lnTo>
                    <a:pt x="349" y="10"/>
                  </a:lnTo>
                  <a:lnTo>
                    <a:pt x="355" y="10"/>
                  </a:lnTo>
                  <a:lnTo>
                    <a:pt x="357" y="10"/>
                  </a:lnTo>
                  <a:lnTo>
                    <a:pt x="359" y="10"/>
                  </a:lnTo>
                  <a:lnTo>
                    <a:pt x="362" y="10"/>
                  </a:lnTo>
                  <a:lnTo>
                    <a:pt x="366" y="10"/>
                  </a:lnTo>
                  <a:lnTo>
                    <a:pt x="368" y="12"/>
                  </a:lnTo>
                  <a:lnTo>
                    <a:pt x="372" y="12"/>
                  </a:lnTo>
                  <a:lnTo>
                    <a:pt x="374" y="12"/>
                  </a:lnTo>
                  <a:lnTo>
                    <a:pt x="376" y="12"/>
                  </a:lnTo>
                  <a:lnTo>
                    <a:pt x="374" y="10"/>
                  </a:lnTo>
                  <a:lnTo>
                    <a:pt x="370" y="10"/>
                  </a:lnTo>
                  <a:lnTo>
                    <a:pt x="364" y="8"/>
                  </a:lnTo>
                  <a:lnTo>
                    <a:pt x="362" y="8"/>
                  </a:lnTo>
                  <a:lnTo>
                    <a:pt x="359" y="6"/>
                  </a:lnTo>
                  <a:lnTo>
                    <a:pt x="357" y="6"/>
                  </a:lnTo>
                  <a:lnTo>
                    <a:pt x="355" y="4"/>
                  </a:lnTo>
                  <a:lnTo>
                    <a:pt x="353" y="4"/>
                  </a:lnTo>
                  <a:lnTo>
                    <a:pt x="349" y="4"/>
                  </a:lnTo>
                  <a:lnTo>
                    <a:pt x="345" y="4"/>
                  </a:lnTo>
                  <a:lnTo>
                    <a:pt x="341" y="6"/>
                  </a:lnTo>
                  <a:lnTo>
                    <a:pt x="339" y="4"/>
                  </a:lnTo>
                  <a:lnTo>
                    <a:pt x="338" y="4"/>
                  </a:lnTo>
                  <a:lnTo>
                    <a:pt x="334" y="4"/>
                  </a:lnTo>
                  <a:lnTo>
                    <a:pt x="332" y="4"/>
                  </a:lnTo>
                  <a:lnTo>
                    <a:pt x="330" y="4"/>
                  </a:lnTo>
                  <a:lnTo>
                    <a:pt x="326" y="4"/>
                  </a:lnTo>
                  <a:lnTo>
                    <a:pt x="324" y="4"/>
                  </a:lnTo>
                  <a:lnTo>
                    <a:pt x="322" y="4"/>
                  </a:lnTo>
                  <a:lnTo>
                    <a:pt x="320" y="4"/>
                  </a:lnTo>
                  <a:lnTo>
                    <a:pt x="318" y="4"/>
                  </a:lnTo>
                  <a:lnTo>
                    <a:pt x="313" y="4"/>
                  </a:lnTo>
                  <a:lnTo>
                    <a:pt x="311" y="4"/>
                  </a:lnTo>
                  <a:lnTo>
                    <a:pt x="313" y="2"/>
                  </a:lnTo>
                  <a:lnTo>
                    <a:pt x="316" y="2"/>
                  </a:lnTo>
                  <a:lnTo>
                    <a:pt x="320" y="2"/>
                  </a:lnTo>
                  <a:lnTo>
                    <a:pt x="322" y="2"/>
                  </a:lnTo>
                  <a:lnTo>
                    <a:pt x="326" y="2"/>
                  </a:lnTo>
                  <a:lnTo>
                    <a:pt x="328" y="2"/>
                  </a:lnTo>
                  <a:lnTo>
                    <a:pt x="332" y="0"/>
                  </a:lnTo>
                  <a:lnTo>
                    <a:pt x="336" y="2"/>
                  </a:lnTo>
                  <a:lnTo>
                    <a:pt x="338" y="2"/>
                  </a:lnTo>
                  <a:lnTo>
                    <a:pt x="341" y="2"/>
                  </a:lnTo>
                  <a:lnTo>
                    <a:pt x="345" y="2"/>
                  </a:lnTo>
                  <a:lnTo>
                    <a:pt x="347" y="2"/>
                  </a:lnTo>
                  <a:lnTo>
                    <a:pt x="353" y="2"/>
                  </a:lnTo>
                  <a:lnTo>
                    <a:pt x="355" y="2"/>
                  </a:lnTo>
                  <a:lnTo>
                    <a:pt x="359" y="2"/>
                  </a:lnTo>
                  <a:lnTo>
                    <a:pt x="361" y="2"/>
                  </a:lnTo>
                  <a:lnTo>
                    <a:pt x="364" y="2"/>
                  </a:lnTo>
                  <a:lnTo>
                    <a:pt x="368" y="4"/>
                  </a:lnTo>
                  <a:lnTo>
                    <a:pt x="372" y="6"/>
                  </a:lnTo>
                  <a:lnTo>
                    <a:pt x="376" y="8"/>
                  </a:lnTo>
                  <a:lnTo>
                    <a:pt x="380" y="8"/>
                  </a:lnTo>
                  <a:lnTo>
                    <a:pt x="386" y="8"/>
                  </a:lnTo>
                  <a:lnTo>
                    <a:pt x="391" y="10"/>
                  </a:lnTo>
                  <a:lnTo>
                    <a:pt x="395" y="12"/>
                  </a:lnTo>
                  <a:lnTo>
                    <a:pt x="401" y="12"/>
                  </a:lnTo>
                  <a:lnTo>
                    <a:pt x="403" y="14"/>
                  </a:lnTo>
                  <a:lnTo>
                    <a:pt x="407" y="14"/>
                  </a:lnTo>
                  <a:lnTo>
                    <a:pt x="410" y="14"/>
                  </a:lnTo>
                  <a:lnTo>
                    <a:pt x="412" y="16"/>
                  </a:lnTo>
                  <a:lnTo>
                    <a:pt x="420" y="17"/>
                  </a:lnTo>
                  <a:lnTo>
                    <a:pt x="424" y="19"/>
                  </a:lnTo>
                  <a:lnTo>
                    <a:pt x="428" y="19"/>
                  </a:lnTo>
                  <a:lnTo>
                    <a:pt x="430" y="21"/>
                  </a:lnTo>
                  <a:lnTo>
                    <a:pt x="433" y="21"/>
                  </a:lnTo>
                  <a:lnTo>
                    <a:pt x="435" y="21"/>
                  </a:lnTo>
                  <a:lnTo>
                    <a:pt x="437" y="23"/>
                  </a:lnTo>
                  <a:lnTo>
                    <a:pt x="441" y="23"/>
                  </a:lnTo>
                  <a:lnTo>
                    <a:pt x="443" y="25"/>
                  </a:lnTo>
                  <a:lnTo>
                    <a:pt x="445" y="27"/>
                  </a:lnTo>
                  <a:lnTo>
                    <a:pt x="449" y="27"/>
                  </a:lnTo>
                  <a:lnTo>
                    <a:pt x="451" y="27"/>
                  </a:lnTo>
                  <a:lnTo>
                    <a:pt x="453" y="27"/>
                  </a:lnTo>
                  <a:lnTo>
                    <a:pt x="458" y="81"/>
                  </a:lnTo>
                  <a:lnTo>
                    <a:pt x="455" y="94"/>
                  </a:lnTo>
                  <a:lnTo>
                    <a:pt x="453" y="98"/>
                  </a:lnTo>
                  <a:lnTo>
                    <a:pt x="449" y="112"/>
                  </a:lnTo>
                  <a:lnTo>
                    <a:pt x="447" y="117"/>
                  </a:lnTo>
                  <a:lnTo>
                    <a:pt x="435" y="150"/>
                  </a:lnTo>
                  <a:lnTo>
                    <a:pt x="430" y="156"/>
                  </a:lnTo>
                  <a:lnTo>
                    <a:pt x="405" y="175"/>
                  </a:lnTo>
                  <a:lnTo>
                    <a:pt x="393" y="183"/>
                  </a:lnTo>
                  <a:lnTo>
                    <a:pt x="389" y="186"/>
                  </a:lnTo>
                  <a:lnTo>
                    <a:pt x="378" y="194"/>
                  </a:lnTo>
                  <a:lnTo>
                    <a:pt x="359" y="209"/>
                  </a:lnTo>
                  <a:lnTo>
                    <a:pt x="353" y="213"/>
                  </a:lnTo>
                  <a:lnTo>
                    <a:pt x="311" y="246"/>
                  </a:lnTo>
                  <a:lnTo>
                    <a:pt x="307" y="248"/>
                  </a:lnTo>
                  <a:lnTo>
                    <a:pt x="307" y="250"/>
                  </a:lnTo>
                  <a:lnTo>
                    <a:pt x="245" y="296"/>
                  </a:lnTo>
                  <a:lnTo>
                    <a:pt x="243" y="296"/>
                  </a:lnTo>
                  <a:lnTo>
                    <a:pt x="230" y="305"/>
                  </a:lnTo>
                  <a:lnTo>
                    <a:pt x="222" y="309"/>
                  </a:lnTo>
                  <a:lnTo>
                    <a:pt x="178" y="344"/>
                  </a:lnTo>
                  <a:lnTo>
                    <a:pt x="136" y="296"/>
                  </a:lnTo>
                  <a:lnTo>
                    <a:pt x="130" y="288"/>
                  </a:lnTo>
                  <a:lnTo>
                    <a:pt x="121" y="277"/>
                  </a:lnTo>
                  <a:lnTo>
                    <a:pt x="115" y="271"/>
                  </a:lnTo>
                  <a:lnTo>
                    <a:pt x="113" y="269"/>
                  </a:lnTo>
                  <a:lnTo>
                    <a:pt x="111" y="267"/>
                  </a:lnTo>
                  <a:lnTo>
                    <a:pt x="94" y="246"/>
                  </a:lnTo>
                  <a:lnTo>
                    <a:pt x="92" y="244"/>
                  </a:lnTo>
                  <a:lnTo>
                    <a:pt x="88" y="238"/>
                  </a:lnTo>
                  <a:lnTo>
                    <a:pt x="69" y="215"/>
                  </a:lnTo>
                  <a:lnTo>
                    <a:pt x="61" y="227"/>
                  </a:lnTo>
                  <a:lnTo>
                    <a:pt x="19" y="229"/>
                  </a:lnTo>
                  <a:lnTo>
                    <a:pt x="19" y="200"/>
                  </a:lnTo>
                  <a:lnTo>
                    <a:pt x="17" y="190"/>
                  </a:lnTo>
                  <a:lnTo>
                    <a:pt x="17" y="175"/>
                  </a:lnTo>
                  <a:lnTo>
                    <a:pt x="15" y="163"/>
                  </a:lnTo>
                  <a:lnTo>
                    <a:pt x="7" y="163"/>
                  </a:lnTo>
                  <a:lnTo>
                    <a:pt x="7" y="161"/>
                  </a:lnTo>
                  <a:lnTo>
                    <a:pt x="7" y="160"/>
                  </a:lnTo>
                  <a:lnTo>
                    <a:pt x="7" y="158"/>
                  </a:lnTo>
                  <a:lnTo>
                    <a:pt x="11" y="156"/>
                  </a:lnTo>
                  <a:lnTo>
                    <a:pt x="11" y="154"/>
                  </a:lnTo>
                  <a:lnTo>
                    <a:pt x="11" y="150"/>
                  </a:lnTo>
                  <a:lnTo>
                    <a:pt x="11" y="148"/>
                  </a:lnTo>
                  <a:lnTo>
                    <a:pt x="13" y="144"/>
                  </a:lnTo>
                  <a:lnTo>
                    <a:pt x="11" y="142"/>
                  </a:lnTo>
                  <a:lnTo>
                    <a:pt x="9" y="144"/>
                  </a:lnTo>
                  <a:lnTo>
                    <a:pt x="7" y="146"/>
                  </a:lnTo>
                  <a:lnTo>
                    <a:pt x="7" y="148"/>
                  </a:lnTo>
                  <a:lnTo>
                    <a:pt x="6" y="150"/>
                  </a:lnTo>
                  <a:lnTo>
                    <a:pt x="6" y="154"/>
                  </a:lnTo>
                  <a:lnTo>
                    <a:pt x="4" y="156"/>
                  </a:lnTo>
                  <a:lnTo>
                    <a:pt x="4" y="158"/>
                  </a:lnTo>
                  <a:lnTo>
                    <a:pt x="4" y="161"/>
                  </a:lnTo>
                  <a:lnTo>
                    <a:pt x="4" y="163"/>
                  </a:lnTo>
                  <a:lnTo>
                    <a:pt x="4" y="165"/>
                  </a:lnTo>
                  <a:lnTo>
                    <a:pt x="6" y="167"/>
                  </a:lnTo>
                  <a:lnTo>
                    <a:pt x="4" y="169"/>
                  </a:lnTo>
                  <a:lnTo>
                    <a:pt x="4" y="171"/>
                  </a:lnTo>
                  <a:lnTo>
                    <a:pt x="2" y="173"/>
                  </a:lnTo>
                  <a:lnTo>
                    <a:pt x="2" y="175"/>
                  </a:lnTo>
                  <a:lnTo>
                    <a:pt x="0" y="177"/>
                  </a:lnTo>
                  <a:lnTo>
                    <a:pt x="0" y="175"/>
                  </a:lnTo>
                  <a:lnTo>
                    <a:pt x="0" y="173"/>
                  </a:lnTo>
                  <a:lnTo>
                    <a:pt x="0" y="169"/>
                  </a:lnTo>
                  <a:lnTo>
                    <a:pt x="2" y="167"/>
                  </a:lnTo>
                  <a:lnTo>
                    <a:pt x="2" y="163"/>
                  </a:lnTo>
                  <a:lnTo>
                    <a:pt x="2" y="161"/>
                  </a:lnTo>
                  <a:lnTo>
                    <a:pt x="2" y="154"/>
                  </a:lnTo>
                  <a:lnTo>
                    <a:pt x="2" y="152"/>
                  </a:lnTo>
                  <a:lnTo>
                    <a:pt x="4" y="150"/>
                  </a:lnTo>
                  <a:lnTo>
                    <a:pt x="4" y="146"/>
                  </a:lnTo>
                  <a:lnTo>
                    <a:pt x="6" y="144"/>
                  </a:lnTo>
                  <a:lnTo>
                    <a:pt x="7" y="140"/>
                  </a:lnTo>
                  <a:lnTo>
                    <a:pt x="9" y="138"/>
                  </a:lnTo>
                  <a:lnTo>
                    <a:pt x="9" y="135"/>
                  </a:lnTo>
                  <a:lnTo>
                    <a:pt x="11" y="133"/>
                  </a:lnTo>
                  <a:lnTo>
                    <a:pt x="13" y="131"/>
                  </a:lnTo>
                  <a:lnTo>
                    <a:pt x="17" y="129"/>
                  </a:lnTo>
                  <a:lnTo>
                    <a:pt x="21" y="125"/>
                  </a:lnTo>
                  <a:lnTo>
                    <a:pt x="25" y="121"/>
                  </a:lnTo>
                  <a:lnTo>
                    <a:pt x="29" y="117"/>
                  </a:lnTo>
                  <a:lnTo>
                    <a:pt x="32" y="113"/>
                  </a:lnTo>
                  <a:lnTo>
                    <a:pt x="34" y="112"/>
                  </a:lnTo>
                  <a:lnTo>
                    <a:pt x="38" y="108"/>
                  </a:lnTo>
                  <a:lnTo>
                    <a:pt x="40" y="106"/>
                  </a:lnTo>
                  <a:lnTo>
                    <a:pt x="44" y="106"/>
                  </a:lnTo>
                  <a:lnTo>
                    <a:pt x="44" y="102"/>
                  </a:lnTo>
                  <a:lnTo>
                    <a:pt x="46" y="100"/>
                  </a:lnTo>
                  <a:lnTo>
                    <a:pt x="52" y="98"/>
                  </a:lnTo>
                  <a:lnTo>
                    <a:pt x="54" y="96"/>
                  </a:lnTo>
                  <a:lnTo>
                    <a:pt x="57" y="94"/>
                  </a:lnTo>
                  <a:lnTo>
                    <a:pt x="59" y="94"/>
                  </a:lnTo>
                  <a:lnTo>
                    <a:pt x="61" y="92"/>
                  </a:lnTo>
                  <a:lnTo>
                    <a:pt x="63" y="90"/>
                  </a:lnTo>
                  <a:lnTo>
                    <a:pt x="67" y="89"/>
                  </a:lnTo>
                  <a:lnTo>
                    <a:pt x="71" y="87"/>
                  </a:lnTo>
                  <a:lnTo>
                    <a:pt x="73" y="85"/>
                  </a:lnTo>
                  <a:lnTo>
                    <a:pt x="75" y="83"/>
                  </a:lnTo>
                  <a:lnTo>
                    <a:pt x="80" y="79"/>
                  </a:lnTo>
                  <a:lnTo>
                    <a:pt x="84" y="79"/>
                  </a:lnTo>
                  <a:lnTo>
                    <a:pt x="84" y="77"/>
                  </a:lnTo>
                  <a:lnTo>
                    <a:pt x="88" y="75"/>
                  </a:lnTo>
                  <a:lnTo>
                    <a:pt x="92" y="73"/>
                  </a:lnTo>
                  <a:lnTo>
                    <a:pt x="96" y="73"/>
                  </a:lnTo>
                  <a:lnTo>
                    <a:pt x="100" y="71"/>
                  </a:lnTo>
                  <a:lnTo>
                    <a:pt x="103" y="71"/>
                  </a:lnTo>
                  <a:lnTo>
                    <a:pt x="107" y="69"/>
                  </a:lnTo>
                  <a:lnTo>
                    <a:pt x="111" y="69"/>
                  </a:lnTo>
                  <a:lnTo>
                    <a:pt x="115" y="67"/>
                  </a:lnTo>
                  <a:lnTo>
                    <a:pt x="119" y="65"/>
                  </a:lnTo>
                  <a:lnTo>
                    <a:pt x="121" y="65"/>
                  </a:lnTo>
                  <a:lnTo>
                    <a:pt x="125" y="64"/>
                  </a:lnTo>
                  <a:lnTo>
                    <a:pt x="125" y="62"/>
                  </a:lnTo>
                  <a:lnTo>
                    <a:pt x="126" y="62"/>
                  </a:lnTo>
                  <a:lnTo>
                    <a:pt x="128" y="62"/>
                  </a:lnTo>
                  <a:lnTo>
                    <a:pt x="132" y="62"/>
                  </a:lnTo>
                  <a:lnTo>
                    <a:pt x="136" y="60"/>
                  </a:lnTo>
                  <a:lnTo>
                    <a:pt x="138" y="60"/>
                  </a:lnTo>
                  <a:lnTo>
                    <a:pt x="142" y="58"/>
                  </a:lnTo>
                  <a:lnTo>
                    <a:pt x="144" y="56"/>
                  </a:lnTo>
                  <a:lnTo>
                    <a:pt x="148" y="56"/>
                  </a:lnTo>
                  <a:lnTo>
                    <a:pt x="153" y="54"/>
                  </a:lnTo>
                  <a:lnTo>
                    <a:pt x="157" y="52"/>
                  </a:lnTo>
                  <a:lnTo>
                    <a:pt x="161" y="52"/>
                  </a:lnTo>
                  <a:lnTo>
                    <a:pt x="163" y="50"/>
                  </a:lnTo>
                  <a:lnTo>
                    <a:pt x="167" y="50"/>
                  </a:lnTo>
                  <a:lnTo>
                    <a:pt x="169" y="50"/>
                  </a:lnTo>
                  <a:lnTo>
                    <a:pt x="172" y="50"/>
                  </a:lnTo>
                  <a:lnTo>
                    <a:pt x="174" y="50"/>
                  </a:lnTo>
                  <a:lnTo>
                    <a:pt x="178" y="50"/>
                  </a:lnTo>
                  <a:lnTo>
                    <a:pt x="182" y="48"/>
                  </a:lnTo>
                  <a:lnTo>
                    <a:pt x="184" y="48"/>
                  </a:lnTo>
                  <a:lnTo>
                    <a:pt x="186" y="48"/>
                  </a:lnTo>
                  <a:lnTo>
                    <a:pt x="190" y="48"/>
                  </a:lnTo>
                  <a:lnTo>
                    <a:pt x="196" y="46"/>
                  </a:lnTo>
                  <a:lnTo>
                    <a:pt x="197" y="44"/>
                  </a:lnTo>
                  <a:lnTo>
                    <a:pt x="199" y="44"/>
                  </a:lnTo>
                  <a:lnTo>
                    <a:pt x="201" y="42"/>
                  </a:lnTo>
                  <a:close/>
                </a:path>
              </a:pathLst>
            </a:custGeom>
            <a:solidFill>
              <a:srgbClr val="00B0F0"/>
            </a:solidFill>
            <a:ln w="3175">
              <a:solidFill>
                <a:schemeClr val="tx1"/>
              </a:solidFill>
              <a:round/>
              <a:headEnd/>
              <a:tailEnd/>
            </a:ln>
          </p:spPr>
          <p:txBody>
            <a:bodyPr/>
            <a:lstStyle/>
            <a:p>
              <a:endParaRPr lang="es-MX" sz="1100" dirty="0">
                <a:solidFill>
                  <a:schemeClr val="bg1"/>
                </a:solidFill>
                <a:latin typeface="Calibri"/>
              </a:endParaRPr>
            </a:p>
          </p:txBody>
        </p:sp>
        <p:sp>
          <p:nvSpPr>
            <p:cNvPr id="83" name="Text Box 1126"/>
            <p:cNvSpPr txBox="1">
              <a:spLocks noChangeArrowheads="1"/>
            </p:cNvSpPr>
            <p:nvPr/>
          </p:nvSpPr>
          <p:spPr bwMode="auto">
            <a:xfrm>
              <a:off x="1602778" y="2407897"/>
              <a:ext cx="124898" cy="162559"/>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700" b="1" dirty="0" smtClean="0">
                  <a:solidFill>
                    <a:schemeClr val="bg1"/>
                  </a:solidFill>
                </a:rPr>
                <a:t>7</a:t>
              </a:r>
              <a:endParaRPr lang="es-ES" sz="700" b="1" dirty="0">
                <a:solidFill>
                  <a:schemeClr val="bg1"/>
                </a:solidFill>
              </a:endParaRPr>
            </a:p>
          </p:txBody>
        </p:sp>
        <p:sp>
          <p:nvSpPr>
            <p:cNvPr id="84" name="Freeform 32319"/>
            <p:cNvSpPr>
              <a:spLocks/>
            </p:cNvSpPr>
            <p:nvPr/>
          </p:nvSpPr>
          <p:spPr bwMode="auto">
            <a:xfrm>
              <a:off x="714012" y="2360527"/>
              <a:ext cx="521880" cy="568287"/>
            </a:xfrm>
            <a:custGeom>
              <a:avLst/>
              <a:gdLst>
                <a:gd name="T0" fmla="*/ 2147483647 w 821"/>
                <a:gd name="T1" fmla="*/ 2147483647 h 865"/>
                <a:gd name="T2" fmla="*/ 2147483647 w 821"/>
                <a:gd name="T3" fmla="*/ 2147483647 h 865"/>
                <a:gd name="T4" fmla="*/ 2147483647 w 821"/>
                <a:gd name="T5" fmla="*/ 2147483647 h 865"/>
                <a:gd name="T6" fmla="*/ 2147483647 w 821"/>
                <a:gd name="T7" fmla="*/ 2147483647 h 865"/>
                <a:gd name="T8" fmla="*/ 2147483647 w 821"/>
                <a:gd name="T9" fmla="*/ 2147483647 h 865"/>
                <a:gd name="T10" fmla="*/ 2147483647 w 821"/>
                <a:gd name="T11" fmla="*/ 2147483647 h 865"/>
                <a:gd name="T12" fmla="*/ 2147483647 w 821"/>
                <a:gd name="T13" fmla="*/ 2147483647 h 865"/>
                <a:gd name="T14" fmla="*/ 2147483647 w 821"/>
                <a:gd name="T15" fmla="*/ 2147483647 h 865"/>
                <a:gd name="T16" fmla="*/ 2147483647 w 821"/>
                <a:gd name="T17" fmla="*/ 2147483647 h 865"/>
                <a:gd name="T18" fmla="*/ 2147483647 w 821"/>
                <a:gd name="T19" fmla="*/ 2147483647 h 865"/>
                <a:gd name="T20" fmla="*/ 2147483647 w 821"/>
                <a:gd name="T21" fmla="*/ 2147483647 h 865"/>
                <a:gd name="T22" fmla="*/ 2147483647 w 821"/>
                <a:gd name="T23" fmla="*/ 2147483647 h 865"/>
                <a:gd name="T24" fmla="*/ 2147483647 w 821"/>
                <a:gd name="T25" fmla="*/ 2147483647 h 865"/>
                <a:gd name="T26" fmla="*/ 2147483647 w 821"/>
                <a:gd name="T27" fmla="*/ 2147483647 h 865"/>
                <a:gd name="T28" fmla="*/ 2147483647 w 821"/>
                <a:gd name="T29" fmla="*/ 2147483647 h 865"/>
                <a:gd name="T30" fmla="*/ 2147483647 w 821"/>
                <a:gd name="T31" fmla="*/ 2147483647 h 865"/>
                <a:gd name="T32" fmla="*/ 2147483647 w 821"/>
                <a:gd name="T33" fmla="*/ 2147483647 h 865"/>
                <a:gd name="T34" fmla="*/ 2147483647 w 821"/>
                <a:gd name="T35" fmla="*/ 2147483647 h 865"/>
                <a:gd name="T36" fmla="*/ 2147483647 w 821"/>
                <a:gd name="T37" fmla="*/ 2147483647 h 865"/>
                <a:gd name="T38" fmla="*/ 2147483647 w 821"/>
                <a:gd name="T39" fmla="*/ 2147483647 h 865"/>
                <a:gd name="T40" fmla="*/ 2147483647 w 821"/>
                <a:gd name="T41" fmla="*/ 2147483647 h 865"/>
                <a:gd name="T42" fmla="*/ 2147483647 w 821"/>
                <a:gd name="T43" fmla="*/ 2147483647 h 865"/>
                <a:gd name="T44" fmla="*/ 2147483647 w 821"/>
                <a:gd name="T45" fmla="*/ 2147483647 h 865"/>
                <a:gd name="T46" fmla="*/ 2147483647 w 821"/>
                <a:gd name="T47" fmla="*/ 2147483647 h 865"/>
                <a:gd name="T48" fmla="*/ 2147483647 w 821"/>
                <a:gd name="T49" fmla="*/ 2147483647 h 865"/>
                <a:gd name="T50" fmla="*/ 2147483647 w 821"/>
                <a:gd name="T51" fmla="*/ 2147483647 h 865"/>
                <a:gd name="T52" fmla="*/ 2147483647 w 821"/>
                <a:gd name="T53" fmla="*/ 2147483647 h 865"/>
                <a:gd name="T54" fmla="*/ 2147483647 w 821"/>
                <a:gd name="T55" fmla="*/ 2147483647 h 865"/>
                <a:gd name="T56" fmla="*/ 2147483647 w 821"/>
                <a:gd name="T57" fmla="*/ 2147483647 h 865"/>
                <a:gd name="T58" fmla="*/ 2147483647 w 821"/>
                <a:gd name="T59" fmla="*/ 2147483647 h 865"/>
                <a:gd name="T60" fmla="*/ 2147483647 w 821"/>
                <a:gd name="T61" fmla="*/ 2147483647 h 865"/>
                <a:gd name="T62" fmla="*/ 2147483647 w 821"/>
                <a:gd name="T63" fmla="*/ 2147483647 h 865"/>
                <a:gd name="T64" fmla="*/ 2147483647 w 821"/>
                <a:gd name="T65" fmla="*/ 2147483647 h 865"/>
                <a:gd name="T66" fmla="*/ 2147483647 w 821"/>
                <a:gd name="T67" fmla="*/ 2147483647 h 865"/>
                <a:gd name="T68" fmla="*/ 2147483647 w 821"/>
                <a:gd name="T69" fmla="*/ 2147483647 h 865"/>
                <a:gd name="T70" fmla="*/ 2147483647 w 821"/>
                <a:gd name="T71" fmla="*/ 2147483647 h 865"/>
                <a:gd name="T72" fmla="*/ 2147483647 w 821"/>
                <a:gd name="T73" fmla="*/ 2147483647 h 865"/>
                <a:gd name="T74" fmla="*/ 2147483647 w 821"/>
                <a:gd name="T75" fmla="*/ 2147483647 h 865"/>
                <a:gd name="T76" fmla="*/ 2147483647 w 821"/>
                <a:gd name="T77" fmla="*/ 2147483647 h 865"/>
                <a:gd name="T78" fmla="*/ 2147483647 w 821"/>
                <a:gd name="T79" fmla="*/ 2147483647 h 865"/>
                <a:gd name="T80" fmla="*/ 2147483647 w 821"/>
                <a:gd name="T81" fmla="*/ 2147483647 h 865"/>
                <a:gd name="T82" fmla="*/ 2147483647 w 821"/>
                <a:gd name="T83" fmla="*/ 2147483647 h 865"/>
                <a:gd name="T84" fmla="*/ 2147483647 w 821"/>
                <a:gd name="T85" fmla="*/ 2147483647 h 865"/>
                <a:gd name="T86" fmla="*/ 2147483647 w 821"/>
                <a:gd name="T87" fmla="*/ 2147483647 h 865"/>
                <a:gd name="T88" fmla="*/ 2147483647 w 821"/>
                <a:gd name="T89" fmla="*/ 2147483647 h 865"/>
                <a:gd name="T90" fmla="*/ 2147483647 w 821"/>
                <a:gd name="T91" fmla="*/ 2147483647 h 865"/>
                <a:gd name="T92" fmla="*/ 2147483647 w 821"/>
                <a:gd name="T93" fmla="*/ 2147483647 h 865"/>
                <a:gd name="T94" fmla="*/ 2147483647 w 821"/>
                <a:gd name="T95" fmla="*/ 2147483647 h 865"/>
                <a:gd name="T96" fmla="*/ 2147483647 w 821"/>
                <a:gd name="T97" fmla="*/ 2147483647 h 865"/>
                <a:gd name="T98" fmla="*/ 2147483647 w 821"/>
                <a:gd name="T99" fmla="*/ 2147483647 h 865"/>
                <a:gd name="T100" fmla="*/ 2147483647 w 821"/>
                <a:gd name="T101" fmla="*/ 2147483647 h 865"/>
                <a:gd name="T102" fmla="*/ 2147483647 w 821"/>
                <a:gd name="T103" fmla="*/ 2147483647 h 865"/>
                <a:gd name="T104" fmla="*/ 2147483647 w 821"/>
                <a:gd name="T105" fmla="*/ 2147483647 h 865"/>
                <a:gd name="T106" fmla="*/ 2147483647 w 821"/>
                <a:gd name="T107" fmla="*/ 2147483647 h 865"/>
                <a:gd name="T108" fmla="*/ 2147483647 w 821"/>
                <a:gd name="T109" fmla="*/ 2147483647 h 865"/>
                <a:gd name="T110" fmla="*/ 2147483647 w 821"/>
                <a:gd name="T111" fmla="*/ 2147483647 h 865"/>
                <a:gd name="T112" fmla="*/ 2147483647 w 821"/>
                <a:gd name="T113" fmla="*/ 2147483647 h 8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1"/>
                <a:gd name="T172" fmla="*/ 0 h 865"/>
                <a:gd name="T173" fmla="*/ 821 w 821"/>
                <a:gd name="T174" fmla="*/ 865 h 8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1" h="865">
                  <a:moveTo>
                    <a:pt x="643" y="679"/>
                  </a:moveTo>
                  <a:lnTo>
                    <a:pt x="646" y="677"/>
                  </a:lnTo>
                  <a:lnTo>
                    <a:pt x="627" y="648"/>
                  </a:lnTo>
                  <a:lnTo>
                    <a:pt x="600" y="629"/>
                  </a:lnTo>
                  <a:lnTo>
                    <a:pt x="583" y="620"/>
                  </a:lnTo>
                  <a:lnTo>
                    <a:pt x="564" y="600"/>
                  </a:lnTo>
                  <a:lnTo>
                    <a:pt x="541" y="602"/>
                  </a:lnTo>
                  <a:lnTo>
                    <a:pt x="510" y="600"/>
                  </a:lnTo>
                  <a:lnTo>
                    <a:pt x="472" y="591"/>
                  </a:lnTo>
                  <a:lnTo>
                    <a:pt x="493" y="602"/>
                  </a:lnTo>
                  <a:lnTo>
                    <a:pt x="504" y="614"/>
                  </a:lnTo>
                  <a:lnTo>
                    <a:pt x="502" y="616"/>
                  </a:lnTo>
                  <a:lnTo>
                    <a:pt x="489" y="606"/>
                  </a:lnTo>
                  <a:lnTo>
                    <a:pt x="468" y="604"/>
                  </a:lnTo>
                  <a:lnTo>
                    <a:pt x="468" y="612"/>
                  </a:lnTo>
                  <a:lnTo>
                    <a:pt x="462" y="612"/>
                  </a:lnTo>
                  <a:lnTo>
                    <a:pt x="454" y="602"/>
                  </a:lnTo>
                  <a:lnTo>
                    <a:pt x="456" y="599"/>
                  </a:lnTo>
                  <a:lnTo>
                    <a:pt x="453" y="589"/>
                  </a:lnTo>
                  <a:lnTo>
                    <a:pt x="443" y="581"/>
                  </a:lnTo>
                  <a:lnTo>
                    <a:pt x="464" y="593"/>
                  </a:lnTo>
                  <a:lnTo>
                    <a:pt x="454" y="583"/>
                  </a:lnTo>
                  <a:lnTo>
                    <a:pt x="428" y="558"/>
                  </a:lnTo>
                  <a:lnTo>
                    <a:pt x="406" y="526"/>
                  </a:lnTo>
                  <a:lnTo>
                    <a:pt x="374" y="489"/>
                  </a:lnTo>
                  <a:lnTo>
                    <a:pt x="370" y="455"/>
                  </a:lnTo>
                  <a:lnTo>
                    <a:pt x="360" y="433"/>
                  </a:lnTo>
                  <a:lnTo>
                    <a:pt x="341" y="401"/>
                  </a:lnTo>
                  <a:lnTo>
                    <a:pt x="272" y="316"/>
                  </a:lnTo>
                  <a:lnTo>
                    <a:pt x="245" y="286"/>
                  </a:lnTo>
                  <a:lnTo>
                    <a:pt x="222" y="255"/>
                  </a:lnTo>
                  <a:lnTo>
                    <a:pt x="213" y="217"/>
                  </a:lnTo>
                  <a:lnTo>
                    <a:pt x="197" y="176"/>
                  </a:lnTo>
                  <a:lnTo>
                    <a:pt x="174" y="140"/>
                  </a:lnTo>
                  <a:lnTo>
                    <a:pt x="159" y="94"/>
                  </a:lnTo>
                  <a:lnTo>
                    <a:pt x="149" y="63"/>
                  </a:lnTo>
                  <a:lnTo>
                    <a:pt x="192" y="124"/>
                  </a:lnTo>
                  <a:lnTo>
                    <a:pt x="211" y="167"/>
                  </a:lnTo>
                  <a:lnTo>
                    <a:pt x="216" y="211"/>
                  </a:lnTo>
                  <a:lnTo>
                    <a:pt x="218" y="172"/>
                  </a:lnTo>
                  <a:lnTo>
                    <a:pt x="195" y="119"/>
                  </a:lnTo>
                  <a:lnTo>
                    <a:pt x="134" y="34"/>
                  </a:lnTo>
                  <a:lnTo>
                    <a:pt x="128" y="36"/>
                  </a:lnTo>
                  <a:lnTo>
                    <a:pt x="126" y="36"/>
                  </a:lnTo>
                  <a:lnTo>
                    <a:pt x="119" y="32"/>
                  </a:lnTo>
                  <a:lnTo>
                    <a:pt x="111" y="26"/>
                  </a:lnTo>
                  <a:lnTo>
                    <a:pt x="101" y="17"/>
                  </a:lnTo>
                  <a:lnTo>
                    <a:pt x="99" y="15"/>
                  </a:lnTo>
                  <a:lnTo>
                    <a:pt x="96" y="11"/>
                  </a:lnTo>
                  <a:lnTo>
                    <a:pt x="94" y="5"/>
                  </a:lnTo>
                  <a:lnTo>
                    <a:pt x="88" y="3"/>
                  </a:lnTo>
                  <a:lnTo>
                    <a:pt x="86" y="3"/>
                  </a:lnTo>
                  <a:lnTo>
                    <a:pt x="80" y="0"/>
                  </a:lnTo>
                  <a:lnTo>
                    <a:pt x="74" y="0"/>
                  </a:lnTo>
                  <a:lnTo>
                    <a:pt x="71" y="3"/>
                  </a:lnTo>
                  <a:lnTo>
                    <a:pt x="67" y="5"/>
                  </a:lnTo>
                  <a:lnTo>
                    <a:pt x="67" y="9"/>
                  </a:lnTo>
                  <a:lnTo>
                    <a:pt x="57" y="9"/>
                  </a:lnTo>
                  <a:lnTo>
                    <a:pt x="50" y="9"/>
                  </a:lnTo>
                  <a:lnTo>
                    <a:pt x="42" y="7"/>
                  </a:lnTo>
                  <a:lnTo>
                    <a:pt x="38" y="7"/>
                  </a:lnTo>
                  <a:lnTo>
                    <a:pt x="34" y="11"/>
                  </a:lnTo>
                  <a:lnTo>
                    <a:pt x="30" y="9"/>
                  </a:lnTo>
                  <a:lnTo>
                    <a:pt x="28" y="9"/>
                  </a:lnTo>
                  <a:lnTo>
                    <a:pt x="21" y="9"/>
                  </a:lnTo>
                  <a:lnTo>
                    <a:pt x="11" y="9"/>
                  </a:lnTo>
                  <a:lnTo>
                    <a:pt x="3" y="9"/>
                  </a:lnTo>
                  <a:lnTo>
                    <a:pt x="0" y="13"/>
                  </a:lnTo>
                  <a:lnTo>
                    <a:pt x="0" y="19"/>
                  </a:lnTo>
                  <a:lnTo>
                    <a:pt x="15" y="19"/>
                  </a:lnTo>
                  <a:lnTo>
                    <a:pt x="19" y="17"/>
                  </a:lnTo>
                  <a:lnTo>
                    <a:pt x="25" y="17"/>
                  </a:lnTo>
                  <a:lnTo>
                    <a:pt x="26" y="19"/>
                  </a:lnTo>
                  <a:lnTo>
                    <a:pt x="28" y="19"/>
                  </a:lnTo>
                  <a:lnTo>
                    <a:pt x="30" y="19"/>
                  </a:lnTo>
                  <a:lnTo>
                    <a:pt x="32" y="17"/>
                  </a:lnTo>
                  <a:lnTo>
                    <a:pt x="32" y="19"/>
                  </a:lnTo>
                  <a:lnTo>
                    <a:pt x="38" y="23"/>
                  </a:lnTo>
                  <a:lnTo>
                    <a:pt x="44" y="26"/>
                  </a:lnTo>
                  <a:lnTo>
                    <a:pt x="51" y="30"/>
                  </a:lnTo>
                  <a:lnTo>
                    <a:pt x="57" y="34"/>
                  </a:lnTo>
                  <a:lnTo>
                    <a:pt x="63" y="38"/>
                  </a:lnTo>
                  <a:lnTo>
                    <a:pt x="63" y="42"/>
                  </a:lnTo>
                  <a:lnTo>
                    <a:pt x="59" y="46"/>
                  </a:lnTo>
                  <a:lnTo>
                    <a:pt x="55" y="48"/>
                  </a:lnTo>
                  <a:lnTo>
                    <a:pt x="51" y="50"/>
                  </a:lnTo>
                  <a:lnTo>
                    <a:pt x="48" y="51"/>
                  </a:lnTo>
                  <a:lnTo>
                    <a:pt x="48" y="55"/>
                  </a:lnTo>
                  <a:lnTo>
                    <a:pt x="48" y="57"/>
                  </a:lnTo>
                  <a:lnTo>
                    <a:pt x="50" y="57"/>
                  </a:lnTo>
                  <a:lnTo>
                    <a:pt x="50" y="63"/>
                  </a:lnTo>
                  <a:lnTo>
                    <a:pt x="48" y="67"/>
                  </a:lnTo>
                  <a:lnTo>
                    <a:pt x="46" y="71"/>
                  </a:lnTo>
                  <a:lnTo>
                    <a:pt x="46" y="74"/>
                  </a:lnTo>
                  <a:lnTo>
                    <a:pt x="44" y="76"/>
                  </a:lnTo>
                  <a:lnTo>
                    <a:pt x="38" y="78"/>
                  </a:lnTo>
                  <a:lnTo>
                    <a:pt x="34" y="76"/>
                  </a:lnTo>
                  <a:lnTo>
                    <a:pt x="32" y="78"/>
                  </a:lnTo>
                  <a:lnTo>
                    <a:pt x="30" y="80"/>
                  </a:lnTo>
                  <a:lnTo>
                    <a:pt x="30" y="82"/>
                  </a:lnTo>
                  <a:lnTo>
                    <a:pt x="32" y="84"/>
                  </a:lnTo>
                  <a:lnTo>
                    <a:pt x="36" y="84"/>
                  </a:lnTo>
                  <a:lnTo>
                    <a:pt x="36" y="88"/>
                  </a:lnTo>
                  <a:lnTo>
                    <a:pt x="36" y="90"/>
                  </a:lnTo>
                  <a:lnTo>
                    <a:pt x="34" y="94"/>
                  </a:lnTo>
                  <a:lnTo>
                    <a:pt x="34" y="96"/>
                  </a:lnTo>
                  <a:lnTo>
                    <a:pt x="34" y="99"/>
                  </a:lnTo>
                  <a:lnTo>
                    <a:pt x="36" y="101"/>
                  </a:lnTo>
                  <a:lnTo>
                    <a:pt x="40" y="105"/>
                  </a:lnTo>
                  <a:lnTo>
                    <a:pt x="42" y="105"/>
                  </a:lnTo>
                  <a:lnTo>
                    <a:pt x="42" y="109"/>
                  </a:lnTo>
                  <a:lnTo>
                    <a:pt x="42" y="113"/>
                  </a:lnTo>
                  <a:lnTo>
                    <a:pt x="40" y="117"/>
                  </a:lnTo>
                  <a:lnTo>
                    <a:pt x="34" y="122"/>
                  </a:lnTo>
                  <a:lnTo>
                    <a:pt x="30" y="126"/>
                  </a:lnTo>
                  <a:lnTo>
                    <a:pt x="28" y="128"/>
                  </a:lnTo>
                  <a:lnTo>
                    <a:pt x="26" y="128"/>
                  </a:lnTo>
                  <a:lnTo>
                    <a:pt x="26" y="130"/>
                  </a:lnTo>
                  <a:lnTo>
                    <a:pt x="25" y="136"/>
                  </a:lnTo>
                  <a:lnTo>
                    <a:pt x="25" y="138"/>
                  </a:lnTo>
                  <a:lnTo>
                    <a:pt x="23" y="142"/>
                  </a:lnTo>
                  <a:lnTo>
                    <a:pt x="25" y="146"/>
                  </a:lnTo>
                  <a:lnTo>
                    <a:pt x="26" y="147"/>
                  </a:lnTo>
                  <a:lnTo>
                    <a:pt x="26" y="149"/>
                  </a:lnTo>
                  <a:lnTo>
                    <a:pt x="26" y="153"/>
                  </a:lnTo>
                  <a:lnTo>
                    <a:pt x="30" y="155"/>
                  </a:lnTo>
                  <a:lnTo>
                    <a:pt x="34" y="159"/>
                  </a:lnTo>
                  <a:lnTo>
                    <a:pt x="36" y="163"/>
                  </a:lnTo>
                  <a:lnTo>
                    <a:pt x="34" y="167"/>
                  </a:lnTo>
                  <a:lnTo>
                    <a:pt x="32" y="169"/>
                  </a:lnTo>
                  <a:lnTo>
                    <a:pt x="36" y="170"/>
                  </a:lnTo>
                  <a:lnTo>
                    <a:pt x="40" y="174"/>
                  </a:lnTo>
                  <a:lnTo>
                    <a:pt x="42" y="176"/>
                  </a:lnTo>
                  <a:lnTo>
                    <a:pt x="42" y="178"/>
                  </a:lnTo>
                  <a:lnTo>
                    <a:pt x="38" y="188"/>
                  </a:lnTo>
                  <a:lnTo>
                    <a:pt x="36" y="192"/>
                  </a:lnTo>
                  <a:lnTo>
                    <a:pt x="38" y="194"/>
                  </a:lnTo>
                  <a:lnTo>
                    <a:pt x="38" y="195"/>
                  </a:lnTo>
                  <a:lnTo>
                    <a:pt x="42" y="199"/>
                  </a:lnTo>
                  <a:lnTo>
                    <a:pt x="44" y="203"/>
                  </a:lnTo>
                  <a:lnTo>
                    <a:pt x="50" y="209"/>
                  </a:lnTo>
                  <a:lnTo>
                    <a:pt x="53" y="213"/>
                  </a:lnTo>
                  <a:lnTo>
                    <a:pt x="55" y="213"/>
                  </a:lnTo>
                  <a:lnTo>
                    <a:pt x="61" y="211"/>
                  </a:lnTo>
                  <a:lnTo>
                    <a:pt x="65" y="209"/>
                  </a:lnTo>
                  <a:lnTo>
                    <a:pt x="69" y="207"/>
                  </a:lnTo>
                  <a:lnTo>
                    <a:pt x="71" y="207"/>
                  </a:lnTo>
                  <a:lnTo>
                    <a:pt x="74" y="207"/>
                  </a:lnTo>
                  <a:lnTo>
                    <a:pt x="74" y="211"/>
                  </a:lnTo>
                  <a:lnTo>
                    <a:pt x="73" y="215"/>
                  </a:lnTo>
                  <a:lnTo>
                    <a:pt x="74" y="217"/>
                  </a:lnTo>
                  <a:lnTo>
                    <a:pt x="80" y="218"/>
                  </a:lnTo>
                  <a:lnTo>
                    <a:pt x="84" y="218"/>
                  </a:lnTo>
                  <a:lnTo>
                    <a:pt x="86" y="222"/>
                  </a:lnTo>
                  <a:lnTo>
                    <a:pt x="88" y="222"/>
                  </a:lnTo>
                  <a:lnTo>
                    <a:pt x="92" y="224"/>
                  </a:lnTo>
                  <a:lnTo>
                    <a:pt x="92" y="232"/>
                  </a:lnTo>
                  <a:lnTo>
                    <a:pt x="88" y="238"/>
                  </a:lnTo>
                  <a:lnTo>
                    <a:pt x="86" y="241"/>
                  </a:lnTo>
                  <a:lnTo>
                    <a:pt x="84" y="245"/>
                  </a:lnTo>
                  <a:lnTo>
                    <a:pt x="82" y="249"/>
                  </a:lnTo>
                  <a:lnTo>
                    <a:pt x="82" y="253"/>
                  </a:lnTo>
                  <a:lnTo>
                    <a:pt x="80" y="257"/>
                  </a:lnTo>
                  <a:lnTo>
                    <a:pt x="82" y="263"/>
                  </a:lnTo>
                  <a:lnTo>
                    <a:pt x="84" y="266"/>
                  </a:lnTo>
                  <a:lnTo>
                    <a:pt x="82" y="272"/>
                  </a:lnTo>
                  <a:lnTo>
                    <a:pt x="80" y="272"/>
                  </a:lnTo>
                  <a:lnTo>
                    <a:pt x="76" y="272"/>
                  </a:lnTo>
                  <a:lnTo>
                    <a:pt x="73" y="270"/>
                  </a:lnTo>
                  <a:lnTo>
                    <a:pt x="69" y="268"/>
                  </a:lnTo>
                  <a:lnTo>
                    <a:pt x="65" y="266"/>
                  </a:lnTo>
                  <a:lnTo>
                    <a:pt x="63" y="265"/>
                  </a:lnTo>
                  <a:lnTo>
                    <a:pt x="61" y="265"/>
                  </a:lnTo>
                  <a:lnTo>
                    <a:pt x="59" y="265"/>
                  </a:lnTo>
                  <a:lnTo>
                    <a:pt x="55" y="266"/>
                  </a:lnTo>
                  <a:lnTo>
                    <a:pt x="53" y="268"/>
                  </a:lnTo>
                  <a:lnTo>
                    <a:pt x="51" y="272"/>
                  </a:lnTo>
                  <a:lnTo>
                    <a:pt x="50" y="278"/>
                  </a:lnTo>
                  <a:lnTo>
                    <a:pt x="48" y="282"/>
                  </a:lnTo>
                  <a:lnTo>
                    <a:pt x="46" y="284"/>
                  </a:lnTo>
                  <a:lnTo>
                    <a:pt x="42" y="284"/>
                  </a:lnTo>
                  <a:lnTo>
                    <a:pt x="36" y="284"/>
                  </a:lnTo>
                  <a:lnTo>
                    <a:pt x="30" y="288"/>
                  </a:lnTo>
                  <a:lnTo>
                    <a:pt x="30" y="289"/>
                  </a:lnTo>
                  <a:lnTo>
                    <a:pt x="28" y="291"/>
                  </a:lnTo>
                  <a:lnTo>
                    <a:pt x="28" y="293"/>
                  </a:lnTo>
                  <a:lnTo>
                    <a:pt x="32" y="295"/>
                  </a:lnTo>
                  <a:lnTo>
                    <a:pt x="38" y="295"/>
                  </a:lnTo>
                  <a:lnTo>
                    <a:pt x="42" y="293"/>
                  </a:lnTo>
                  <a:lnTo>
                    <a:pt x="50" y="289"/>
                  </a:lnTo>
                  <a:lnTo>
                    <a:pt x="50" y="293"/>
                  </a:lnTo>
                  <a:lnTo>
                    <a:pt x="46" y="301"/>
                  </a:lnTo>
                  <a:lnTo>
                    <a:pt x="42" y="303"/>
                  </a:lnTo>
                  <a:lnTo>
                    <a:pt x="38" y="309"/>
                  </a:lnTo>
                  <a:lnTo>
                    <a:pt x="38" y="311"/>
                  </a:lnTo>
                  <a:lnTo>
                    <a:pt x="36" y="316"/>
                  </a:lnTo>
                  <a:lnTo>
                    <a:pt x="34" y="322"/>
                  </a:lnTo>
                  <a:lnTo>
                    <a:pt x="32" y="328"/>
                  </a:lnTo>
                  <a:lnTo>
                    <a:pt x="32" y="332"/>
                  </a:lnTo>
                  <a:lnTo>
                    <a:pt x="32" y="336"/>
                  </a:lnTo>
                  <a:lnTo>
                    <a:pt x="34" y="337"/>
                  </a:lnTo>
                  <a:lnTo>
                    <a:pt x="36" y="339"/>
                  </a:lnTo>
                  <a:lnTo>
                    <a:pt x="36" y="343"/>
                  </a:lnTo>
                  <a:lnTo>
                    <a:pt x="38" y="347"/>
                  </a:lnTo>
                  <a:lnTo>
                    <a:pt x="38" y="349"/>
                  </a:lnTo>
                  <a:lnTo>
                    <a:pt x="38" y="351"/>
                  </a:lnTo>
                  <a:lnTo>
                    <a:pt x="40" y="353"/>
                  </a:lnTo>
                  <a:lnTo>
                    <a:pt x="44" y="355"/>
                  </a:lnTo>
                  <a:lnTo>
                    <a:pt x="48" y="353"/>
                  </a:lnTo>
                  <a:lnTo>
                    <a:pt x="50" y="353"/>
                  </a:lnTo>
                  <a:lnTo>
                    <a:pt x="51" y="353"/>
                  </a:lnTo>
                  <a:lnTo>
                    <a:pt x="51" y="351"/>
                  </a:lnTo>
                  <a:lnTo>
                    <a:pt x="53" y="351"/>
                  </a:lnTo>
                  <a:lnTo>
                    <a:pt x="57" y="349"/>
                  </a:lnTo>
                  <a:lnTo>
                    <a:pt x="63" y="345"/>
                  </a:lnTo>
                  <a:lnTo>
                    <a:pt x="71" y="339"/>
                  </a:lnTo>
                  <a:lnTo>
                    <a:pt x="73" y="337"/>
                  </a:lnTo>
                  <a:lnTo>
                    <a:pt x="74" y="336"/>
                  </a:lnTo>
                  <a:lnTo>
                    <a:pt x="80" y="328"/>
                  </a:lnTo>
                  <a:lnTo>
                    <a:pt x="82" y="326"/>
                  </a:lnTo>
                  <a:lnTo>
                    <a:pt x="84" y="324"/>
                  </a:lnTo>
                  <a:lnTo>
                    <a:pt x="92" y="316"/>
                  </a:lnTo>
                  <a:lnTo>
                    <a:pt x="99" y="311"/>
                  </a:lnTo>
                  <a:lnTo>
                    <a:pt x="103" y="305"/>
                  </a:lnTo>
                  <a:lnTo>
                    <a:pt x="105" y="303"/>
                  </a:lnTo>
                  <a:lnTo>
                    <a:pt x="107" y="303"/>
                  </a:lnTo>
                  <a:lnTo>
                    <a:pt x="109" y="301"/>
                  </a:lnTo>
                  <a:lnTo>
                    <a:pt x="111" y="301"/>
                  </a:lnTo>
                  <a:lnTo>
                    <a:pt x="113" y="299"/>
                  </a:lnTo>
                  <a:lnTo>
                    <a:pt x="119" y="305"/>
                  </a:lnTo>
                  <a:lnTo>
                    <a:pt x="122" y="311"/>
                  </a:lnTo>
                  <a:lnTo>
                    <a:pt x="126" y="316"/>
                  </a:lnTo>
                  <a:lnTo>
                    <a:pt x="132" y="303"/>
                  </a:lnTo>
                  <a:lnTo>
                    <a:pt x="128" y="295"/>
                  </a:lnTo>
                  <a:lnTo>
                    <a:pt x="130" y="289"/>
                  </a:lnTo>
                  <a:lnTo>
                    <a:pt x="140" y="288"/>
                  </a:lnTo>
                  <a:lnTo>
                    <a:pt x="144" y="280"/>
                  </a:lnTo>
                  <a:lnTo>
                    <a:pt x="144" y="276"/>
                  </a:lnTo>
                  <a:lnTo>
                    <a:pt x="155" y="276"/>
                  </a:lnTo>
                  <a:lnTo>
                    <a:pt x="159" y="274"/>
                  </a:lnTo>
                  <a:lnTo>
                    <a:pt x="167" y="284"/>
                  </a:lnTo>
                  <a:lnTo>
                    <a:pt x="165" y="293"/>
                  </a:lnTo>
                  <a:lnTo>
                    <a:pt x="167" y="301"/>
                  </a:lnTo>
                  <a:lnTo>
                    <a:pt x="170" y="307"/>
                  </a:lnTo>
                  <a:lnTo>
                    <a:pt x="178" y="313"/>
                  </a:lnTo>
                  <a:lnTo>
                    <a:pt x="182" y="313"/>
                  </a:lnTo>
                  <a:lnTo>
                    <a:pt x="186" y="316"/>
                  </a:lnTo>
                  <a:lnTo>
                    <a:pt x="195" y="326"/>
                  </a:lnTo>
                  <a:lnTo>
                    <a:pt x="192" y="332"/>
                  </a:lnTo>
                  <a:lnTo>
                    <a:pt x="186" y="334"/>
                  </a:lnTo>
                  <a:lnTo>
                    <a:pt x="180" y="339"/>
                  </a:lnTo>
                  <a:lnTo>
                    <a:pt x="176" y="341"/>
                  </a:lnTo>
                  <a:lnTo>
                    <a:pt x="169" y="337"/>
                  </a:lnTo>
                  <a:lnTo>
                    <a:pt x="165" y="341"/>
                  </a:lnTo>
                  <a:lnTo>
                    <a:pt x="165" y="345"/>
                  </a:lnTo>
                  <a:lnTo>
                    <a:pt x="165" y="353"/>
                  </a:lnTo>
                  <a:lnTo>
                    <a:pt x="165" y="362"/>
                  </a:lnTo>
                  <a:lnTo>
                    <a:pt x="163" y="370"/>
                  </a:lnTo>
                  <a:lnTo>
                    <a:pt x="163" y="374"/>
                  </a:lnTo>
                  <a:lnTo>
                    <a:pt x="163" y="378"/>
                  </a:lnTo>
                  <a:lnTo>
                    <a:pt x="161" y="382"/>
                  </a:lnTo>
                  <a:lnTo>
                    <a:pt x="163" y="385"/>
                  </a:lnTo>
                  <a:lnTo>
                    <a:pt x="167" y="387"/>
                  </a:lnTo>
                  <a:lnTo>
                    <a:pt x="170" y="391"/>
                  </a:lnTo>
                  <a:lnTo>
                    <a:pt x="172" y="393"/>
                  </a:lnTo>
                  <a:lnTo>
                    <a:pt x="178" y="393"/>
                  </a:lnTo>
                  <a:lnTo>
                    <a:pt x="182" y="395"/>
                  </a:lnTo>
                  <a:lnTo>
                    <a:pt x="184" y="399"/>
                  </a:lnTo>
                  <a:lnTo>
                    <a:pt x="184" y="403"/>
                  </a:lnTo>
                  <a:lnTo>
                    <a:pt x="186" y="405"/>
                  </a:lnTo>
                  <a:lnTo>
                    <a:pt x="190" y="405"/>
                  </a:lnTo>
                  <a:lnTo>
                    <a:pt x="193" y="403"/>
                  </a:lnTo>
                  <a:lnTo>
                    <a:pt x="199" y="397"/>
                  </a:lnTo>
                  <a:lnTo>
                    <a:pt x="201" y="395"/>
                  </a:lnTo>
                  <a:lnTo>
                    <a:pt x="203" y="391"/>
                  </a:lnTo>
                  <a:lnTo>
                    <a:pt x="207" y="385"/>
                  </a:lnTo>
                  <a:lnTo>
                    <a:pt x="209" y="382"/>
                  </a:lnTo>
                  <a:lnTo>
                    <a:pt x="213" y="382"/>
                  </a:lnTo>
                  <a:lnTo>
                    <a:pt x="215" y="382"/>
                  </a:lnTo>
                  <a:lnTo>
                    <a:pt x="220" y="382"/>
                  </a:lnTo>
                  <a:lnTo>
                    <a:pt x="224" y="385"/>
                  </a:lnTo>
                  <a:lnTo>
                    <a:pt x="228" y="389"/>
                  </a:lnTo>
                  <a:lnTo>
                    <a:pt x="238" y="393"/>
                  </a:lnTo>
                  <a:lnTo>
                    <a:pt x="247" y="397"/>
                  </a:lnTo>
                  <a:lnTo>
                    <a:pt x="251" y="399"/>
                  </a:lnTo>
                  <a:lnTo>
                    <a:pt x="259" y="401"/>
                  </a:lnTo>
                  <a:lnTo>
                    <a:pt x="257" y="407"/>
                  </a:lnTo>
                  <a:lnTo>
                    <a:pt x="253" y="409"/>
                  </a:lnTo>
                  <a:lnTo>
                    <a:pt x="251" y="410"/>
                  </a:lnTo>
                  <a:lnTo>
                    <a:pt x="247" y="414"/>
                  </a:lnTo>
                  <a:lnTo>
                    <a:pt x="243" y="420"/>
                  </a:lnTo>
                  <a:lnTo>
                    <a:pt x="241" y="424"/>
                  </a:lnTo>
                  <a:lnTo>
                    <a:pt x="236" y="428"/>
                  </a:lnTo>
                  <a:lnTo>
                    <a:pt x="236" y="433"/>
                  </a:lnTo>
                  <a:lnTo>
                    <a:pt x="234" y="435"/>
                  </a:lnTo>
                  <a:lnTo>
                    <a:pt x="232" y="441"/>
                  </a:lnTo>
                  <a:lnTo>
                    <a:pt x="228" y="451"/>
                  </a:lnTo>
                  <a:lnTo>
                    <a:pt x="224" y="464"/>
                  </a:lnTo>
                  <a:lnTo>
                    <a:pt x="220" y="474"/>
                  </a:lnTo>
                  <a:lnTo>
                    <a:pt x="218" y="480"/>
                  </a:lnTo>
                  <a:lnTo>
                    <a:pt x="218" y="481"/>
                  </a:lnTo>
                  <a:lnTo>
                    <a:pt x="215" y="483"/>
                  </a:lnTo>
                  <a:lnTo>
                    <a:pt x="211" y="491"/>
                  </a:lnTo>
                  <a:lnTo>
                    <a:pt x="211" y="497"/>
                  </a:lnTo>
                  <a:lnTo>
                    <a:pt x="216" y="501"/>
                  </a:lnTo>
                  <a:lnTo>
                    <a:pt x="218" y="506"/>
                  </a:lnTo>
                  <a:lnTo>
                    <a:pt x="215" y="512"/>
                  </a:lnTo>
                  <a:lnTo>
                    <a:pt x="216" y="516"/>
                  </a:lnTo>
                  <a:lnTo>
                    <a:pt x="224" y="520"/>
                  </a:lnTo>
                  <a:lnTo>
                    <a:pt x="226" y="522"/>
                  </a:lnTo>
                  <a:lnTo>
                    <a:pt x="228" y="522"/>
                  </a:lnTo>
                  <a:lnTo>
                    <a:pt x="232" y="526"/>
                  </a:lnTo>
                  <a:lnTo>
                    <a:pt x="234" y="526"/>
                  </a:lnTo>
                  <a:lnTo>
                    <a:pt x="240" y="528"/>
                  </a:lnTo>
                  <a:lnTo>
                    <a:pt x="245" y="529"/>
                  </a:lnTo>
                  <a:lnTo>
                    <a:pt x="249" y="531"/>
                  </a:lnTo>
                  <a:lnTo>
                    <a:pt x="255" y="531"/>
                  </a:lnTo>
                  <a:lnTo>
                    <a:pt x="259" y="531"/>
                  </a:lnTo>
                  <a:lnTo>
                    <a:pt x="264" y="533"/>
                  </a:lnTo>
                  <a:lnTo>
                    <a:pt x="268" y="533"/>
                  </a:lnTo>
                  <a:lnTo>
                    <a:pt x="272" y="535"/>
                  </a:lnTo>
                  <a:lnTo>
                    <a:pt x="274" y="537"/>
                  </a:lnTo>
                  <a:lnTo>
                    <a:pt x="272" y="541"/>
                  </a:lnTo>
                  <a:lnTo>
                    <a:pt x="270" y="545"/>
                  </a:lnTo>
                  <a:lnTo>
                    <a:pt x="268" y="549"/>
                  </a:lnTo>
                  <a:lnTo>
                    <a:pt x="266" y="551"/>
                  </a:lnTo>
                  <a:lnTo>
                    <a:pt x="263" y="552"/>
                  </a:lnTo>
                  <a:lnTo>
                    <a:pt x="257" y="552"/>
                  </a:lnTo>
                  <a:lnTo>
                    <a:pt x="253" y="554"/>
                  </a:lnTo>
                  <a:lnTo>
                    <a:pt x="247" y="554"/>
                  </a:lnTo>
                  <a:lnTo>
                    <a:pt x="243" y="556"/>
                  </a:lnTo>
                  <a:lnTo>
                    <a:pt x="240" y="558"/>
                  </a:lnTo>
                  <a:lnTo>
                    <a:pt x="236" y="558"/>
                  </a:lnTo>
                  <a:lnTo>
                    <a:pt x="232" y="558"/>
                  </a:lnTo>
                  <a:lnTo>
                    <a:pt x="230" y="562"/>
                  </a:lnTo>
                  <a:lnTo>
                    <a:pt x="230" y="572"/>
                  </a:lnTo>
                  <a:lnTo>
                    <a:pt x="230" y="576"/>
                  </a:lnTo>
                  <a:lnTo>
                    <a:pt x="230" y="581"/>
                  </a:lnTo>
                  <a:lnTo>
                    <a:pt x="230" y="585"/>
                  </a:lnTo>
                  <a:lnTo>
                    <a:pt x="230" y="589"/>
                  </a:lnTo>
                  <a:lnTo>
                    <a:pt x="228" y="595"/>
                  </a:lnTo>
                  <a:lnTo>
                    <a:pt x="224" y="599"/>
                  </a:lnTo>
                  <a:lnTo>
                    <a:pt x="220" y="602"/>
                  </a:lnTo>
                  <a:lnTo>
                    <a:pt x="220" y="604"/>
                  </a:lnTo>
                  <a:lnTo>
                    <a:pt x="218" y="608"/>
                  </a:lnTo>
                  <a:lnTo>
                    <a:pt x="215" y="614"/>
                  </a:lnTo>
                  <a:lnTo>
                    <a:pt x="213" y="616"/>
                  </a:lnTo>
                  <a:lnTo>
                    <a:pt x="213" y="620"/>
                  </a:lnTo>
                  <a:lnTo>
                    <a:pt x="213" y="625"/>
                  </a:lnTo>
                  <a:lnTo>
                    <a:pt x="216" y="631"/>
                  </a:lnTo>
                  <a:lnTo>
                    <a:pt x="220" y="633"/>
                  </a:lnTo>
                  <a:lnTo>
                    <a:pt x="224" y="635"/>
                  </a:lnTo>
                  <a:lnTo>
                    <a:pt x="230" y="635"/>
                  </a:lnTo>
                  <a:lnTo>
                    <a:pt x="234" y="637"/>
                  </a:lnTo>
                  <a:lnTo>
                    <a:pt x="236" y="637"/>
                  </a:lnTo>
                  <a:lnTo>
                    <a:pt x="238" y="637"/>
                  </a:lnTo>
                  <a:lnTo>
                    <a:pt x="243" y="639"/>
                  </a:lnTo>
                  <a:lnTo>
                    <a:pt x="247" y="643"/>
                  </a:lnTo>
                  <a:lnTo>
                    <a:pt x="247" y="647"/>
                  </a:lnTo>
                  <a:lnTo>
                    <a:pt x="247" y="650"/>
                  </a:lnTo>
                  <a:lnTo>
                    <a:pt x="247" y="654"/>
                  </a:lnTo>
                  <a:lnTo>
                    <a:pt x="249" y="658"/>
                  </a:lnTo>
                  <a:lnTo>
                    <a:pt x="251" y="664"/>
                  </a:lnTo>
                  <a:lnTo>
                    <a:pt x="253" y="668"/>
                  </a:lnTo>
                  <a:lnTo>
                    <a:pt x="259" y="672"/>
                  </a:lnTo>
                  <a:lnTo>
                    <a:pt x="264" y="668"/>
                  </a:lnTo>
                  <a:lnTo>
                    <a:pt x="270" y="668"/>
                  </a:lnTo>
                  <a:lnTo>
                    <a:pt x="280" y="666"/>
                  </a:lnTo>
                  <a:lnTo>
                    <a:pt x="286" y="662"/>
                  </a:lnTo>
                  <a:lnTo>
                    <a:pt x="291" y="660"/>
                  </a:lnTo>
                  <a:lnTo>
                    <a:pt x="297" y="668"/>
                  </a:lnTo>
                  <a:lnTo>
                    <a:pt x="301" y="675"/>
                  </a:lnTo>
                  <a:lnTo>
                    <a:pt x="309" y="679"/>
                  </a:lnTo>
                  <a:lnTo>
                    <a:pt x="320" y="664"/>
                  </a:lnTo>
                  <a:lnTo>
                    <a:pt x="320" y="662"/>
                  </a:lnTo>
                  <a:lnTo>
                    <a:pt x="322" y="656"/>
                  </a:lnTo>
                  <a:lnTo>
                    <a:pt x="330" y="645"/>
                  </a:lnTo>
                  <a:lnTo>
                    <a:pt x="330" y="639"/>
                  </a:lnTo>
                  <a:lnTo>
                    <a:pt x="328" y="631"/>
                  </a:lnTo>
                  <a:lnTo>
                    <a:pt x="326" y="622"/>
                  </a:lnTo>
                  <a:lnTo>
                    <a:pt x="334" y="622"/>
                  </a:lnTo>
                  <a:lnTo>
                    <a:pt x="335" y="624"/>
                  </a:lnTo>
                  <a:lnTo>
                    <a:pt x="341" y="625"/>
                  </a:lnTo>
                  <a:lnTo>
                    <a:pt x="347" y="627"/>
                  </a:lnTo>
                  <a:lnTo>
                    <a:pt x="349" y="629"/>
                  </a:lnTo>
                  <a:lnTo>
                    <a:pt x="358" y="631"/>
                  </a:lnTo>
                  <a:lnTo>
                    <a:pt x="364" y="635"/>
                  </a:lnTo>
                  <a:lnTo>
                    <a:pt x="368" y="641"/>
                  </a:lnTo>
                  <a:lnTo>
                    <a:pt x="372" y="647"/>
                  </a:lnTo>
                  <a:lnTo>
                    <a:pt x="374" y="652"/>
                  </a:lnTo>
                  <a:lnTo>
                    <a:pt x="376" y="660"/>
                  </a:lnTo>
                  <a:lnTo>
                    <a:pt x="378" y="664"/>
                  </a:lnTo>
                  <a:lnTo>
                    <a:pt x="382" y="666"/>
                  </a:lnTo>
                  <a:lnTo>
                    <a:pt x="383" y="668"/>
                  </a:lnTo>
                  <a:lnTo>
                    <a:pt x="387" y="670"/>
                  </a:lnTo>
                  <a:lnTo>
                    <a:pt x="389" y="673"/>
                  </a:lnTo>
                  <a:lnTo>
                    <a:pt x="389" y="675"/>
                  </a:lnTo>
                  <a:lnTo>
                    <a:pt x="391" y="679"/>
                  </a:lnTo>
                  <a:lnTo>
                    <a:pt x="391" y="681"/>
                  </a:lnTo>
                  <a:lnTo>
                    <a:pt x="393" y="687"/>
                  </a:lnTo>
                  <a:lnTo>
                    <a:pt x="395" y="693"/>
                  </a:lnTo>
                  <a:lnTo>
                    <a:pt x="399" y="696"/>
                  </a:lnTo>
                  <a:lnTo>
                    <a:pt x="403" y="698"/>
                  </a:lnTo>
                  <a:lnTo>
                    <a:pt x="405" y="696"/>
                  </a:lnTo>
                  <a:lnTo>
                    <a:pt x="408" y="695"/>
                  </a:lnTo>
                  <a:lnTo>
                    <a:pt x="412" y="700"/>
                  </a:lnTo>
                  <a:lnTo>
                    <a:pt x="414" y="702"/>
                  </a:lnTo>
                  <a:lnTo>
                    <a:pt x="418" y="704"/>
                  </a:lnTo>
                  <a:lnTo>
                    <a:pt x="426" y="702"/>
                  </a:lnTo>
                  <a:lnTo>
                    <a:pt x="431" y="702"/>
                  </a:lnTo>
                  <a:lnTo>
                    <a:pt x="435" y="704"/>
                  </a:lnTo>
                  <a:lnTo>
                    <a:pt x="437" y="704"/>
                  </a:lnTo>
                  <a:lnTo>
                    <a:pt x="441" y="702"/>
                  </a:lnTo>
                  <a:lnTo>
                    <a:pt x="445" y="702"/>
                  </a:lnTo>
                  <a:lnTo>
                    <a:pt x="449" y="702"/>
                  </a:lnTo>
                  <a:lnTo>
                    <a:pt x="453" y="702"/>
                  </a:lnTo>
                  <a:lnTo>
                    <a:pt x="454" y="702"/>
                  </a:lnTo>
                  <a:lnTo>
                    <a:pt x="458" y="708"/>
                  </a:lnTo>
                  <a:lnTo>
                    <a:pt x="462" y="710"/>
                  </a:lnTo>
                  <a:lnTo>
                    <a:pt x="464" y="714"/>
                  </a:lnTo>
                  <a:lnTo>
                    <a:pt x="464" y="716"/>
                  </a:lnTo>
                  <a:lnTo>
                    <a:pt x="468" y="721"/>
                  </a:lnTo>
                  <a:lnTo>
                    <a:pt x="472" y="733"/>
                  </a:lnTo>
                  <a:lnTo>
                    <a:pt x="472" y="739"/>
                  </a:lnTo>
                  <a:lnTo>
                    <a:pt x="472" y="746"/>
                  </a:lnTo>
                  <a:lnTo>
                    <a:pt x="466" y="754"/>
                  </a:lnTo>
                  <a:lnTo>
                    <a:pt x="462" y="760"/>
                  </a:lnTo>
                  <a:lnTo>
                    <a:pt x="458" y="764"/>
                  </a:lnTo>
                  <a:lnTo>
                    <a:pt x="456" y="767"/>
                  </a:lnTo>
                  <a:lnTo>
                    <a:pt x="458" y="771"/>
                  </a:lnTo>
                  <a:lnTo>
                    <a:pt x="460" y="779"/>
                  </a:lnTo>
                  <a:lnTo>
                    <a:pt x="462" y="785"/>
                  </a:lnTo>
                  <a:lnTo>
                    <a:pt x="464" y="794"/>
                  </a:lnTo>
                  <a:lnTo>
                    <a:pt x="468" y="802"/>
                  </a:lnTo>
                  <a:lnTo>
                    <a:pt x="472" y="806"/>
                  </a:lnTo>
                  <a:lnTo>
                    <a:pt x="479" y="808"/>
                  </a:lnTo>
                  <a:lnTo>
                    <a:pt x="489" y="810"/>
                  </a:lnTo>
                  <a:lnTo>
                    <a:pt x="497" y="812"/>
                  </a:lnTo>
                  <a:lnTo>
                    <a:pt x="506" y="810"/>
                  </a:lnTo>
                  <a:lnTo>
                    <a:pt x="508" y="810"/>
                  </a:lnTo>
                  <a:lnTo>
                    <a:pt x="516" y="804"/>
                  </a:lnTo>
                  <a:lnTo>
                    <a:pt x="522" y="798"/>
                  </a:lnTo>
                  <a:lnTo>
                    <a:pt x="525" y="792"/>
                  </a:lnTo>
                  <a:lnTo>
                    <a:pt x="531" y="791"/>
                  </a:lnTo>
                  <a:lnTo>
                    <a:pt x="539" y="789"/>
                  </a:lnTo>
                  <a:lnTo>
                    <a:pt x="545" y="785"/>
                  </a:lnTo>
                  <a:lnTo>
                    <a:pt x="548" y="783"/>
                  </a:lnTo>
                  <a:lnTo>
                    <a:pt x="556" y="779"/>
                  </a:lnTo>
                  <a:lnTo>
                    <a:pt x="558" y="777"/>
                  </a:lnTo>
                  <a:lnTo>
                    <a:pt x="562" y="775"/>
                  </a:lnTo>
                  <a:lnTo>
                    <a:pt x="568" y="775"/>
                  </a:lnTo>
                  <a:lnTo>
                    <a:pt x="573" y="781"/>
                  </a:lnTo>
                  <a:lnTo>
                    <a:pt x="571" y="787"/>
                  </a:lnTo>
                  <a:lnTo>
                    <a:pt x="568" y="787"/>
                  </a:lnTo>
                  <a:lnTo>
                    <a:pt x="564" y="791"/>
                  </a:lnTo>
                  <a:lnTo>
                    <a:pt x="562" y="794"/>
                  </a:lnTo>
                  <a:lnTo>
                    <a:pt x="562" y="798"/>
                  </a:lnTo>
                  <a:lnTo>
                    <a:pt x="566" y="804"/>
                  </a:lnTo>
                  <a:lnTo>
                    <a:pt x="568" y="806"/>
                  </a:lnTo>
                  <a:lnTo>
                    <a:pt x="570" y="810"/>
                  </a:lnTo>
                  <a:lnTo>
                    <a:pt x="575" y="812"/>
                  </a:lnTo>
                  <a:lnTo>
                    <a:pt x="579" y="815"/>
                  </a:lnTo>
                  <a:lnTo>
                    <a:pt x="581" y="819"/>
                  </a:lnTo>
                  <a:lnTo>
                    <a:pt x="581" y="821"/>
                  </a:lnTo>
                  <a:lnTo>
                    <a:pt x="585" y="825"/>
                  </a:lnTo>
                  <a:lnTo>
                    <a:pt x="591" y="829"/>
                  </a:lnTo>
                  <a:lnTo>
                    <a:pt x="593" y="831"/>
                  </a:lnTo>
                  <a:lnTo>
                    <a:pt x="595" y="831"/>
                  </a:lnTo>
                  <a:lnTo>
                    <a:pt x="596" y="833"/>
                  </a:lnTo>
                  <a:lnTo>
                    <a:pt x="602" y="837"/>
                  </a:lnTo>
                  <a:lnTo>
                    <a:pt x="610" y="837"/>
                  </a:lnTo>
                  <a:lnTo>
                    <a:pt x="616" y="839"/>
                  </a:lnTo>
                  <a:lnTo>
                    <a:pt x="619" y="840"/>
                  </a:lnTo>
                  <a:lnTo>
                    <a:pt x="621" y="844"/>
                  </a:lnTo>
                  <a:lnTo>
                    <a:pt x="623" y="850"/>
                  </a:lnTo>
                  <a:lnTo>
                    <a:pt x="623" y="856"/>
                  </a:lnTo>
                  <a:lnTo>
                    <a:pt x="623" y="862"/>
                  </a:lnTo>
                  <a:lnTo>
                    <a:pt x="629" y="863"/>
                  </a:lnTo>
                  <a:lnTo>
                    <a:pt x="637" y="863"/>
                  </a:lnTo>
                  <a:lnTo>
                    <a:pt x="643" y="863"/>
                  </a:lnTo>
                  <a:lnTo>
                    <a:pt x="648" y="863"/>
                  </a:lnTo>
                  <a:lnTo>
                    <a:pt x="658" y="862"/>
                  </a:lnTo>
                  <a:lnTo>
                    <a:pt x="662" y="862"/>
                  </a:lnTo>
                  <a:lnTo>
                    <a:pt x="673" y="863"/>
                  </a:lnTo>
                  <a:lnTo>
                    <a:pt x="681" y="862"/>
                  </a:lnTo>
                  <a:lnTo>
                    <a:pt x="708" y="863"/>
                  </a:lnTo>
                  <a:lnTo>
                    <a:pt x="727" y="863"/>
                  </a:lnTo>
                  <a:lnTo>
                    <a:pt x="752" y="865"/>
                  </a:lnTo>
                  <a:lnTo>
                    <a:pt x="767" y="865"/>
                  </a:lnTo>
                  <a:lnTo>
                    <a:pt x="777" y="863"/>
                  </a:lnTo>
                  <a:lnTo>
                    <a:pt x="786" y="865"/>
                  </a:lnTo>
                  <a:lnTo>
                    <a:pt x="790" y="862"/>
                  </a:lnTo>
                  <a:lnTo>
                    <a:pt x="792" y="860"/>
                  </a:lnTo>
                  <a:lnTo>
                    <a:pt x="794" y="858"/>
                  </a:lnTo>
                  <a:lnTo>
                    <a:pt x="798" y="856"/>
                  </a:lnTo>
                  <a:lnTo>
                    <a:pt x="802" y="854"/>
                  </a:lnTo>
                  <a:lnTo>
                    <a:pt x="806" y="850"/>
                  </a:lnTo>
                  <a:lnTo>
                    <a:pt x="811" y="850"/>
                  </a:lnTo>
                  <a:lnTo>
                    <a:pt x="809" y="848"/>
                  </a:lnTo>
                  <a:lnTo>
                    <a:pt x="813" y="844"/>
                  </a:lnTo>
                  <a:lnTo>
                    <a:pt x="815" y="842"/>
                  </a:lnTo>
                  <a:lnTo>
                    <a:pt x="819" y="840"/>
                  </a:lnTo>
                  <a:lnTo>
                    <a:pt x="821" y="839"/>
                  </a:lnTo>
                  <a:lnTo>
                    <a:pt x="821" y="837"/>
                  </a:lnTo>
                  <a:lnTo>
                    <a:pt x="817" y="833"/>
                  </a:lnTo>
                  <a:lnTo>
                    <a:pt x="813" y="829"/>
                  </a:lnTo>
                  <a:lnTo>
                    <a:pt x="811" y="825"/>
                  </a:lnTo>
                  <a:lnTo>
                    <a:pt x="811" y="821"/>
                  </a:lnTo>
                  <a:lnTo>
                    <a:pt x="811" y="817"/>
                  </a:lnTo>
                  <a:lnTo>
                    <a:pt x="811" y="812"/>
                  </a:lnTo>
                  <a:lnTo>
                    <a:pt x="811" y="808"/>
                  </a:lnTo>
                  <a:lnTo>
                    <a:pt x="811" y="806"/>
                  </a:lnTo>
                  <a:lnTo>
                    <a:pt x="811" y="804"/>
                  </a:lnTo>
                  <a:lnTo>
                    <a:pt x="809" y="798"/>
                  </a:lnTo>
                  <a:lnTo>
                    <a:pt x="808" y="796"/>
                  </a:lnTo>
                  <a:lnTo>
                    <a:pt x="804" y="796"/>
                  </a:lnTo>
                  <a:lnTo>
                    <a:pt x="802" y="792"/>
                  </a:lnTo>
                  <a:lnTo>
                    <a:pt x="800" y="789"/>
                  </a:lnTo>
                  <a:lnTo>
                    <a:pt x="800" y="787"/>
                  </a:lnTo>
                  <a:lnTo>
                    <a:pt x="798" y="785"/>
                  </a:lnTo>
                  <a:lnTo>
                    <a:pt x="796" y="783"/>
                  </a:lnTo>
                  <a:lnTo>
                    <a:pt x="794" y="781"/>
                  </a:lnTo>
                  <a:lnTo>
                    <a:pt x="794" y="779"/>
                  </a:lnTo>
                  <a:lnTo>
                    <a:pt x="794" y="777"/>
                  </a:lnTo>
                  <a:lnTo>
                    <a:pt x="790" y="773"/>
                  </a:lnTo>
                  <a:lnTo>
                    <a:pt x="786" y="773"/>
                  </a:lnTo>
                  <a:lnTo>
                    <a:pt x="786" y="771"/>
                  </a:lnTo>
                  <a:lnTo>
                    <a:pt x="785" y="769"/>
                  </a:lnTo>
                  <a:lnTo>
                    <a:pt x="783" y="771"/>
                  </a:lnTo>
                  <a:lnTo>
                    <a:pt x="781" y="771"/>
                  </a:lnTo>
                  <a:lnTo>
                    <a:pt x="775" y="767"/>
                  </a:lnTo>
                  <a:lnTo>
                    <a:pt x="773" y="766"/>
                  </a:lnTo>
                  <a:lnTo>
                    <a:pt x="771" y="764"/>
                  </a:lnTo>
                  <a:lnTo>
                    <a:pt x="771" y="762"/>
                  </a:lnTo>
                  <a:lnTo>
                    <a:pt x="769" y="758"/>
                  </a:lnTo>
                  <a:lnTo>
                    <a:pt x="767" y="758"/>
                  </a:lnTo>
                  <a:lnTo>
                    <a:pt x="765" y="756"/>
                  </a:lnTo>
                  <a:lnTo>
                    <a:pt x="763" y="756"/>
                  </a:lnTo>
                  <a:lnTo>
                    <a:pt x="761" y="752"/>
                  </a:lnTo>
                  <a:lnTo>
                    <a:pt x="760" y="748"/>
                  </a:lnTo>
                  <a:lnTo>
                    <a:pt x="758" y="744"/>
                  </a:lnTo>
                  <a:lnTo>
                    <a:pt x="756" y="743"/>
                  </a:lnTo>
                  <a:lnTo>
                    <a:pt x="754" y="743"/>
                  </a:lnTo>
                  <a:lnTo>
                    <a:pt x="752" y="743"/>
                  </a:lnTo>
                  <a:lnTo>
                    <a:pt x="752" y="744"/>
                  </a:lnTo>
                  <a:lnTo>
                    <a:pt x="750" y="746"/>
                  </a:lnTo>
                  <a:lnTo>
                    <a:pt x="750" y="744"/>
                  </a:lnTo>
                  <a:lnTo>
                    <a:pt x="746" y="743"/>
                  </a:lnTo>
                  <a:lnTo>
                    <a:pt x="744" y="743"/>
                  </a:lnTo>
                  <a:lnTo>
                    <a:pt x="742" y="737"/>
                  </a:lnTo>
                  <a:lnTo>
                    <a:pt x="742" y="735"/>
                  </a:lnTo>
                  <a:lnTo>
                    <a:pt x="742" y="731"/>
                  </a:lnTo>
                  <a:lnTo>
                    <a:pt x="744" y="731"/>
                  </a:lnTo>
                  <a:lnTo>
                    <a:pt x="742" y="729"/>
                  </a:lnTo>
                  <a:lnTo>
                    <a:pt x="742" y="725"/>
                  </a:lnTo>
                  <a:lnTo>
                    <a:pt x="742" y="723"/>
                  </a:lnTo>
                  <a:lnTo>
                    <a:pt x="742" y="721"/>
                  </a:lnTo>
                  <a:lnTo>
                    <a:pt x="744" y="719"/>
                  </a:lnTo>
                  <a:lnTo>
                    <a:pt x="746" y="718"/>
                  </a:lnTo>
                  <a:lnTo>
                    <a:pt x="744" y="716"/>
                  </a:lnTo>
                  <a:lnTo>
                    <a:pt x="742" y="714"/>
                  </a:lnTo>
                  <a:lnTo>
                    <a:pt x="742" y="712"/>
                  </a:lnTo>
                  <a:lnTo>
                    <a:pt x="742" y="710"/>
                  </a:lnTo>
                  <a:lnTo>
                    <a:pt x="740" y="706"/>
                  </a:lnTo>
                  <a:lnTo>
                    <a:pt x="740" y="702"/>
                  </a:lnTo>
                  <a:lnTo>
                    <a:pt x="738" y="700"/>
                  </a:lnTo>
                  <a:lnTo>
                    <a:pt x="737" y="698"/>
                  </a:lnTo>
                  <a:lnTo>
                    <a:pt x="738" y="696"/>
                  </a:lnTo>
                  <a:lnTo>
                    <a:pt x="737" y="696"/>
                  </a:lnTo>
                  <a:lnTo>
                    <a:pt x="735" y="695"/>
                  </a:lnTo>
                  <a:lnTo>
                    <a:pt x="733" y="693"/>
                  </a:lnTo>
                  <a:lnTo>
                    <a:pt x="733" y="689"/>
                  </a:lnTo>
                  <a:lnTo>
                    <a:pt x="733" y="687"/>
                  </a:lnTo>
                  <a:lnTo>
                    <a:pt x="733" y="685"/>
                  </a:lnTo>
                  <a:lnTo>
                    <a:pt x="719" y="693"/>
                  </a:lnTo>
                  <a:lnTo>
                    <a:pt x="677" y="700"/>
                  </a:lnTo>
                  <a:lnTo>
                    <a:pt x="652" y="687"/>
                  </a:lnTo>
                  <a:lnTo>
                    <a:pt x="643" y="679"/>
                  </a:lnTo>
                  <a:close/>
                </a:path>
              </a:pathLst>
            </a:custGeom>
            <a:solidFill>
              <a:srgbClr val="00B0F0"/>
            </a:solidFill>
            <a:ln w="3175">
              <a:solidFill>
                <a:schemeClr val="tx1"/>
              </a:solidFill>
              <a:round/>
              <a:headEnd/>
              <a:tailEnd/>
            </a:ln>
          </p:spPr>
          <p:txBody>
            <a:bodyPr/>
            <a:lstStyle/>
            <a:p>
              <a:endParaRPr lang="es-MX" sz="1100" dirty="0">
                <a:solidFill>
                  <a:schemeClr val="bg1"/>
                </a:solidFill>
                <a:latin typeface="Calibri"/>
              </a:endParaRPr>
            </a:p>
          </p:txBody>
        </p:sp>
        <p:sp>
          <p:nvSpPr>
            <p:cNvPr id="85" name="Rectángulo 84"/>
            <p:cNvSpPr/>
            <p:nvPr/>
          </p:nvSpPr>
          <p:spPr>
            <a:xfrm>
              <a:off x="906071" y="2897547"/>
              <a:ext cx="160750" cy="150055"/>
            </a:xfrm>
            <a:prstGeom prst="rect">
              <a:avLst/>
            </a:prstGeom>
          </p:spPr>
          <p:txBody>
            <a:bodyPr wrap="none">
              <a:spAutoFit/>
            </a:bodyPr>
            <a:lstStyle/>
            <a:p>
              <a:endParaRPr lang="es-MX" sz="600" dirty="0">
                <a:solidFill>
                  <a:schemeClr val="bg1"/>
                </a:solidFill>
                <a:latin typeface="Arial" panose="020B0604020202020204" pitchFamily="34" charset="0"/>
                <a:cs typeface="Arial" panose="020B0604020202020204" pitchFamily="34" charset="0"/>
              </a:endParaRPr>
            </a:p>
          </p:txBody>
        </p:sp>
      </p:grpSp>
      <p:sp>
        <p:nvSpPr>
          <p:cNvPr id="86" name="CuadroTexto 85"/>
          <p:cNvSpPr txBox="1"/>
          <p:nvPr/>
        </p:nvSpPr>
        <p:spPr>
          <a:xfrm>
            <a:off x="5397262" y="3217355"/>
            <a:ext cx="832579" cy="1200329"/>
          </a:xfrm>
          <a:prstGeom prst="rect">
            <a:avLst/>
          </a:prstGeom>
          <a:noFill/>
        </p:spPr>
        <p:txBody>
          <a:bodyPr wrap="square" rtlCol="0">
            <a:spAutoFit/>
          </a:bodyPr>
          <a:lstStyle/>
          <a:p>
            <a:pPr marL="90488" indent="-90488">
              <a:buAutoNum type="arabicPeriod"/>
            </a:pPr>
            <a:r>
              <a:rPr lang="es-MX" sz="900" b="1" dirty="0" smtClean="0"/>
              <a:t>Gro.</a:t>
            </a:r>
          </a:p>
          <a:p>
            <a:pPr marL="90488" indent="-90488">
              <a:buAutoNum type="arabicPeriod"/>
            </a:pPr>
            <a:r>
              <a:rPr lang="es-MX" sz="900" b="1" dirty="0" smtClean="0"/>
              <a:t>Oax.</a:t>
            </a:r>
          </a:p>
          <a:p>
            <a:pPr marL="90488" indent="-90488">
              <a:buAutoNum type="arabicPeriod"/>
            </a:pPr>
            <a:r>
              <a:rPr lang="es-MX" sz="900" b="1" dirty="0" smtClean="0"/>
              <a:t>Ver.</a:t>
            </a:r>
          </a:p>
          <a:p>
            <a:pPr marL="90488" indent="-90488">
              <a:buAutoNum type="arabicPeriod"/>
            </a:pPr>
            <a:r>
              <a:rPr lang="es-MX" sz="900" b="1" dirty="0" smtClean="0"/>
              <a:t>Chis.</a:t>
            </a:r>
          </a:p>
          <a:p>
            <a:pPr marL="90488" indent="-90488">
              <a:buAutoNum type="arabicPeriod"/>
            </a:pPr>
            <a:r>
              <a:rPr lang="es-MX" sz="900" b="1" dirty="0" smtClean="0"/>
              <a:t>Tab.</a:t>
            </a:r>
          </a:p>
          <a:p>
            <a:pPr marL="90488" indent="-90488">
              <a:buAutoNum type="arabicPeriod"/>
            </a:pPr>
            <a:r>
              <a:rPr lang="es-MX" sz="900" b="1" dirty="0" smtClean="0"/>
              <a:t>Camp.</a:t>
            </a:r>
          </a:p>
          <a:p>
            <a:pPr marL="90488" indent="-90488">
              <a:buAutoNum type="arabicPeriod"/>
            </a:pPr>
            <a:r>
              <a:rPr lang="es-MX" sz="900" b="1" dirty="0" err="1" smtClean="0"/>
              <a:t>Yuc</a:t>
            </a:r>
            <a:r>
              <a:rPr lang="es-MX" sz="900" b="1" dirty="0" smtClean="0"/>
              <a:t>.</a:t>
            </a:r>
          </a:p>
          <a:p>
            <a:pPr marL="90488" indent="-90488">
              <a:buAutoNum type="arabicPeriod"/>
            </a:pPr>
            <a:r>
              <a:rPr lang="es-MX" sz="900" b="1" dirty="0" smtClean="0"/>
              <a:t>Q. Roo.</a:t>
            </a:r>
            <a:endParaRPr lang="es-MX" sz="900" b="1" dirty="0"/>
          </a:p>
        </p:txBody>
      </p:sp>
      <p:sp>
        <p:nvSpPr>
          <p:cNvPr id="87" name="Text Box 1126"/>
          <p:cNvSpPr txBox="1">
            <a:spLocks noChangeArrowheads="1"/>
          </p:cNvSpPr>
          <p:nvPr/>
        </p:nvSpPr>
        <p:spPr bwMode="auto">
          <a:xfrm>
            <a:off x="5156939" y="3424686"/>
            <a:ext cx="143531" cy="20005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700" b="1" dirty="0" smtClean="0">
                <a:solidFill>
                  <a:schemeClr val="bg1"/>
                </a:solidFill>
              </a:rPr>
              <a:t>8</a:t>
            </a:r>
            <a:endParaRPr lang="es-ES" sz="700" b="1" dirty="0">
              <a:solidFill>
                <a:schemeClr val="bg1"/>
              </a:solidFill>
            </a:endParaRPr>
          </a:p>
        </p:txBody>
      </p:sp>
      <p:sp>
        <p:nvSpPr>
          <p:cNvPr id="88" name="Text Box 1126"/>
          <p:cNvSpPr txBox="1">
            <a:spLocks noChangeArrowheads="1"/>
          </p:cNvSpPr>
          <p:nvPr/>
        </p:nvSpPr>
        <p:spPr bwMode="auto">
          <a:xfrm>
            <a:off x="4960985" y="3509019"/>
            <a:ext cx="143531" cy="20005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700" b="1" dirty="0" smtClean="0">
                <a:solidFill>
                  <a:schemeClr val="bg1"/>
                </a:solidFill>
              </a:rPr>
              <a:t>6</a:t>
            </a:r>
            <a:endParaRPr lang="es-ES" sz="700" b="1" dirty="0">
              <a:solidFill>
                <a:schemeClr val="bg1"/>
              </a:solidFill>
            </a:endParaRPr>
          </a:p>
        </p:txBody>
      </p:sp>
      <p:sp>
        <p:nvSpPr>
          <p:cNvPr id="89" name="Text Box 1126"/>
          <p:cNvSpPr txBox="1">
            <a:spLocks noChangeArrowheads="1"/>
          </p:cNvSpPr>
          <p:nvPr/>
        </p:nvSpPr>
        <p:spPr bwMode="auto">
          <a:xfrm>
            <a:off x="4692527" y="3857689"/>
            <a:ext cx="143531" cy="20005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700" b="1" dirty="0" smtClean="0">
                <a:solidFill>
                  <a:schemeClr val="bg1"/>
                </a:solidFill>
              </a:rPr>
              <a:t>4</a:t>
            </a:r>
            <a:endParaRPr lang="es-ES" sz="700" b="1" dirty="0">
              <a:solidFill>
                <a:schemeClr val="bg1"/>
              </a:solidFill>
            </a:endParaRPr>
          </a:p>
        </p:txBody>
      </p:sp>
      <p:sp>
        <p:nvSpPr>
          <p:cNvPr id="90" name="Text Box 1126"/>
          <p:cNvSpPr txBox="1">
            <a:spLocks noChangeArrowheads="1"/>
          </p:cNvSpPr>
          <p:nvPr/>
        </p:nvSpPr>
        <p:spPr bwMode="auto">
          <a:xfrm>
            <a:off x="4237060" y="3818815"/>
            <a:ext cx="143531" cy="20005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700" b="1" dirty="0" smtClean="0">
                <a:solidFill>
                  <a:schemeClr val="bg1"/>
                </a:solidFill>
              </a:rPr>
              <a:t>2</a:t>
            </a:r>
            <a:endParaRPr lang="es-ES" sz="700" b="1" dirty="0">
              <a:solidFill>
                <a:schemeClr val="bg1"/>
              </a:solidFill>
            </a:endParaRPr>
          </a:p>
        </p:txBody>
      </p:sp>
      <p:sp>
        <p:nvSpPr>
          <p:cNvPr id="91" name="Text Box 1126"/>
          <p:cNvSpPr txBox="1">
            <a:spLocks noChangeArrowheads="1"/>
          </p:cNvSpPr>
          <p:nvPr/>
        </p:nvSpPr>
        <p:spPr bwMode="auto">
          <a:xfrm>
            <a:off x="3839520" y="3706440"/>
            <a:ext cx="143531" cy="20005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700" b="1" dirty="0" smtClean="0">
                <a:solidFill>
                  <a:schemeClr val="bg1"/>
                </a:solidFill>
              </a:rPr>
              <a:t>1</a:t>
            </a:r>
            <a:endParaRPr lang="es-ES" sz="700" b="1" dirty="0">
              <a:solidFill>
                <a:schemeClr val="bg1"/>
              </a:solidFill>
            </a:endParaRPr>
          </a:p>
        </p:txBody>
      </p:sp>
      <p:sp>
        <p:nvSpPr>
          <p:cNvPr id="92" name="Text Box 1126"/>
          <p:cNvSpPr txBox="1">
            <a:spLocks noChangeArrowheads="1"/>
          </p:cNvSpPr>
          <p:nvPr/>
        </p:nvSpPr>
        <p:spPr bwMode="auto">
          <a:xfrm>
            <a:off x="4377593" y="3625299"/>
            <a:ext cx="143531" cy="20005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700" b="1" dirty="0" smtClean="0">
                <a:solidFill>
                  <a:schemeClr val="bg1"/>
                </a:solidFill>
              </a:rPr>
              <a:t>3</a:t>
            </a:r>
            <a:endParaRPr lang="es-ES" sz="700" b="1" dirty="0">
              <a:solidFill>
                <a:schemeClr val="bg1"/>
              </a:solidFill>
            </a:endParaRPr>
          </a:p>
        </p:txBody>
      </p:sp>
      <p:sp>
        <p:nvSpPr>
          <p:cNvPr id="93" name="Text Box 1126"/>
          <p:cNvSpPr txBox="1">
            <a:spLocks noChangeArrowheads="1"/>
          </p:cNvSpPr>
          <p:nvPr/>
        </p:nvSpPr>
        <p:spPr bwMode="auto">
          <a:xfrm>
            <a:off x="4674621" y="3635859"/>
            <a:ext cx="143531" cy="20005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700" b="1" dirty="0" smtClean="0">
                <a:solidFill>
                  <a:schemeClr val="bg1"/>
                </a:solidFill>
              </a:rPr>
              <a:t>5</a:t>
            </a:r>
            <a:endParaRPr lang="es-ES" sz="700" b="1" dirty="0">
              <a:solidFill>
                <a:schemeClr val="bg1"/>
              </a:solidFill>
            </a:endParaRPr>
          </a:p>
        </p:txBody>
      </p:sp>
      <p:pic>
        <p:nvPicPr>
          <p:cNvPr id="97" name="Picture 16" descr="Resultado de imagen para hospitales mexican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352" y="4962973"/>
            <a:ext cx="883300" cy="5331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8" name="Rectángulo redondeado 97"/>
          <p:cNvSpPr/>
          <p:nvPr/>
        </p:nvSpPr>
        <p:spPr>
          <a:xfrm>
            <a:off x="1457325" y="5008568"/>
            <a:ext cx="7657800" cy="1689583"/>
          </a:xfrm>
          <a:prstGeom prst="roundRect">
            <a:avLst>
              <a:gd name="adj" fmla="val 9198"/>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171450" indent="-171450"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La Asociación Mexicana de Instituciones de Seguros (</a:t>
            </a:r>
            <a:r>
              <a:rPr lang="es-MX" sz="1100" b="1" dirty="0" smtClean="0">
                <a:solidFill>
                  <a:schemeClr val="tx1"/>
                </a:solidFill>
                <a:latin typeface="Arial" panose="020B0604020202020204" pitchFamily="34" charset="0"/>
                <a:cs typeface="Arial" panose="020B0604020202020204" pitchFamily="34" charset="0"/>
              </a:rPr>
              <a:t>AMIS</a:t>
            </a:r>
            <a:r>
              <a:rPr lang="es-MX" sz="1100" dirty="0" smtClean="0">
                <a:solidFill>
                  <a:schemeClr val="tx1"/>
                </a:solidFill>
                <a:latin typeface="Arial" panose="020B0604020202020204" pitchFamily="34" charset="0"/>
                <a:cs typeface="Arial" panose="020B0604020202020204" pitchFamily="34" charset="0"/>
              </a:rPr>
              <a:t>) señala que 31.4 millones de mexicanos </a:t>
            </a:r>
            <a:r>
              <a:rPr lang="es-MX" sz="1100" b="1" dirty="0" smtClean="0">
                <a:solidFill>
                  <a:schemeClr val="tx1"/>
                </a:solidFill>
                <a:latin typeface="Arial" panose="020B0604020202020204" pitchFamily="34" charset="0"/>
                <a:cs typeface="Arial" panose="020B0604020202020204" pitchFamily="34" charset="0"/>
              </a:rPr>
              <a:t>no cuentan con seguro médico</a:t>
            </a:r>
            <a:r>
              <a:rPr lang="es-MX" sz="1100" dirty="0" smtClean="0">
                <a:solidFill>
                  <a:schemeClr val="tx1"/>
                </a:solidFill>
                <a:latin typeface="Arial" panose="020B0604020202020204" pitchFamily="34" charset="0"/>
                <a:cs typeface="Arial" panose="020B0604020202020204" pitchFamily="34" charset="0"/>
              </a:rPr>
              <a:t>; por lo que organizaciones sociales del ramo tales como: “Organización Nacional de Lucha Contra el Cáncer”, “Fundación Interamericana para el corazón”, entre otras, acrecentarán su activismo buscando ser parte integrante del Sistema Nacional de Salud, argumentando la defensa del derecho a la salud de los mexicanos.</a:t>
            </a:r>
          </a:p>
          <a:p>
            <a:pPr marL="171450" indent="-171450"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En Chiapas, organizaciones afines al </a:t>
            </a:r>
            <a:r>
              <a:rPr lang="es-MX" sz="1100" b="1" dirty="0" smtClean="0">
                <a:solidFill>
                  <a:schemeClr val="tx1"/>
                </a:solidFill>
                <a:latin typeface="Arial" panose="020B0604020202020204" pitchFamily="34" charset="0"/>
                <a:cs typeface="Arial" panose="020B0604020202020204" pitchFamily="34" charset="0"/>
              </a:rPr>
              <a:t>EZLN</a:t>
            </a:r>
            <a:r>
              <a:rPr lang="es-MX" sz="1100" dirty="0">
                <a:solidFill>
                  <a:schemeClr val="tx1"/>
                </a:solidFill>
                <a:latin typeface="Arial" panose="020B0604020202020204" pitchFamily="34" charset="0"/>
                <a:cs typeface="Arial" panose="020B0604020202020204" pitchFamily="34" charset="0"/>
              </a:rPr>
              <a:t>, </a:t>
            </a:r>
            <a:r>
              <a:rPr lang="es-MX" sz="1100" dirty="0" smtClean="0">
                <a:solidFill>
                  <a:schemeClr val="tx1"/>
                </a:solidFill>
                <a:latin typeface="Arial" panose="020B0604020202020204" pitchFamily="34" charset="0"/>
                <a:cs typeface="Arial" panose="020B0604020202020204" pitchFamily="34" charset="0"/>
              </a:rPr>
              <a:t>“</a:t>
            </a:r>
            <a:r>
              <a:rPr lang="es-MX" sz="1100" dirty="0">
                <a:solidFill>
                  <a:schemeClr val="tx1"/>
                </a:solidFill>
                <a:latin typeface="Arial" panose="020B0604020202020204" pitchFamily="34" charset="0"/>
                <a:cs typeface="Arial" panose="020B0604020202020204" pitchFamily="34" charset="0"/>
              </a:rPr>
              <a:t>Centro de Derechos Humanos Fray Francisco de Vitoria</a:t>
            </a:r>
            <a:r>
              <a:rPr lang="es-MX" sz="1100" dirty="0" smtClean="0">
                <a:solidFill>
                  <a:schemeClr val="tx1"/>
                </a:solidFill>
                <a:latin typeface="Arial" panose="020B0604020202020204" pitchFamily="34" charset="0"/>
                <a:cs typeface="Arial" panose="020B0604020202020204" pitchFamily="34" charset="0"/>
              </a:rPr>
              <a:t>”, “Centro de DD.HH. Fray Bartolomé de las Casas”, entre otras, </a:t>
            </a:r>
            <a:r>
              <a:rPr lang="es-MX" sz="1100" dirty="0">
                <a:solidFill>
                  <a:schemeClr val="tx1"/>
                </a:solidFill>
                <a:latin typeface="Arial" panose="020B0604020202020204" pitchFamily="34" charset="0"/>
                <a:cs typeface="Arial" panose="020B0604020202020204" pitchFamily="34" charset="0"/>
              </a:rPr>
              <a:t>podrían </a:t>
            </a:r>
            <a:r>
              <a:rPr lang="es-MX" sz="1100" dirty="0" smtClean="0">
                <a:solidFill>
                  <a:schemeClr val="tx1"/>
                </a:solidFill>
                <a:latin typeface="Arial" panose="020B0604020202020204" pitchFamily="34" charset="0"/>
                <a:cs typeface="Arial" panose="020B0604020202020204" pitchFamily="34" charset="0"/>
              </a:rPr>
              <a:t>incentivar la movilización de las bases sociales para exigir la cobertura de los servicios de salud en las comunidades bajo control de citado grupo inconforme.</a:t>
            </a:r>
          </a:p>
          <a:p>
            <a:pPr marL="171450" indent="-171450"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En la región del Golfo, las organizaciones delictivas que mantienen presencia son “Cártel Jalisco Nueva Generación, “Cártel del Golfo” y los “Zetas Vieja Escuela”; en el pacifico y sureste, el “Cártel de Jalisco Nueva Generación”, “Beltrán Leyva” y “Sinaloa”, quienes podrían llevar a cabo secuestros, amenazas y privaciones ilegales de la libertad, en contra de directivos de hospitales y personal médico para obtener recursos económicos al tener conocimiento de la asignación de recursos millonarios para los nosocomios.</a:t>
            </a:r>
            <a:endParaRPr lang="es-MX" sz="1100" dirty="0">
              <a:solidFill>
                <a:schemeClr val="tx1"/>
              </a:solidFill>
              <a:latin typeface="Arial" panose="020B0604020202020204" pitchFamily="34" charset="0"/>
              <a:cs typeface="Arial" panose="020B0604020202020204" pitchFamily="34" charset="0"/>
            </a:endParaRPr>
          </a:p>
        </p:txBody>
      </p:sp>
      <p:sp>
        <p:nvSpPr>
          <p:cNvPr id="103" name="Forma libre 102"/>
          <p:cNvSpPr/>
          <p:nvPr/>
        </p:nvSpPr>
        <p:spPr>
          <a:xfrm flipH="1">
            <a:off x="2637729" y="1167482"/>
            <a:ext cx="737831" cy="693068"/>
          </a:xfrm>
          <a:custGeom>
            <a:avLst/>
            <a:gdLst>
              <a:gd name="connsiteX0" fmla="*/ 733425 w 733425"/>
              <a:gd name="connsiteY0" fmla="*/ 409575 h 409575"/>
              <a:gd name="connsiteX1" fmla="*/ 0 w 733425"/>
              <a:gd name="connsiteY1" fmla="*/ 0 h 409575"/>
              <a:gd name="connsiteX2" fmla="*/ 0 w 733425"/>
              <a:gd name="connsiteY2" fmla="*/ 0 h 409575"/>
              <a:gd name="connsiteX0" fmla="*/ 733425 w 733425"/>
              <a:gd name="connsiteY0" fmla="*/ 431135 h 431135"/>
              <a:gd name="connsiteX1" fmla="*/ 0 w 733425"/>
              <a:gd name="connsiteY1" fmla="*/ 21560 h 431135"/>
              <a:gd name="connsiteX2" fmla="*/ 0 w 733425"/>
              <a:gd name="connsiteY2" fmla="*/ 21560 h 431135"/>
              <a:gd name="connsiteX0" fmla="*/ 733425 w 733425"/>
              <a:gd name="connsiteY0" fmla="*/ 415263 h 415263"/>
              <a:gd name="connsiteX1" fmla="*/ 0 w 733425"/>
              <a:gd name="connsiteY1" fmla="*/ 5688 h 415263"/>
              <a:gd name="connsiteX2" fmla="*/ 0 w 733425"/>
              <a:gd name="connsiteY2" fmla="*/ 5688 h 415263"/>
              <a:gd name="connsiteX0" fmla="*/ 733425 w 733425"/>
              <a:gd name="connsiteY0" fmla="*/ 415926 h 415926"/>
              <a:gd name="connsiteX1" fmla="*/ 0 w 733425"/>
              <a:gd name="connsiteY1" fmla="*/ 6351 h 415926"/>
              <a:gd name="connsiteX2" fmla="*/ 0 w 733425"/>
              <a:gd name="connsiteY2" fmla="*/ 6351 h 415926"/>
              <a:gd name="connsiteX0" fmla="*/ 733425 w 733425"/>
              <a:gd name="connsiteY0" fmla="*/ 412773 h 412773"/>
              <a:gd name="connsiteX1" fmla="*/ 0 w 733425"/>
              <a:gd name="connsiteY1" fmla="*/ 3198 h 412773"/>
              <a:gd name="connsiteX2" fmla="*/ 0 w 733425"/>
              <a:gd name="connsiteY2" fmla="*/ 3198 h 412773"/>
            </a:gdLst>
            <a:ahLst/>
            <a:cxnLst>
              <a:cxn ang="0">
                <a:pos x="connsiteX0" y="connsiteY0"/>
              </a:cxn>
              <a:cxn ang="0">
                <a:pos x="connsiteX1" y="connsiteY1"/>
              </a:cxn>
              <a:cxn ang="0">
                <a:pos x="connsiteX2" y="connsiteY2"/>
              </a:cxn>
            </a:cxnLst>
            <a:rect l="l" t="t" r="r" b="b"/>
            <a:pathLst>
              <a:path w="733425" h="412773">
                <a:moveTo>
                  <a:pt x="733425" y="412773"/>
                </a:moveTo>
                <a:cubicBezTo>
                  <a:pt x="132317" y="236538"/>
                  <a:pt x="725214" y="-32355"/>
                  <a:pt x="0" y="3198"/>
                </a:cubicBezTo>
                <a:lnTo>
                  <a:pt x="0" y="3198"/>
                </a:lnTo>
              </a:path>
            </a:pathLst>
          </a:custGeom>
          <a:ln w="285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104" name="Conector recto de flecha 103"/>
          <p:cNvCxnSpPr>
            <a:stCxn id="55" idx="3"/>
            <a:endCxn id="56" idx="1"/>
          </p:cNvCxnSpPr>
          <p:nvPr/>
        </p:nvCxnSpPr>
        <p:spPr>
          <a:xfrm flipV="1">
            <a:off x="6041758" y="1181960"/>
            <a:ext cx="667051" cy="2807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5" name="Forma libre 104"/>
          <p:cNvSpPr/>
          <p:nvPr/>
        </p:nvSpPr>
        <p:spPr>
          <a:xfrm flipV="1">
            <a:off x="4763575" y="1579741"/>
            <a:ext cx="3146938" cy="575845"/>
          </a:xfrm>
          <a:custGeom>
            <a:avLst/>
            <a:gdLst>
              <a:gd name="connsiteX0" fmla="*/ 733425 w 733425"/>
              <a:gd name="connsiteY0" fmla="*/ 409575 h 409575"/>
              <a:gd name="connsiteX1" fmla="*/ 0 w 733425"/>
              <a:gd name="connsiteY1" fmla="*/ 0 h 409575"/>
              <a:gd name="connsiteX2" fmla="*/ 0 w 733425"/>
              <a:gd name="connsiteY2" fmla="*/ 0 h 409575"/>
              <a:gd name="connsiteX0" fmla="*/ 733425 w 733425"/>
              <a:gd name="connsiteY0" fmla="*/ 431135 h 431135"/>
              <a:gd name="connsiteX1" fmla="*/ 0 w 733425"/>
              <a:gd name="connsiteY1" fmla="*/ 21560 h 431135"/>
              <a:gd name="connsiteX2" fmla="*/ 0 w 733425"/>
              <a:gd name="connsiteY2" fmla="*/ 21560 h 431135"/>
              <a:gd name="connsiteX0" fmla="*/ 733425 w 733425"/>
              <a:gd name="connsiteY0" fmla="*/ 415263 h 415263"/>
              <a:gd name="connsiteX1" fmla="*/ 0 w 733425"/>
              <a:gd name="connsiteY1" fmla="*/ 5688 h 415263"/>
              <a:gd name="connsiteX2" fmla="*/ 0 w 733425"/>
              <a:gd name="connsiteY2" fmla="*/ 5688 h 415263"/>
              <a:gd name="connsiteX0" fmla="*/ 733425 w 733425"/>
              <a:gd name="connsiteY0" fmla="*/ 415926 h 415926"/>
              <a:gd name="connsiteX1" fmla="*/ 0 w 733425"/>
              <a:gd name="connsiteY1" fmla="*/ 6351 h 415926"/>
              <a:gd name="connsiteX2" fmla="*/ 0 w 733425"/>
              <a:gd name="connsiteY2" fmla="*/ 6351 h 415926"/>
              <a:gd name="connsiteX0" fmla="*/ 733425 w 733425"/>
              <a:gd name="connsiteY0" fmla="*/ 412773 h 412773"/>
              <a:gd name="connsiteX1" fmla="*/ 0 w 733425"/>
              <a:gd name="connsiteY1" fmla="*/ 3198 h 412773"/>
              <a:gd name="connsiteX2" fmla="*/ 0 w 733425"/>
              <a:gd name="connsiteY2" fmla="*/ 3198 h 412773"/>
              <a:gd name="connsiteX0" fmla="*/ 733425 w 733425"/>
              <a:gd name="connsiteY0" fmla="*/ 419645 h 419645"/>
              <a:gd name="connsiteX1" fmla="*/ 0 w 733425"/>
              <a:gd name="connsiteY1" fmla="*/ 10070 h 419645"/>
              <a:gd name="connsiteX2" fmla="*/ 0 w 733425"/>
              <a:gd name="connsiteY2" fmla="*/ 10070 h 419645"/>
              <a:gd name="connsiteX0" fmla="*/ 733425 w 733425"/>
              <a:gd name="connsiteY0" fmla="*/ 409575 h 409575"/>
              <a:gd name="connsiteX1" fmla="*/ 0 w 733425"/>
              <a:gd name="connsiteY1" fmla="*/ 0 h 409575"/>
              <a:gd name="connsiteX2" fmla="*/ 0 w 733425"/>
              <a:gd name="connsiteY2" fmla="*/ 0 h 409575"/>
              <a:gd name="connsiteX0" fmla="*/ 733425 w 733425"/>
              <a:gd name="connsiteY0" fmla="*/ 409575 h 409575"/>
              <a:gd name="connsiteX1" fmla="*/ 0 w 733425"/>
              <a:gd name="connsiteY1" fmla="*/ 0 h 409575"/>
              <a:gd name="connsiteX2" fmla="*/ 0 w 733425"/>
              <a:gd name="connsiteY2" fmla="*/ 0 h 409575"/>
              <a:gd name="connsiteX0" fmla="*/ 733425 w 733425"/>
              <a:gd name="connsiteY0" fmla="*/ 410009 h 410009"/>
              <a:gd name="connsiteX1" fmla="*/ 0 w 733425"/>
              <a:gd name="connsiteY1" fmla="*/ 434 h 410009"/>
              <a:gd name="connsiteX2" fmla="*/ 0 w 733425"/>
              <a:gd name="connsiteY2" fmla="*/ 434 h 410009"/>
              <a:gd name="connsiteX0" fmla="*/ 771212 w 771212"/>
              <a:gd name="connsiteY0" fmla="*/ 409575 h 409575"/>
              <a:gd name="connsiteX1" fmla="*/ 37787 w 771212"/>
              <a:gd name="connsiteY1" fmla="*/ 0 h 409575"/>
              <a:gd name="connsiteX2" fmla="*/ 37787 w 771212"/>
              <a:gd name="connsiteY2" fmla="*/ 0 h 409575"/>
              <a:gd name="connsiteX0" fmla="*/ 733425 w 733425"/>
              <a:gd name="connsiteY0" fmla="*/ 409575 h 409575"/>
              <a:gd name="connsiteX1" fmla="*/ 0 w 733425"/>
              <a:gd name="connsiteY1" fmla="*/ 0 h 409575"/>
              <a:gd name="connsiteX2" fmla="*/ 0 w 733425"/>
              <a:gd name="connsiteY2" fmla="*/ 0 h 409575"/>
              <a:gd name="connsiteX0" fmla="*/ 735037 w 735037"/>
              <a:gd name="connsiteY0" fmla="*/ 409575 h 409575"/>
              <a:gd name="connsiteX1" fmla="*/ 1612 w 735037"/>
              <a:gd name="connsiteY1" fmla="*/ 0 h 409575"/>
              <a:gd name="connsiteX2" fmla="*/ 1612 w 735037"/>
              <a:gd name="connsiteY2" fmla="*/ 0 h 409575"/>
              <a:gd name="connsiteX0" fmla="*/ 733707 w 733707"/>
              <a:gd name="connsiteY0" fmla="*/ 409575 h 409575"/>
              <a:gd name="connsiteX1" fmla="*/ 282 w 733707"/>
              <a:gd name="connsiteY1" fmla="*/ 0 h 409575"/>
              <a:gd name="connsiteX2" fmla="*/ 282 w 733707"/>
              <a:gd name="connsiteY2" fmla="*/ 0 h 409575"/>
              <a:gd name="connsiteX0" fmla="*/ 734306 w 734306"/>
              <a:gd name="connsiteY0" fmla="*/ 409575 h 409575"/>
              <a:gd name="connsiteX1" fmla="*/ 881 w 734306"/>
              <a:gd name="connsiteY1" fmla="*/ 0 h 409575"/>
              <a:gd name="connsiteX2" fmla="*/ 881 w 734306"/>
              <a:gd name="connsiteY2" fmla="*/ 0 h 409575"/>
              <a:gd name="connsiteX0" fmla="*/ 733426 w 733426"/>
              <a:gd name="connsiteY0" fmla="*/ 409575 h 409575"/>
              <a:gd name="connsiteX1" fmla="*/ 1 w 733426"/>
              <a:gd name="connsiteY1" fmla="*/ 0 h 409575"/>
              <a:gd name="connsiteX2" fmla="*/ 1 w 733426"/>
              <a:gd name="connsiteY2" fmla="*/ 0 h 409575"/>
              <a:gd name="connsiteX0" fmla="*/ 733430 w 733430"/>
              <a:gd name="connsiteY0" fmla="*/ 409575 h 409575"/>
              <a:gd name="connsiteX1" fmla="*/ 5 w 733430"/>
              <a:gd name="connsiteY1" fmla="*/ 0 h 409575"/>
              <a:gd name="connsiteX2" fmla="*/ 5 w 733430"/>
              <a:gd name="connsiteY2" fmla="*/ 0 h 409575"/>
              <a:gd name="connsiteX0" fmla="*/ 733431 w 733431"/>
              <a:gd name="connsiteY0" fmla="*/ 409575 h 409575"/>
              <a:gd name="connsiteX1" fmla="*/ 6 w 733431"/>
              <a:gd name="connsiteY1" fmla="*/ 0 h 409575"/>
              <a:gd name="connsiteX2" fmla="*/ 6 w 733431"/>
              <a:gd name="connsiteY2" fmla="*/ 0 h 409575"/>
              <a:gd name="connsiteX0" fmla="*/ 733431 w 733431"/>
              <a:gd name="connsiteY0" fmla="*/ 409575 h 409575"/>
              <a:gd name="connsiteX1" fmla="*/ 6 w 733431"/>
              <a:gd name="connsiteY1" fmla="*/ 0 h 409575"/>
              <a:gd name="connsiteX2" fmla="*/ 6 w 733431"/>
              <a:gd name="connsiteY2" fmla="*/ 0 h 409575"/>
            </a:gdLst>
            <a:ahLst/>
            <a:cxnLst>
              <a:cxn ang="0">
                <a:pos x="connsiteX0" y="connsiteY0"/>
              </a:cxn>
              <a:cxn ang="0">
                <a:pos x="connsiteX1" y="connsiteY1"/>
              </a:cxn>
              <a:cxn ang="0">
                <a:pos x="connsiteX2" y="connsiteY2"/>
              </a:cxn>
            </a:cxnLst>
            <a:rect l="l" t="t" r="r" b="b"/>
            <a:pathLst>
              <a:path w="733431" h="409575">
                <a:moveTo>
                  <a:pt x="733431" y="409575"/>
                </a:moveTo>
                <a:cubicBezTo>
                  <a:pt x="734186" y="-161448"/>
                  <a:pt x="-2266" y="456799"/>
                  <a:pt x="6" y="0"/>
                </a:cubicBezTo>
                <a:lnTo>
                  <a:pt x="6" y="0"/>
                </a:lnTo>
              </a:path>
            </a:pathLst>
          </a:custGeom>
          <a:ln w="285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106" name="Conector angular 105"/>
          <p:cNvCxnSpPr>
            <a:stCxn id="58" idx="2"/>
            <a:endCxn id="59" idx="0"/>
          </p:cNvCxnSpPr>
          <p:nvPr/>
        </p:nvCxnSpPr>
        <p:spPr>
          <a:xfrm rot="5400000">
            <a:off x="2942464" y="1067927"/>
            <a:ext cx="270674" cy="335812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7" name="Conector angular 106"/>
          <p:cNvCxnSpPr>
            <a:stCxn id="58" idx="2"/>
            <a:endCxn id="50" idx="0"/>
          </p:cNvCxnSpPr>
          <p:nvPr/>
        </p:nvCxnSpPr>
        <p:spPr>
          <a:xfrm rot="16200000" flipH="1">
            <a:off x="6204705" y="1163807"/>
            <a:ext cx="264618" cy="316030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8" name="Conector recto de flecha 107"/>
          <p:cNvCxnSpPr>
            <a:stCxn id="58" idx="2"/>
            <a:endCxn id="57" idx="0"/>
          </p:cNvCxnSpPr>
          <p:nvPr/>
        </p:nvCxnSpPr>
        <p:spPr>
          <a:xfrm>
            <a:off x="4756862" y="2611651"/>
            <a:ext cx="6714" cy="2593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4" name="Picture 2" descr="Resultado de imagen para amlo anuncia programa para garantizar el derecho de acceso a los servicios de salud"/>
          <p:cNvPicPr>
            <a:picLocks noChangeAspect="1" noChangeArrowheads="1"/>
          </p:cNvPicPr>
          <p:nvPr/>
        </p:nvPicPr>
        <p:blipFill rotWithShape="1">
          <a:blip r:embed="rId6">
            <a:extLst>
              <a:ext uri="{28A0092B-C50C-407E-A947-70E740481C1C}">
                <a14:useLocalDpi xmlns:a14="http://schemas.microsoft.com/office/drawing/2010/main" val="0"/>
              </a:ext>
            </a:extLst>
          </a:blip>
          <a:srcRect l="23967" t="23079" r="16172" b="48247"/>
          <a:stretch/>
        </p:blipFill>
        <p:spPr bwMode="auto">
          <a:xfrm>
            <a:off x="293820" y="1617987"/>
            <a:ext cx="2074771" cy="746939"/>
          </a:xfrm>
          <a:prstGeom prst="rect">
            <a:avLst/>
          </a:prstGeom>
          <a:noFill/>
          <a:extLst>
            <a:ext uri="{909E8E84-426E-40DD-AFC4-6F175D3DCCD1}">
              <a14:hiddenFill xmlns:a14="http://schemas.microsoft.com/office/drawing/2010/main">
                <a:solidFill>
                  <a:srgbClr val="FFFFFF"/>
                </a:solidFill>
              </a14:hiddenFill>
            </a:ext>
          </a:extLst>
        </p:spPr>
      </p:pic>
      <p:pic>
        <p:nvPicPr>
          <p:cNvPr id="60" name="Imagen 59"/>
          <p:cNvPicPr>
            <a:picLocks noChangeAspect="1"/>
          </p:cNvPicPr>
          <p:nvPr/>
        </p:nvPicPr>
        <p:blipFill rotWithShape="1">
          <a:blip r:embed="rId7" cstate="print">
            <a:extLst>
              <a:ext uri="{28A0092B-C50C-407E-A947-70E740481C1C}">
                <a14:useLocalDpi xmlns:a14="http://schemas.microsoft.com/office/drawing/2010/main" val="0"/>
              </a:ext>
            </a:extLst>
          </a:blip>
          <a:srcRect b="9636"/>
          <a:stretch/>
        </p:blipFill>
        <p:spPr>
          <a:xfrm>
            <a:off x="321351" y="5577520"/>
            <a:ext cx="883300" cy="508478"/>
          </a:xfrm>
          <a:prstGeom prst="rect">
            <a:avLst/>
          </a:prstGeom>
        </p:spPr>
      </p:pic>
      <p:grpSp>
        <p:nvGrpSpPr>
          <p:cNvPr id="63" name="Grupo 62"/>
          <p:cNvGrpSpPr/>
          <p:nvPr/>
        </p:nvGrpSpPr>
        <p:grpSpPr>
          <a:xfrm>
            <a:off x="364182" y="6167368"/>
            <a:ext cx="854425" cy="316648"/>
            <a:chOff x="80528" y="6399047"/>
            <a:chExt cx="1058417" cy="316648"/>
          </a:xfrm>
        </p:grpSpPr>
        <p:pic>
          <p:nvPicPr>
            <p:cNvPr id="70" name="Imagen 69"/>
            <p:cNvPicPr>
              <a:picLocks noChangeAspect="1"/>
            </p:cNvPicPr>
            <p:nvPr/>
          </p:nvPicPr>
          <p:blipFill rotWithShape="1">
            <a:blip r:embed="rId8" cstate="print">
              <a:extLst>
                <a:ext uri="{28A0092B-C50C-407E-A947-70E740481C1C}">
                  <a14:useLocalDpi xmlns:a14="http://schemas.microsoft.com/office/drawing/2010/main" val="0"/>
                </a:ext>
              </a:extLst>
            </a:blip>
            <a:srcRect l="29375" t="14166" r="28750" b="14445"/>
            <a:stretch/>
          </p:blipFill>
          <p:spPr>
            <a:xfrm>
              <a:off x="819234" y="6399047"/>
              <a:ext cx="319711" cy="316648"/>
            </a:xfrm>
            <a:prstGeom prst="rect">
              <a:avLst/>
            </a:prstGeom>
          </p:spPr>
        </p:pic>
        <p:pic>
          <p:nvPicPr>
            <p:cNvPr id="71" name="Imagen 70"/>
            <p:cNvPicPr>
              <a:picLocks noChangeAspect="1"/>
            </p:cNvPicPr>
            <p:nvPr/>
          </p:nvPicPr>
          <p:blipFill rotWithShape="1">
            <a:blip r:embed="rId9" cstate="print">
              <a:extLst>
                <a:ext uri="{28A0092B-C50C-407E-A947-70E740481C1C}">
                  <a14:useLocalDpi xmlns:a14="http://schemas.microsoft.com/office/drawing/2010/main" val="0"/>
                </a:ext>
              </a:extLst>
            </a:blip>
            <a:srcRect l="15677" t="14168" r="11927" b="18796"/>
            <a:stretch/>
          </p:blipFill>
          <p:spPr>
            <a:xfrm>
              <a:off x="80528" y="6401663"/>
              <a:ext cx="319243" cy="311416"/>
            </a:xfrm>
            <a:prstGeom prst="rect">
              <a:avLst/>
            </a:prstGeom>
          </p:spPr>
        </p:pic>
        <p:pic>
          <p:nvPicPr>
            <p:cNvPr id="72" name="Imagen 71"/>
            <p:cNvPicPr>
              <a:picLocks noChangeAspect="1"/>
            </p:cNvPicPr>
            <p:nvPr/>
          </p:nvPicPr>
          <p:blipFill rotWithShape="1">
            <a:blip r:embed="rId10" cstate="print">
              <a:extLst>
                <a:ext uri="{28A0092B-C50C-407E-A947-70E740481C1C}">
                  <a14:useLocalDpi xmlns:a14="http://schemas.microsoft.com/office/drawing/2010/main" val="0"/>
                </a:ext>
              </a:extLst>
            </a:blip>
            <a:srcRect t="1" b="12869"/>
            <a:stretch/>
          </p:blipFill>
          <p:spPr>
            <a:xfrm>
              <a:off x="452414" y="6401663"/>
              <a:ext cx="314177" cy="311416"/>
            </a:xfrm>
            <a:prstGeom prst="rect">
              <a:avLst/>
            </a:prstGeom>
          </p:spPr>
        </p:pic>
      </p:grpSp>
      <p:sp>
        <p:nvSpPr>
          <p:cNvPr id="2" name="Abrir llave 1"/>
          <p:cNvSpPr/>
          <p:nvPr/>
        </p:nvSpPr>
        <p:spPr>
          <a:xfrm>
            <a:off x="1196796" y="5008568"/>
            <a:ext cx="260527" cy="1644282"/>
          </a:xfrm>
          <a:prstGeom prst="leftBrace">
            <a:avLst>
              <a:gd name="adj1" fmla="val 5684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MX"/>
          </a:p>
        </p:txBody>
      </p:sp>
      <p:sp>
        <p:nvSpPr>
          <p:cNvPr id="74" name="CuadroTexto 32"/>
          <p:cNvSpPr txBox="1">
            <a:spLocks noChangeArrowheads="1"/>
          </p:cNvSpPr>
          <p:nvPr/>
        </p:nvSpPr>
        <p:spPr bwMode="auto">
          <a:xfrm>
            <a:off x="1901602" y="-27384"/>
            <a:ext cx="6049826"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s-MX" altLang="es-MX" sz="1600" b="1" dirty="0" smtClean="0"/>
              <a:t>Programas del Gobierno Federal en la entidad.</a:t>
            </a:r>
            <a:endParaRPr lang="es-MX" altLang="es-MX" sz="1600" dirty="0">
              <a:latin typeface="Calibri" panose="020F0502020204030204" pitchFamily="34" charset="0"/>
            </a:endParaRPr>
          </a:p>
        </p:txBody>
      </p:sp>
    </p:spTree>
    <p:extLst>
      <p:ext uri="{BB962C8B-B14F-4D97-AF65-F5344CB8AC3E}">
        <p14:creationId xmlns:p14="http://schemas.microsoft.com/office/powerpoint/2010/main" val="1198495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CuadroTexto"/>
          <p:cNvSpPr txBox="1"/>
          <p:nvPr/>
        </p:nvSpPr>
        <p:spPr>
          <a:xfrm>
            <a:off x="179388" y="2849563"/>
            <a:ext cx="4392612" cy="2080057"/>
          </a:xfrm>
          <a:prstGeom prst="rect">
            <a:avLst/>
          </a:prstGeom>
          <a:noFill/>
        </p:spPr>
        <p:txBody>
          <a:bodyPr>
            <a:spAutoFit/>
          </a:bodyPr>
          <a:lstStyle/>
          <a:p>
            <a:pPr marL="214313" indent="-150019" algn="ctr" defTabSz="214313" eaLnBrk="1" fontAlgn="auto" hangingPunct="1">
              <a:lnSpc>
                <a:spcPts val="1700"/>
              </a:lnSpc>
              <a:spcBef>
                <a:spcPts val="0"/>
              </a:spcBef>
              <a:spcAft>
                <a:spcPts val="600"/>
              </a:spcAft>
              <a:buClr>
                <a:srgbClr val="0000FF"/>
              </a:buClr>
              <a:defRPr/>
            </a:pPr>
            <a:r>
              <a:rPr lang="es-MX" sz="1100" b="1" u="sng" kern="0" dirty="0">
                <a:latin typeface="Arial"/>
              </a:rPr>
              <a:t>Datos personales:</a:t>
            </a:r>
            <a:endParaRPr lang="es-MX" sz="1100" b="1" kern="0" dirty="0">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latin typeface="Arial"/>
                <a:cs typeface="Times New Roman" pitchFamily="18" charset="0"/>
              </a:rPr>
              <a:t>fecha De nacimiento:  </a:t>
            </a:r>
            <a:r>
              <a:rPr lang="es-MX" sz="1100" b="1" kern="0" dirty="0" smtClean="0">
                <a:latin typeface="Arial"/>
                <a:cs typeface="Times New Roman" pitchFamily="18" charset="0"/>
              </a:rPr>
              <a:t>22 Ago. 1977</a:t>
            </a:r>
            <a:r>
              <a:rPr lang="es-MX" sz="1100" b="1" kern="0" dirty="0">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latin typeface="Arial"/>
                <a:cs typeface="Times New Roman" pitchFamily="18" charset="0"/>
              </a:rPr>
              <a:t>Lugar de nacimiento: </a:t>
            </a:r>
            <a:r>
              <a:rPr lang="es-MX" sz="1100" b="1" kern="0" dirty="0" smtClean="0">
                <a:latin typeface="Arial"/>
                <a:cs typeface="Times New Roman" pitchFamily="18" charset="0"/>
              </a:rPr>
              <a:t>Queretaro, Qro. </a:t>
            </a:r>
            <a:endParaRPr lang="es-MX" sz="1100" b="1" kern="0" dirty="0">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latin typeface="Arial"/>
                <a:cs typeface="Times New Roman" pitchFamily="18" charset="0"/>
              </a:rPr>
              <a:t>Estado civil: </a:t>
            </a:r>
            <a:r>
              <a:rPr lang="es-MX" sz="1100" b="1" kern="0" dirty="0" smtClean="0">
                <a:latin typeface="Arial"/>
                <a:cs typeface="Times New Roman" pitchFamily="18" charset="0"/>
              </a:rPr>
              <a:t>Casado</a:t>
            </a:r>
            <a:r>
              <a:rPr lang="es-MX" sz="1100" kern="0" dirty="0" smtClean="0">
                <a:latin typeface="Arial"/>
                <a:cs typeface="Times New Roman" pitchFamily="18" charset="0"/>
              </a:rPr>
              <a:t>.                 </a:t>
            </a:r>
            <a:r>
              <a:rPr lang="es-MX" sz="1100" kern="0" dirty="0">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latin typeface="Arial"/>
                <a:cs typeface="Times New Roman" pitchFamily="18" charset="0"/>
              </a:rPr>
              <a:t>Teléfono de oficina: </a:t>
            </a:r>
            <a:r>
              <a:rPr lang="es-MX" sz="1100" b="1" dirty="0" smtClean="0">
                <a:cs typeface="Times New Roman" pitchFamily="18" charset="0"/>
              </a:rPr>
              <a:t>(442) 23-87-700</a:t>
            </a:r>
            <a:r>
              <a:rPr lang="es-MX" sz="1100" kern="0" dirty="0" smtClean="0">
                <a:latin typeface="Arial"/>
                <a:cs typeface="Times New Roman" pitchFamily="18" charset="0"/>
              </a:rPr>
              <a:t> </a:t>
            </a:r>
            <a:r>
              <a:rPr lang="es-MX" sz="1100" kern="0" dirty="0">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latin typeface="Arial"/>
                <a:cs typeface="Times New Roman" pitchFamily="18" charset="0"/>
              </a:rPr>
              <a:t> Filiación política: </a:t>
            </a:r>
            <a:r>
              <a:rPr lang="es-MX" sz="1100" b="1" kern="0" dirty="0" smtClean="0">
                <a:latin typeface="Arial"/>
                <a:cs typeface="Times New Roman" pitchFamily="18" charset="0"/>
              </a:rPr>
              <a:t>Partido Acción Nacional.</a:t>
            </a:r>
            <a:endParaRPr lang="es-MX" sz="1100" b="1" kern="0" dirty="0">
              <a:latin typeface="Arial"/>
              <a:cs typeface="Times New Roman" pitchFamily="18" charset="0"/>
            </a:endParaRPr>
          </a:p>
          <a:p>
            <a:pPr algn="just">
              <a:lnSpc>
                <a:spcPts val="1700"/>
              </a:lnSpc>
              <a:spcBef>
                <a:spcPts val="0"/>
              </a:spcBef>
              <a:spcAft>
                <a:spcPts val="600"/>
              </a:spcAft>
              <a:defRPr/>
            </a:pPr>
            <a:endParaRPr lang="es-ES" sz="1100" b="1" kern="0" dirty="0">
              <a:solidFill>
                <a:srgbClr val="FF0000"/>
              </a:solidFill>
              <a:latin typeface="Arial"/>
              <a:cs typeface="Times New Roman" pitchFamily="18" charset="0"/>
            </a:endParaRPr>
          </a:p>
        </p:txBody>
      </p:sp>
      <p:sp>
        <p:nvSpPr>
          <p:cNvPr id="62467" name="2 CuadroTexto"/>
          <p:cNvSpPr txBox="1">
            <a:spLocks noChangeArrowheads="1"/>
          </p:cNvSpPr>
          <p:nvPr/>
        </p:nvSpPr>
        <p:spPr bwMode="auto">
          <a:xfrm>
            <a:off x="4572000" y="2849563"/>
            <a:ext cx="4446588"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14313">
              <a:spcBef>
                <a:spcPct val="20000"/>
              </a:spcBef>
              <a:buFont typeface="Arial" panose="020B0604020202020204" pitchFamily="34" charset="0"/>
              <a:buChar char="•"/>
              <a:tabLst>
                <a:tab pos="1881188" algn="l"/>
              </a:tabLst>
              <a:defRPr sz="3200">
                <a:solidFill>
                  <a:schemeClr val="tx1"/>
                </a:solidFill>
                <a:latin typeface="Calibri" panose="020F0502020204030204" pitchFamily="34" charset="0"/>
              </a:defRPr>
            </a:lvl1pPr>
            <a:lvl2pPr marL="742950" indent="-285750" defTabSz="214313">
              <a:spcBef>
                <a:spcPct val="20000"/>
              </a:spcBef>
              <a:buFont typeface="Arial" panose="020B0604020202020204" pitchFamily="34" charset="0"/>
              <a:buChar char="–"/>
              <a:tabLst>
                <a:tab pos="1881188" algn="l"/>
              </a:tabLst>
              <a:defRPr sz="2800">
                <a:solidFill>
                  <a:schemeClr val="tx1"/>
                </a:solidFill>
                <a:latin typeface="Calibri" panose="020F0502020204030204" pitchFamily="34" charset="0"/>
              </a:defRPr>
            </a:lvl2pPr>
            <a:lvl3pPr marL="1143000" indent="-228600" defTabSz="214313">
              <a:spcBef>
                <a:spcPct val="20000"/>
              </a:spcBef>
              <a:buFont typeface="Arial" panose="020B0604020202020204" pitchFamily="34" charset="0"/>
              <a:buChar char="•"/>
              <a:tabLst>
                <a:tab pos="1881188" algn="l"/>
              </a:tabLst>
              <a:defRPr sz="2400">
                <a:solidFill>
                  <a:schemeClr val="tx1"/>
                </a:solidFill>
                <a:latin typeface="Calibri" panose="020F0502020204030204" pitchFamily="34" charset="0"/>
              </a:defRPr>
            </a:lvl3pPr>
            <a:lvl4pPr marL="1600200" indent="-228600" defTabSz="214313">
              <a:spcBef>
                <a:spcPct val="20000"/>
              </a:spcBef>
              <a:buFont typeface="Arial" panose="020B0604020202020204" pitchFamily="34" charset="0"/>
              <a:buChar char="–"/>
              <a:tabLst>
                <a:tab pos="1881188" algn="l"/>
              </a:tabLst>
              <a:defRPr sz="2000">
                <a:solidFill>
                  <a:schemeClr val="tx1"/>
                </a:solidFill>
                <a:latin typeface="Calibri" panose="020F0502020204030204" pitchFamily="34" charset="0"/>
              </a:defRPr>
            </a:lvl4pPr>
            <a:lvl5pPr marL="2057400" indent="-228600" defTabSz="214313">
              <a:spcBef>
                <a:spcPct val="20000"/>
              </a:spcBef>
              <a:buFont typeface="Arial" panose="020B0604020202020204" pitchFamily="34" charset="0"/>
              <a:buChar char="»"/>
              <a:tabLst>
                <a:tab pos="1881188" algn="l"/>
              </a:tabLst>
              <a:defRPr sz="2000">
                <a:solidFill>
                  <a:schemeClr val="tx1"/>
                </a:solidFill>
                <a:latin typeface="Calibri" panose="020F0502020204030204" pitchFamily="34" charset="0"/>
              </a:defRPr>
            </a:lvl5pPr>
            <a:lvl6pPr marL="25146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6pPr>
            <a:lvl7pPr marL="29718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7pPr>
            <a:lvl8pPr marL="34290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8pPr>
            <a:lvl9pPr marL="38862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9pPr>
          </a:lstStyle>
          <a:p>
            <a:pPr algn="ctr" eaLnBrk="1" hangingPunct="1">
              <a:lnSpc>
                <a:spcPts val="1700"/>
              </a:lnSpc>
              <a:spcBef>
                <a:spcPct val="0"/>
              </a:spcBef>
              <a:spcAft>
                <a:spcPts val="600"/>
              </a:spcAft>
              <a:buClr>
                <a:srgbClr val="0000FF"/>
              </a:buClr>
              <a:buFontTx/>
              <a:buNone/>
            </a:pPr>
            <a:r>
              <a:rPr lang="es-MX" altLang="es-MX" sz="1100" b="1" u="sng" dirty="0">
                <a:solidFill>
                  <a:srgbClr val="000000"/>
                </a:solidFill>
                <a:latin typeface="Arial" panose="020B0604020202020204" pitchFamily="34" charset="0"/>
              </a:rPr>
              <a:t>Formación académica:</a:t>
            </a:r>
          </a:p>
          <a:p>
            <a:pPr marL="361950" indent="-361950" algn="just" eaLnBrk="1" hangingPunct="1">
              <a:lnSpc>
                <a:spcPts val="1700"/>
              </a:lnSpc>
              <a:spcBef>
                <a:spcPct val="0"/>
              </a:spcBef>
              <a:spcAft>
                <a:spcPts val="600"/>
              </a:spcAft>
              <a:buFont typeface="Wingdings" panose="05000000000000000000" pitchFamily="2" charset="2"/>
              <a:buChar char="q"/>
            </a:pPr>
            <a:r>
              <a:rPr lang="es-MX" altLang="es-MX" sz="1100" dirty="0" smtClean="0">
                <a:solidFill>
                  <a:srgbClr val="000000"/>
                </a:solidFill>
                <a:latin typeface="Arial" panose="020B0604020202020204" pitchFamily="34" charset="0"/>
                <a:cs typeface="Times New Roman" panose="02020603050405020304" pitchFamily="18" charset="0"/>
              </a:rPr>
              <a:t>Maestría </a:t>
            </a:r>
            <a:r>
              <a:rPr lang="es-MX" altLang="es-MX" sz="1100" dirty="0">
                <a:solidFill>
                  <a:srgbClr val="000000"/>
                </a:solidFill>
                <a:latin typeface="Arial" panose="020B0604020202020204" pitchFamily="34" charset="0"/>
                <a:cs typeface="Times New Roman" panose="02020603050405020304" pitchFamily="18" charset="0"/>
              </a:rPr>
              <a:t>en Gestión Pública Aplicada en Monterrey </a:t>
            </a:r>
            <a:r>
              <a:rPr lang="es-MX" altLang="es-MX" sz="1100" dirty="0" err="1">
                <a:solidFill>
                  <a:srgbClr val="000000"/>
                </a:solidFill>
                <a:latin typeface="Arial" panose="020B0604020202020204" pitchFamily="34" charset="0"/>
                <a:cs typeface="Times New Roman" panose="02020603050405020304" pitchFamily="18" charset="0"/>
              </a:rPr>
              <a:t>Institute</a:t>
            </a:r>
            <a:r>
              <a:rPr lang="es-MX" altLang="es-MX" sz="1100" dirty="0">
                <a:solidFill>
                  <a:srgbClr val="000000"/>
                </a:solidFill>
                <a:latin typeface="Arial" panose="020B0604020202020204" pitchFamily="34" charset="0"/>
                <a:cs typeface="Times New Roman" panose="02020603050405020304" pitchFamily="18" charset="0"/>
              </a:rPr>
              <a:t> of </a:t>
            </a:r>
            <a:r>
              <a:rPr lang="es-MX" altLang="es-MX" sz="1100" dirty="0" err="1">
                <a:solidFill>
                  <a:srgbClr val="000000"/>
                </a:solidFill>
                <a:latin typeface="Arial" panose="020B0604020202020204" pitchFamily="34" charset="0"/>
                <a:cs typeface="Times New Roman" panose="02020603050405020304" pitchFamily="18" charset="0"/>
              </a:rPr>
              <a:t>Technology</a:t>
            </a:r>
            <a:r>
              <a:rPr lang="es-MX" altLang="es-MX" sz="1100" dirty="0">
                <a:solidFill>
                  <a:srgbClr val="000000"/>
                </a:solidFill>
                <a:latin typeface="Arial" panose="020B0604020202020204" pitchFamily="34" charset="0"/>
                <a:cs typeface="Times New Roman" panose="02020603050405020304" pitchFamily="18" charset="0"/>
              </a:rPr>
              <a:t> and </a:t>
            </a:r>
            <a:r>
              <a:rPr lang="es-MX" altLang="es-MX" sz="1100" dirty="0" err="1">
                <a:solidFill>
                  <a:srgbClr val="000000"/>
                </a:solidFill>
                <a:latin typeface="Arial" panose="020B0604020202020204" pitchFamily="34" charset="0"/>
                <a:cs typeface="Times New Roman" panose="02020603050405020304" pitchFamily="18" charset="0"/>
              </a:rPr>
              <a:t>Higher</a:t>
            </a:r>
            <a:r>
              <a:rPr lang="es-MX" altLang="es-MX" sz="1100" dirty="0">
                <a:solidFill>
                  <a:srgbClr val="000000"/>
                </a:solidFill>
                <a:latin typeface="Arial" panose="020B0604020202020204" pitchFamily="34" charset="0"/>
                <a:cs typeface="Times New Roman" panose="02020603050405020304" pitchFamily="18" charset="0"/>
              </a:rPr>
              <a:t> </a:t>
            </a:r>
            <a:r>
              <a:rPr lang="es-MX" altLang="es-MX" sz="1100" dirty="0" err="1">
                <a:solidFill>
                  <a:srgbClr val="000000"/>
                </a:solidFill>
                <a:latin typeface="Arial" panose="020B0604020202020204" pitchFamily="34" charset="0"/>
                <a:cs typeface="Times New Roman" panose="02020603050405020304" pitchFamily="18" charset="0"/>
              </a:rPr>
              <a:t>Education</a:t>
            </a:r>
            <a:endParaRPr lang="es-MX" altLang="es-MX" sz="1100" dirty="0">
              <a:solidFill>
                <a:srgbClr val="000000"/>
              </a:solidFill>
              <a:latin typeface="Arial" panose="020B0604020202020204" pitchFamily="34" charset="0"/>
              <a:cs typeface="Times New Roman" panose="02020603050405020304" pitchFamily="18" charset="0"/>
            </a:endParaRPr>
          </a:p>
          <a:p>
            <a:pPr marL="361950" indent="-361950" algn="just" eaLnBrk="1" hangingPunct="1">
              <a:lnSpc>
                <a:spcPts val="1700"/>
              </a:lnSpc>
              <a:spcBef>
                <a:spcPct val="0"/>
              </a:spcBef>
              <a:spcAft>
                <a:spcPts val="600"/>
              </a:spcAft>
              <a:buFont typeface="Wingdings" panose="05000000000000000000" pitchFamily="2" charset="2"/>
              <a:buChar char="q"/>
            </a:pPr>
            <a:r>
              <a:rPr lang="es-MX" altLang="es-MX" sz="1100" dirty="0">
                <a:solidFill>
                  <a:srgbClr val="000000"/>
                </a:solidFill>
                <a:latin typeface="Arial" panose="020B0604020202020204" pitchFamily="34" charset="0"/>
                <a:cs typeface="Times New Roman" panose="02020603050405020304" pitchFamily="18" charset="0"/>
              </a:rPr>
              <a:t>Estudió Lic. Economía en Universidad del Valle de México</a:t>
            </a:r>
          </a:p>
        </p:txBody>
      </p:sp>
      <p:sp>
        <p:nvSpPr>
          <p:cNvPr id="62468" name="CuadroTexto 32"/>
          <p:cNvSpPr txBox="1">
            <a:spLocks noChangeArrowheads="1"/>
          </p:cNvSpPr>
          <p:nvPr/>
        </p:nvSpPr>
        <p:spPr bwMode="auto">
          <a:xfrm>
            <a:off x="0" y="0"/>
            <a:ext cx="9144000"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8686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686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686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9pPr>
          </a:lstStyle>
          <a:p>
            <a:pPr algn="ctr">
              <a:buFont typeface="Arial" panose="020B0604020202020204" pitchFamily="34" charset="0"/>
              <a:buNone/>
            </a:pPr>
            <a:r>
              <a:rPr lang="es-MX" altLang="es-MX" sz="1600" b="1" dirty="0" smtClean="0">
                <a:latin typeface="Arial" panose="020B0604020202020204" pitchFamily="34" charset="0"/>
                <a:ea typeface="Adobe Caslon Pro"/>
                <a:cs typeface="Adobe Caslon Pro"/>
              </a:rPr>
              <a:t> </a:t>
            </a:r>
            <a:r>
              <a:rPr lang="es-MX" altLang="es-MX" sz="1600" b="1" dirty="0">
                <a:latin typeface="Arial" panose="020B0604020202020204" pitchFamily="34" charset="0"/>
                <a:ea typeface="Adobe Caslon Pro"/>
                <a:cs typeface="Adobe Caslon Pro"/>
              </a:rPr>
              <a:t>Regidor</a:t>
            </a:r>
          </a:p>
          <a:p>
            <a:pPr algn="ctr">
              <a:buNone/>
            </a:pPr>
            <a:r>
              <a:rPr lang="es-MX" altLang="es-MX" sz="1600" b="1" dirty="0" smtClean="0">
                <a:latin typeface="Arial" panose="020B0604020202020204" pitchFamily="34" charset="0"/>
                <a:ea typeface="Adobe Caslon Pro"/>
                <a:cs typeface="Adobe Caslon Pro"/>
              </a:rPr>
              <a:t>C. </a:t>
            </a:r>
            <a:r>
              <a:rPr lang="pt-BR" sz="1600" b="1" dirty="0" err="1">
                <a:latin typeface="Montserrat" pitchFamily="2" charset="0"/>
                <a:cs typeface="Arial" pitchFamily="34" charset="0"/>
              </a:rPr>
              <a:t>Mtro</a:t>
            </a:r>
            <a:r>
              <a:rPr lang="pt-BR" sz="1600" b="1" dirty="0">
                <a:latin typeface="Montserrat" pitchFamily="2" charset="0"/>
                <a:cs typeface="Arial" pitchFamily="34" charset="0"/>
              </a:rPr>
              <a:t>. Isaac Jimenez Herrera</a:t>
            </a:r>
            <a:endParaRPr lang="es-MX" altLang="es-MX" sz="1600" b="1" dirty="0">
              <a:latin typeface="Arial" panose="020B0604020202020204" pitchFamily="34" charset="0"/>
              <a:ea typeface="Adobe Caslon Pro"/>
              <a:cs typeface="Adobe Caslon Pro"/>
            </a:endParaRPr>
          </a:p>
          <a:p>
            <a:pPr algn="ctr">
              <a:buFont typeface="Arial" panose="020B0604020202020204" pitchFamily="34" charset="0"/>
              <a:buNone/>
            </a:pPr>
            <a:endParaRPr lang="es-MX" altLang="es-MX" sz="1600" b="1" dirty="0">
              <a:latin typeface="Arial" panose="020B0604020202020204" pitchFamily="34" charset="0"/>
              <a:ea typeface="Adobe Caslon Pro"/>
              <a:cs typeface="Adobe Caslon Pro"/>
            </a:endParaRPr>
          </a:p>
        </p:txBody>
      </p:sp>
      <p:pic>
        <p:nvPicPr>
          <p:cNvPr id="6" name="Picture 2" descr="Puede ser una imagen de 1 person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9" r="7326"/>
          <a:stretch/>
        </p:blipFill>
        <p:spPr bwMode="auto">
          <a:xfrm>
            <a:off x="3995936" y="836712"/>
            <a:ext cx="1296144" cy="1445494"/>
          </a:xfrm>
          <a:prstGeom prst="rect">
            <a:avLst/>
          </a:prstGeom>
          <a:noFill/>
          <a:ln w="3175" cmpd="thinThick">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76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2 Rectángulo"/>
          <p:cNvSpPr>
            <a:spLocks noChangeArrowheads="1"/>
          </p:cNvSpPr>
          <p:nvPr/>
        </p:nvSpPr>
        <p:spPr bwMode="auto">
          <a:xfrm>
            <a:off x="1979613" y="2276475"/>
            <a:ext cx="52165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3600" b="1" dirty="0">
                <a:solidFill>
                  <a:srgbClr val="000000"/>
                </a:solidFill>
                <a:latin typeface="Arial" panose="020B0604020202020204" pitchFamily="34" charset="0"/>
              </a:rPr>
              <a:t>Perfiles de los funcionarios de </a:t>
            </a:r>
            <a:r>
              <a:rPr lang="es-MX" altLang="es-MX" sz="3600" b="1" dirty="0" smtClean="0">
                <a:solidFill>
                  <a:srgbClr val="000000"/>
                </a:solidFill>
                <a:latin typeface="Arial" panose="020B0604020202020204" pitchFamily="34" charset="0"/>
              </a:rPr>
              <a:t>San Juan del Rio, Qro.</a:t>
            </a:r>
            <a:endParaRPr lang="es-MX" altLang="es-MX" sz="3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900360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uadroTexto 32"/>
          <p:cNvSpPr txBox="1">
            <a:spLocks noChangeArrowheads="1"/>
          </p:cNvSpPr>
          <p:nvPr/>
        </p:nvSpPr>
        <p:spPr bwMode="auto">
          <a:xfrm>
            <a:off x="0" y="0"/>
            <a:ext cx="9144000"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8686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686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686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9pPr>
          </a:lstStyle>
          <a:p>
            <a:pPr algn="ctr">
              <a:buNone/>
            </a:pPr>
            <a:r>
              <a:rPr lang="es-MX" altLang="es-MX" sz="1600" b="1" dirty="0">
                <a:latin typeface="Arial" panose="020B0604020202020204" pitchFamily="34" charset="0"/>
                <a:ea typeface="Adobe Caslon Pro"/>
                <a:cs typeface="Adobe Caslon Pro"/>
              </a:rPr>
              <a:t>Mtro. Roberto Carlos Cabrera </a:t>
            </a:r>
            <a:r>
              <a:rPr lang="es-MX" altLang="es-MX" sz="1600" b="1" dirty="0" smtClean="0">
                <a:latin typeface="Arial" panose="020B0604020202020204" pitchFamily="34" charset="0"/>
                <a:ea typeface="Adobe Caslon Pro"/>
                <a:cs typeface="Adobe Caslon Pro"/>
              </a:rPr>
              <a:t>Valencia</a:t>
            </a:r>
          </a:p>
          <a:p>
            <a:pPr algn="ctr">
              <a:buNone/>
            </a:pPr>
            <a:r>
              <a:rPr lang="es-MX" altLang="es-MX" sz="1600" b="1" dirty="0" smtClean="0">
                <a:latin typeface="Arial" panose="020B0604020202020204" pitchFamily="34" charset="0"/>
                <a:ea typeface="Adobe Caslon Pro"/>
                <a:cs typeface="Adobe Caslon Pro"/>
              </a:rPr>
              <a:t>Pdte</a:t>
            </a:r>
            <a:r>
              <a:rPr lang="es-MX" altLang="es-MX" sz="1600" b="1" dirty="0">
                <a:latin typeface="Arial" panose="020B0604020202020204" pitchFamily="34" charset="0"/>
                <a:ea typeface="Adobe Caslon Pro"/>
                <a:cs typeface="Adobe Caslon Pro"/>
              </a:rPr>
              <a:t>. Mpal. San Juan del Río, Qro. </a:t>
            </a:r>
          </a:p>
          <a:p>
            <a:pPr algn="ctr">
              <a:buFont typeface="Arial" panose="020B0604020202020204" pitchFamily="34" charset="0"/>
              <a:buNone/>
            </a:pPr>
            <a:endParaRPr lang="es-MX" altLang="es-MX" sz="1600" b="1" dirty="0">
              <a:latin typeface="Arial" panose="020B0604020202020204" pitchFamily="34" charset="0"/>
              <a:ea typeface="Adobe Caslon Pro"/>
              <a:cs typeface="Adobe Caslon Pro"/>
            </a:endParaRPr>
          </a:p>
          <a:p>
            <a:pPr algn="ctr">
              <a:buFont typeface="Arial" panose="020B0604020202020204" pitchFamily="34" charset="0"/>
              <a:buNone/>
            </a:pPr>
            <a:endParaRPr lang="es-MX" altLang="es-MX" sz="1600" b="1" dirty="0">
              <a:latin typeface="Arial" panose="020B0604020202020204" pitchFamily="34" charset="0"/>
              <a:ea typeface="Adobe Caslon Pro"/>
              <a:cs typeface="Adobe Caslon Pro"/>
            </a:endParaRPr>
          </a:p>
        </p:txBody>
      </p:sp>
      <p:sp>
        <p:nvSpPr>
          <p:cNvPr id="64516" name="2 CuadroTexto"/>
          <p:cNvSpPr txBox="1">
            <a:spLocks noChangeArrowheads="1"/>
          </p:cNvSpPr>
          <p:nvPr/>
        </p:nvSpPr>
        <p:spPr bwMode="auto">
          <a:xfrm>
            <a:off x="179388" y="2098675"/>
            <a:ext cx="5112692" cy="200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149225" defTabSz="214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2143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2143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143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143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143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143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143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143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1700"/>
              </a:lnSpc>
              <a:spcBef>
                <a:spcPct val="0"/>
              </a:spcBef>
              <a:spcAft>
                <a:spcPts val="600"/>
              </a:spcAft>
              <a:buClr>
                <a:srgbClr val="0000FF"/>
              </a:buClr>
              <a:buFontTx/>
              <a:buNone/>
            </a:pPr>
            <a:r>
              <a:rPr lang="es-MX" altLang="es-MX" sz="1100" b="1" u="sng" dirty="0">
                <a:solidFill>
                  <a:srgbClr val="000000"/>
                </a:solidFill>
                <a:latin typeface="Arial" panose="020B0604020202020204" pitchFamily="34" charset="0"/>
              </a:rPr>
              <a:t>Datos personales:</a:t>
            </a:r>
            <a:endParaRPr lang="es-MX" altLang="es-MX" sz="1100" b="1" dirty="0">
              <a:solidFill>
                <a:srgbClr val="000000"/>
              </a:solidFill>
              <a:latin typeface="Arial" panose="020B0604020202020204" pitchFamily="34" charset="0"/>
              <a:cs typeface="Times New Roman" panose="02020603050405020304" pitchFamily="18" charset="0"/>
            </a:endParaRPr>
          </a:p>
          <a:p>
            <a:pPr marL="265113" indent="-265113" defTabSz="685800" eaLnBrk="1" fontAlgn="auto" hangingPunct="1">
              <a:spcBef>
                <a:spcPts val="0"/>
              </a:spcBef>
              <a:spcAft>
                <a:spcPts val="0"/>
              </a:spcAft>
              <a:buFont typeface="Wingdings" pitchFamily="2" charset="2"/>
              <a:buChar char="q"/>
              <a:defRPr/>
            </a:pPr>
            <a:r>
              <a:rPr lang="es-MX" altLang="es-MX" sz="1100" dirty="0">
                <a:solidFill>
                  <a:prstClr val="black"/>
                </a:solidFill>
                <a:latin typeface="Montserrat" panose="00000500000000000000" pitchFamily="2" charset="0"/>
                <a:cs typeface="Arial" panose="020B0604020202020204" pitchFamily="34" charset="0"/>
              </a:rPr>
              <a:t>Fecha de nacimiento:	       31 Ago. 1</a:t>
            </a:r>
            <a:r>
              <a:rPr lang="es-ES" altLang="es-MX" sz="1100" dirty="0">
                <a:solidFill>
                  <a:prstClr val="black"/>
                </a:solidFill>
                <a:latin typeface="Montserrat" panose="00000500000000000000" pitchFamily="2" charset="0"/>
                <a:cs typeface="Arial" panose="020B0604020202020204" pitchFamily="34" charset="0"/>
              </a:rPr>
              <a:t>975</a:t>
            </a:r>
            <a:r>
              <a:rPr lang="es-MX" altLang="es-MX" sz="1100" dirty="0">
                <a:solidFill>
                  <a:prstClr val="black"/>
                </a:solidFill>
                <a:latin typeface="Montserrat" panose="00000500000000000000" pitchFamily="2" charset="0"/>
                <a:cs typeface="Arial" panose="020B0604020202020204" pitchFamily="34" charset="0"/>
              </a:rPr>
              <a:t>.</a:t>
            </a:r>
          </a:p>
          <a:p>
            <a:pPr marL="265113" indent="-265113" defTabSz="685800" eaLnBrk="1" fontAlgn="auto" hangingPunct="1">
              <a:spcBef>
                <a:spcPts val="0"/>
              </a:spcBef>
              <a:spcAft>
                <a:spcPts val="0"/>
              </a:spcAft>
              <a:buFont typeface="Wingdings" pitchFamily="2" charset="2"/>
              <a:buChar char="q"/>
              <a:defRPr/>
            </a:pPr>
            <a:r>
              <a:rPr lang="es-MX" altLang="es-MX" sz="1100" dirty="0">
                <a:solidFill>
                  <a:prstClr val="black"/>
                </a:solidFill>
                <a:latin typeface="Montserrat" panose="00000500000000000000" pitchFamily="2" charset="0"/>
                <a:cs typeface="Arial" panose="020B0604020202020204" pitchFamily="34" charset="0"/>
              </a:rPr>
              <a:t>Lugar de nacimiento:	       San Juan del Rio, Qro.</a:t>
            </a:r>
          </a:p>
          <a:p>
            <a:pPr marL="265113" indent="-265113" defTabSz="685800" eaLnBrk="1" fontAlgn="auto" hangingPunct="1">
              <a:spcBef>
                <a:spcPts val="0"/>
              </a:spcBef>
              <a:spcAft>
                <a:spcPts val="0"/>
              </a:spcAft>
              <a:buFont typeface="Wingdings" pitchFamily="2" charset="2"/>
              <a:buChar char="q"/>
              <a:defRPr/>
            </a:pPr>
            <a:r>
              <a:rPr lang="es-MX" altLang="es-MX" sz="1100" dirty="0">
                <a:solidFill>
                  <a:prstClr val="black"/>
                </a:solidFill>
                <a:latin typeface="Montserrat" panose="00000500000000000000" pitchFamily="2" charset="0"/>
                <a:cs typeface="Arial" panose="020B0604020202020204" pitchFamily="34" charset="0"/>
              </a:rPr>
              <a:t>Filiación:	                       </a:t>
            </a:r>
            <a:r>
              <a:rPr lang="es-MX" altLang="es-MX" sz="1100" dirty="0" smtClean="0">
                <a:solidFill>
                  <a:prstClr val="black"/>
                </a:solidFill>
                <a:latin typeface="Montserrat" panose="00000500000000000000" pitchFamily="2" charset="0"/>
                <a:cs typeface="Arial" panose="020B0604020202020204" pitchFamily="34" charset="0"/>
              </a:rPr>
              <a:t>   </a:t>
            </a:r>
            <a:r>
              <a:rPr lang="es-MX" altLang="es-MX" sz="1100" dirty="0">
                <a:solidFill>
                  <a:prstClr val="black"/>
                </a:solidFill>
                <a:latin typeface="Montserrat" panose="00000500000000000000" pitchFamily="2" charset="0"/>
                <a:cs typeface="Arial" panose="020B0604020202020204" pitchFamily="34" charset="0"/>
              </a:rPr>
              <a:t>PAN.</a:t>
            </a:r>
          </a:p>
          <a:p>
            <a:pPr marL="265113" indent="-265113" defTabSz="685800" eaLnBrk="1" fontAlgn="auto" hangingPunct="1">
              <a:spcBef>
                <a:spcPts val="0"/>
              </a:spcBef>
              <a:spcAft>
                <a:spcPts val="0"/>
              </a:spcAft>
              <a:buFont typeface="Wingdings" pitchFamily="2" charset="2"/>
              <a:buChar char="q"/>
              <a:defRPr/>
            </a:pPr>
            <a:r>
              <a:rPr lang="es-MX" altLang="es-MX" sz="1100" dirty="0">
                <a:solidFill>
                  <a:prstClr val="black"/>
                </a:solidFill>
                <a:latin typeface="Montserrat" panose="00000500000000000000" pitchFamily="2" charset="0"/>
                <a:cs typeface="Arial" panose="020B0604020202020204" pitchFamily="34" charset="0"/>
              </a:rPr>
              <a:t>Domicilio:	                       </a:t>
            </a:r>
            <a:r>
              <a:rPr lang="es-MX" altLang="es-MX" sz="1100" dirty="0" smtClean="0">
                <a:solidFill>
                  <a:prstClr val="black"/>
                </a:solidFill>
                <a:latin typeface="Montserrat" panose="00000500000000000000" pitchFamily="2" charset="0"/>
                <a:cs typeface="Arial" panose="020B0604020202020204" pitchFamily="34" charset="0"/>
              </a:rPr>
              <a:t>   Carretera </a:t>
            </a:r>
            <a:r>
              <a:rPr lang="es-MX" altLang="es-MX" sz="1100" dirty="0">
                <a:solidFill>
                  <a:prstClr val="black"/>
                </a:solidFill>
                <a:latin typeface="Montserrat" panose="00000500000000000000" pitchFamily="2" charset="0"/>
                <a:cs typeface="Arial" panose="020B0604020202020204" pitchFamily="34" charset="0"/>
              </a:rPr>
              <a:t>Estatal 300 Km. 5, </a:t>
            </a:r>
            <a:r>
              <a:rPr lang="es-MX" altLang="es-MX" sz="1100" dirty="0" err="1">
                <a:solidFill>
                  <a:prstClr val="black"/>
                </a:solidFill>
                <a:latin typeface="Montserrat" panose="00000500000000000000" pitchFamily="2" charset="0"/>
                <a:cs typeface="Arial" panose="020B0604020202020204" pitchFamily="34" charset="0"/>
              </a:rPr>
              <a:t>Fracc</a:t>
            </a:r>
            <a:r>
              <a:rPr lang="es-MX" altLang="es-MX" sz="1100" dirty="0">
                <a:solidFill>
                  <a:prstClr val="black"/>
                </a:solidFill>
                <a:latin typeface="Montserrat" panose="00000500000000000000" pitchFamily="2" charset="0"/>
                <a:cs typeface="Arial" panose="020B0604020202020204" pitchFamily="34" charset="0"/>
              </a:rPr>
              <a:t>, 		</a:t>
            </a:r>
            <a:r>
              <a:rPr lang="es-MX" altLang="es-MX" sz="1100" dirty="0" smtClean="0">
                <a:solidFill>
                  <a:prstClr val="black"/>
                </a:solidFill>
                <a:latin typeface="Montserrat" panose="00000500000000000000" pitchFamily="2" charset="0"/>
                <a:cs typeface="Arial" panose="020B0604020202020204" pitchFamily="34" charset="0"/>
              </a:rPr>
              <a:t>                                             Residencial </a:t>
            </a:r>
            <a:r>
              <a:rPr lang="es-MX" altLang="es-MX" sz="1100" dirty="0">
                <a:solidFill>
                  <a:prstClr val="black"/>
                </a:solidFill>
                <a:latin typeface="Montserrat" panose="00000500000000000000" pitchFamily="2" charset="0"/>
                <a:cs typeface="Arial" panose="020B0604020202020204" pitchFamily="34" charset="0"/>
              </a:rPr>
              <a:t>El Sabino, Comunidad 			</a:t>
            </a:r>
            <a:r>
              <a:rPr lang="es-MX" altLang="es-MX" sz="1100" dirty="0" smtClean="0">
                <a:solidFill>
                  <a:prstClr val="black"/>
                </a:solidFill>
                <a:latin typeface="Montserrat" panose="00000500000000000000" pitchFamily="2" charset="0"/>
                <a:cs typeface="Arial" panose="020B0604020202020204" pitchFamily="34" charset="0"/>
              </a:rPr>
              <a:t>                          </a:t>
            </a:r>
            <a:r>
              <a:rPr lang="es-MX" altLang="es-MX" sz="1100" dirty="0">
                <a:solidFill>
                  <a:prstClr val="black"/>
                </a:solidFill>
                <a:latin typeface="Montserrat" panose="00000500000000000000" pitchFamily="2" charset="0"/>
                <a:cs typeface="Arial" panose="020B0604020202020204" pitchFamily="34" charset="0"/>
              </a:rPr>
              <a:t>Ojo de Agua, San Juan del Río,  </a:t>
            </a:r>
            <a:r>
              <a:rPr lang="es-MX" altLang="es-MX" sz="1100" dirty="0" smtClean="0">
                <a:solidFill>
                  <a:prstClr val="black"/>
                </a:solidFill>
                <a:latin typeface="Montserrat" panose="00000500000000000000" pitchFamily="2" charset="0"/>
                <a:cs typeface="Arial" panose="020B0604020202020204" pitchFamily="34" charset="0"/>
              </a:rPr>
              <a:t>Qro</a:t>
            </a:r>
            <a:endParaRPr lang="es-CO" altLang="es-MX" sz="1100" dirty="0">
              <a:solidFill>
                <a:prstClr val="black"/>
              </a:solidFill>
              <a:latin typeface="Montserrat" panose="00000500000000000000" pitchFamily="2" charset="0"/>
              <a:cs typeface="Arial" panose="020B0604020202020204" pitchFamily="34" charset="0"/>
            </a:endParaRPr>
          </a:p>
          <a:p>
            <a:pPr marL="265113" indent="-265113" defTabSz="685800" eaLnBrk="1" fontAlgn="auto" hangingPunct="1">
              <a:spcBef>
                <a:spcPts val="0"/>
              </a:spcBef>
              <a:spcAft>
                <a:spcPts val="0"/>
              </a:spcAft>
              <a:buFont typeface="Wingdings" pitchFamily="2" charset="2"/>
              <a:buChar char="q"/>
              <a:defRPr/>
            </a:pPr>
            <a:r>
              <a:rPr lang="es-MX" altLang="es-MX" sz="1100" dirty="0">
                <a:solidFill>
                  <a:prstClr val="black"/>
                </a:solidFill>
                <a:latin typeface="Montserrat" panose="00000500000000000000" pitchFamily="2" charset="0"/>
                <a:cs typeface="Arial" panose="020B0604020202020204" pitchFamily="34" charset="0"/>
              </a:rPr>
              <a:t>Teléfono:                  		</a:t>
            </a:r>
          </a:p>
          <a:p>
            <a:pPr marL="265113" indent="-265113" defTabSz="685800" eaLnBrk="1" fontAlgn="auto" hangingPunct="1">
              <a:lnSpc>
                <a:spcPts val="1700"/>
              </a:lnSpc>
              <a:spcBef>
                <a:spcPts val="0"/>
              </a:spcBef>
              <a:spcAft>
                <a:spcPts val="0"/>
              </a:spcAft>
              <a:buFont typeface="Wingdings" pitchFamily="2" charset="2"/>
              <a:buChar char="q"/>
              <a:defRPr/>
            </a:pPr>
            <a:endParaRPr lang="es-MX" altLang="es-MX" sz="1100" dirty="0">
              <a:solidFill>
                <a:prstClr val="black"/>
              </a:solidFill>
              <a:latin typeface="Montserrat" panose="00000500000000000000" pitchFamily="2" charset="0"/>
              <a:cs typeface="Arial" panose="020B0604020202020204" pitchFamily="34" charset="0"/>
            </a:endParaRPr>
          </a:p>
          <a:p>
            <a:pPr algn="just">
              <a:lnSpc>
                <a:spcPts val="1700"/>
              </a:lnSpc>
              <a:spcBef>
                <a:spcPct val="0"/>
              </a:spcBef>
              <a:spcAft>
                <a:spcPts val="600"/>
              </a:spcAft>
              <a:buFontTx/>
              <a:buNone/>
            </a:pPr>
            <a:endParaRPr lang="es-ES" altLang="es-MX" sz="1100" dirty="0">
              <a:solidFill>
                <a:srgbClr val="000000"/>
              </a:solidFill>
              <a:latin typeface="Arial" panose="020B0604020202020204" pitchFamily="34" charset="0"/>
              <a:cs typeface="Times New Roman" panose="02020603050405020304" pitchFamily="18" charset="0"/>
            </a:endParaRPr>
          </a:p>
        </p:txBody>
      </p:sp>
      <p:sp>
        <p:nvSpPr>
          <p:cNvPr id="12" name="2 CuadroTexto"/>
          <p:cNvSpPr txBox="1"/>
          <p:nvPr/>
        </p:nvSpPr>
        <p:spPr>
          <a:xfrm>
            <a:off x="5364088" y="2098675"/>
            <a:ext cx="3672408" cy="1572225"/>
          </a:xfrm>
          <a:prstGeom prst="rect">
            <a:avLst/>
          </a:prstGeom>
          <a:noFill/>
        </p:spPr>
        <p:txBody>
          <a:bodyPr wrap="square">
            <a:spAutoFit/>
          </a:bodyPr>
          <a:lstStyle/>
          <a:p>
            <a:pPr marL="285750" indent="-200025" algn="ctr" defTabSz="285750" eaLnBrk="1" hangingPunct="1">
              <a:lnSpc>
                <a:spcPts val="1700"/>
              </a:lnSpc>
              <a:spcBef>
                <a:spcPts val="0"/>
              </a:spcBef>
              <a:spcAft>
                <a:spcPts val="600"/>
              </a:spcAft>
              <a:defRPr/>
            </a:pPr>
            <a:r>
              <a:rPr lang="es-MX" altLang="es-MX" sz="1100" b="1" u="sng" dirty="0">
                <a:solidFill>
                  <a:srgbClr val="000000"/>
                </a:solidFill>
              </a:rPr>
              <a:t>Formación académica </a:t>
            </a:r>
            <a:endParaRPr lang="es-MX" altLang="es-MX" sz="1100" b="1" u="sng" dirty="0" smtClean="0">
              <a:solidFill>
                <a:srgbClr val="000000"/>
              </a:solidFill>
            </a:endParaRPr>
          </a:p>
          <a:p>
            <a:pPr marL="265113" indent="-265113" algn="just" defTabSz="685800" eaLnBrk="1" fontAlgn="auto" hangingPunct="1">
              <a:spcBef>
                <a:spcPts val="0"/>
              </a:spcBef>
              <a:spcAft>
                <a:spcPts val="0"/>
              </a:spcAft>
              <a:buFont typeface="Wingdings" pitchFamily="2" charset="2"/>
              <a:buChar char="q"/>
              <a:defRPr/>
            </a:pPr>
            <a:r>
              <a:rPr lang="es-MX" altLang="es-MX" sz="1100" dirty="0">
                <a:solidFill>
                  <a:prstClr val="black"/>
                </a:solidFill>
                <a:latin typeface="Montserrat" panose="00000500000000000000" pitchFamily="2" charset="0"/>
                <a:cs typeface="Arial" panose="020B0604020202020204" pitchFamily="34" charset="0"/>
              </a:rPr>
              <a:t>Licenciatura en Derecho por la Universidad Autónoma de Querétaro</a:t>
            </a:r>
            <a:r>
              <a:rPr lang="es-MX" sz="1100" dirty="0">
                <a:solidFill>
                  <a:prstClr val="black"/>
                </a:solidFill>
                <a:latin typeface="Montserrat" panose="00000500000000000000" pitchFamily="2" charset="0"/>
                <a:cs typeface="Arial" panose="020B0604020202020204" pitchFamily="34" charset="0"/>
              </a:rPr>
              <a:t>.</a:t>
            </a:r>
          </a:p>
          <a:p>
            <a:pPr marL="265113" indent="-265113" algn="just" defTabSz="685800" eaLnBrk="1" fontAlgn="auto" hangingPunct="1">
              <a:spcBef>
                <a:spcPts val="0"/>
              </a:spcBef>
              <a:spcAft>
                <a:spcPts val="0"/>
              </a:spcAft>
              <a:buFont typeface="Wingdings" pitchFamily="2" charset="2"/>
              <a:buChar char="q"/>
              <a:defRPr/>
            </a:pPr>
            <a:r>
              <a:rPr lang="es-MX" sz="1100" dirty="0" smtClean="0">
                <a:solidFill>
                  <a:prstClr val="black"/>
                </a:solidFill>
                <a:latin typeface="Montserrat" panose="00000500000000000000" pitchFamily="2" charset="0"/>
                <a:cs typeface="Arial" panose="020B0604020202020204" pitchFamily="34" charset="0"/>
              </a:rPr>
              <a:t>Diplomado </a:t>
            </a:r>
            <a:r>
              <a:rPr lang="es-MX" sz="1100" dirty="0">
                <a:solidFill>
                  <a:prstClr val="black"/>
                </a:solidFill>
                <a:latin typeface="Montserrat" panose="00000500000000000000" pitchFamily="2" charset="0"/>
                <a:cs typeface="Arial" panose="020B0604020202020204" pitchFamily="34" charset="0"/>
              </a:rPr>
              <a:t>en Derecho Electoral, Facultad de Derecho por la Universidad Autónoma de Querétaro.</a:t>
            </a:r>
          </a:p>
          <a:p>
            <a:pPr marL="265113" indent="-265113" algn="just" defTabSz="685800" eaLnBrk="1" fontAlgn="auto" hangingPunct="1">
              <a:spcBef>
                <a:spcPts val="0"/>
              </a:spcBef>
              <a:spcAft>
                <a:spcPts val="0"/>
              </a:spcAft>
              <a:buFont typeface="Wingdings" pitchFamily="2" charset="2"/>
              <a:buChar char="q"/>
              <a:defRPr/>
            </a:pPr>
            <a:r>
              <a:rPr lang="es-MX" altLang="es-MX" sz="1100" dirty="0">
                <a:solidFill>
                  <a:prstClr val="black"/>
                </a:solidFill>
                <a:latin typeface="Montserrat" panose="00000500000000000000" pitchFamily="2" charset="0"/>
                <a:cs typeface="Arial" panose="020B0604020202020204" pitchFamily="34" charset="0"/>
              </a:rPr>
              <a:t>Maestría en Administración Pública por la Universidad Autónoma de Querétaro.</a:t>
            </a:r>
            <a:endParaRPr lang="es-MX" sz="1100" dirty="0">
              <a:solidFill>
                <a:prstClr val="black"/>
              </a:solidFill>
              <a:latin typeface="Montserrat" panose="00000500000000000000" pitchFamily="2" charset="0"/>
              <a:cs typeface="Arial" panose="020B0604020202020204" pitchFamily="34" charset="0"/>
            </a:endParaRPr>
          </a:p>
        </p:txBody>
      </p:sp>
      <p:pic>
        <p:nvPicPr>
          <p:cNvPr id="6" name="Picture 10" descr="carlos_cabrera_valencia">
            <a:extLst>
              <a:ext uri="{FF2B5EF4-FFF2-40B4-BE49-F238E27FC236}">
                <a16:creationId xmlns="" xmlns:a16="http://schemas.microsoft.com/office/drawing/2014/main" id="{0C092E01-029C-4263-80A8-0F240A51E9EC}"/>
              </a:ext>
            </a:extLst>
          </p:cNvPr>
          <p:cNvPicPr>
            <a:picLocks noChangeAspect="1" noChangeArrowheads="1"/>
          </p:cNvPicPr>
          <p:nvPr/>
        </p:nvPicPr>
        <p:blipFill>
          <a:blip r:embed="rId2"/>
          <a:srcRect l="40475" t="4750" r="31612" b="28072"/>
          <a:stretch>
            <a:fillRect/>
          </a:stretch>
        </p:blipFill>
        <p:spPr bwMode="auto">
          <a:xfrm>
            <a:off x="4023764" y="703848"/>
            <a:ext cx="1096472" cy="107997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154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CuadroTexto"/>
          <p:cNvSpPr txBox="1"/>
          <p:nvPr/>
        </p:nvSpPr>
        <p:spPr>
          <a:xfrm>
            <a:off x="179388" y="2849563"/>
            <a:ext cx="4392612" cy="2080057"/>
          </a:xfrm>
          <a:prstGeom prst="rect">
            <a:avLst/>
          </a:prstGeom>
          <a:noFill/>
        </p:spPr>
        <p:txBody>
          <a:bodyPr>
            <a:spAutoFit/>
          </a:bodyPr>
          <a:lstStyle/>
          <a:p>
            <a:pPr marL="214313" indent="-150019" algn="ctr" defTabSz="214313" eaLnBrk="1" fontAlgn="auto" hangingPunct="1">
              <a:lnSpc>
                <a:spcPts val="1700"/>
              </a:lnSpc>
              <a:spcBef>
                <a:spcPts val="0"/>
              </a:spcBef>
              <a:spcAft>
                <a:spcPts val="600"/>
              </a:spcAft>
              <a:buClr>
                <a:srgbClr val="0000FF"/>
              </a:buClr>
              <a:defRPr/>
            </a:pPr>
            <a:r>
              <a:rPr lang="es-MX" sz="1100" b="1" u="sng" kern="0" dirty="0">
                <a:latin typeface="Arial"/>
              </a:rPr>
              <a:t>Datos personales:</a:t>
            </a:r>
            <a:endParaRPr lang="es-MX" sz="1100" b="1" kern="0" dirty="0">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latin typeface="Arial"/>
                <a:cs typeface="Times New Roman" pitchFamily="18" charset="0"/>
              </a:rPr>
              <a:t>fecha De nacimiento</a:t>
            </a:r>
            <a:r>
              <a:rPr lang="es-MX" sz="1100" kern="0" dirty="0" smtClean="0">
                <a:latin typeface="Arial"/>
                <a:cs typeface="Times New Roman" pitchFamily="18" charset="0"/>
              </a:rPr>
              <a:t>:</a:t>
            </a:r>
            <a:endParaRPr lang="es-MX" sz="1100" b="1" kern="0" dirty="0">
              <a:solidFill>
                <a:sysClr val="windowText" lastClr="000000"/>
              </a:solidFill>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smtClean="0">
                <a:latin typeface="Arial"/>
                <a:cs typeface="Times New Roman" pitchFamily="18" charset="0"/>
              </a:rPr>
              <a:t>Lugar </a:t>
            </a:r>
            <a:r>
              <a:rPr lang="es-MX" sz="1100" kern="0" dirty="0">
                <a:latin typeface="Arial"/>
                <a:cs typeface="Times New Roman" pitchFamily="18" charset="0"/>
              </a:rPr>
              <a:t>de nacimiento: </a:t>
            </a:r>
            <a:r>
              <a:rPr lang="es-MX" sz="1100" b="1" kern="0" dirty="0">
                <a:solidFill>
                  <a:sysClr val="windowText" lastClr="000000"/>
                </a:solidFill>
                <a:latin typeface="Arial"/>
                <a:cs typeface="Times New Roman" pitchFamily="18" charset="0"/>
              </a:rPr>
              <a:t>San Juan del Río, Qro. </a:t>
            </a:r>
            <a:r>
              <a:rPr lang="es-MX" sz="1100" b="1" kern="0" dirty="0">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latin typeface="Arial"/>
                <a:cs typeface="Times New Roman" pitchFamily="18" charset="0"/>
              </a:rPr>
              <a:t>Estado civil: </a:t>
            </a:r>
            <a:r>
              <a:rPr lang="es-MX" sz="1100" b="1" kern="0" dirty="0">
                <a:latin typeface="Arial"/>
                <a:cs typeface="Times New Roman" pitchFamily="18" charset="0"/>
              </a:rPr>
              <a:t>Casada</a:t>
            </a:r>
            <a:r>
              <a:rPr lang="es-MX" sz="1100" kern="0" dirty="0">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latin typeface="Arial"/>
                <a:cs typeface="Times New Roman" pitchFamily="18" charset="0"/>
              </a:rPr>
              <a:t>Teléfono de oficina: </a:t>
            </a:r>
            <a:r>
              <a:rPr lang="es-MX" sz="1100" b="1" dirty="0">
                <a:cs typeface="Times New Roman" pitchFamily="18" charset="0"/>
              </a:rPr>
              <a:t>4272721125</a:t>
            </a:r>
            <a:r>
              <a:rPr lang="es-MX" sz="1100" kern="0" dirty="0">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latin typeface="Arial"/>
                <a:cs typeface="Times New Roman" pitchFamily="18" charset="0"/>
              </a:rPr>
              <a:t> Filiación política: </a:t>
            </a:r>
            <a:r>
              <a:rPr lang="es-MX" sz="1100" b="1" kern="0" dirty="0" smtClean="0">
                <a:latin typeface="Arial"/>
                <a:cs typeface="Times New Roman" pitchFamily="18" charset="0"/>
              </a:rPr>
              <a:t>Partido Acción Nacional.</a:t>
            </a:r>
            <a:endParaRPr lang="es-MX" sz="1100" b="1" kern="0" dirty="0">
              <a:latin typeface="Arial"/>
              <a:cs typeface="Times New Roman" pitchFamily="18" charset="0"/>
            </a:endParaRPr>
          </a:p>
          <a:p>
            <a:pPr algn="just">
              <a:lnSpc>
                <a:spcPts val="1700"/>
              </a:lnSpc>
              <a:spcBef>
                <a:spcPts val="0"/>
              </a:spcBef>
              <a:spcAft>
                <a:spcPts val="600"/>
              </a:spcAft>
              <a:defRPr/>
            </a:pPr>
            <a:endParaRPr lang="es-ES" sz="1100" kern="0" dirty="0">
              <a:solidFill>
                <a:srgbClr val="FF0000"/>
              </a:solidFill>
              <a:latin typeface="Arial"/>
              <a:cs typeface="Times New Roman" pitchFamily="18" charset="0"/>
            </a:endParaRPr>
          </a:p>
        </p:txBody>
      </p:sp>
      <p:sp>
        <p:nvSpPr>
          <p:cNvPr id="62467" name="2 CuadroTexto"/>
          <p:cNvSpPr txBox="1">
            <a:spLocks noChangeArrowheads="1"/>
          </p:cNvSpPr>
          <p:nvPr/>
        </p:nvSpPr>
        <p:spPr bwMode="auto">
          <a:xfrm>
            <a:off x="4572000" y="2849563"/>
            <a:ext cx="4446588"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14313">
              <a:spcBef>
                <a:spcPct val="20000"/>
              </a:spcBef>
              <a:buFont typeface="Arial" panose="020B0604020202020204" pitchFamily="34" charset="0"/>
              <a:buChar char="•"/>
              <a:tabLst>
                <a:tab pos="1881188" algn="l"/>
              </a:tabLst>
              <a:defRPr sz="3200">
                <a:solidFill>
                  <a:schemeClr val="tx1"/>
                </a:solidFill>
                <a:latin typeface="Calibri" panose="020F0502020204030204" pitchFamily="34" charset="0"/>
              </a:defRPr>
            </a:lvl1pPr>
            <a:lvl2pPr marL="742950" indent="-285750" defTabSz="214313">
              <a:spcBef>
                <a:spcPct val="20000"/>
              </a:spcBef>
              <a:buFont typeface="Arial" panose="020B0604020202020204" pitchFamily="34" charset="0"/>
              <a:buChar char="–"/>
              <a:tabLst>
                <a:tab pos="1881188" algn="l"/>
              </a:tabLst>
              <a:defRPr sz="2800">
                <a:solidFill>
                  <a:schemeClr val="tx1"/>
                </a:solidFill>
                <a:latin typeface="Calibri" panose="020F0502020204030204" pitchFamily="34" charset="0"/>
              </a:defRPr>
            </a:lvl2pPr>
            <a:lvl3pPr marL="1143000" indent="-228600" defTabSz="214313">
              <a:spcBef>
                <a:spcPct val="20000"/>
              </a:spcBef>
              <a:buFont typeface="Arial" panose="020B0604020202020204" pitchFamily="34" charset="0"/>
              <a:buChar char="•"/>
              <a:tabLst>
                <a:tab pos="1881188" algn="l"/>
              </a:tabLst>
              <a:defRPr sz="2400">
                <a:solidFill>
                  <a:schemeClr val="tx1"/>
                </a:solidFill>
                <a:latin typeface="Calibri" panose="020F0502020204030204" pitchFamily="34" charset="0"/>
              </a:defRPr>
            </a:lvl3pPr>
            <a:lvl4pPr marL="1600200" indent="-228600" defTabSz="214313">
              <a:spcBef>
                <a:spcPct val="20000"/>
              </a:spcBef>
              <a:buFont typeface="Arial" panose="020B0604020202020204" pitchFamily="34" charset="0"/>
              <a:buChar char="–"/>
              <a:tabLst>
                <a:tab pos="1881188" algn="l"/>
              </a:tabLst>
              <a:defRPr sz="2000">
                <a:solidFill>
                  <a:schemeClr val="tx1"/>
                </a:solidFill>
                <a:latin typeface="Calibri" panose="020F0502020204030204" pitchFamily="34" charset="0"/>
              </a:defRPr>
            </a:lvl4pPr>
            <a:lvl5pPr marL="2057400" indent="-228600" defTabSz="214313">
              <a:spcBef>
                <a:spcPct val="20000"/>
              </a:spcBef>
              <a:buFont typeface="Arial" panose="020B0604020202020204" pitchFamily="34" charset="0"/>
              <a:buChar char="»"/>
              <a:tabLst>
                <a:tab pos="1881188" algn="l"/>
              </a:tabLst>
              <a:defRPr sz="2000">
                <a:solidFill>
                  <a:schemeClr val="tx1"/>
                </a:solidFill>
                <a:latin typeface="Calibri" panose="020F0502020204030204" pitchFamily="34" charset="0"/>
              </a:defRPr>
            </a:lvl5pPr>
            <a:lvl6pPr marL="25146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6pPr>
            <a:lvl7pPr marL="29718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7pPr>
            <a:lvl8pPr marL="34290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8pPr>
            <a:lvl9pPr marL="3886200" indent="-228600" defTabSz="214313" eaLnBrk="0" fontAlgn="base" hangingPunct="0">
              <a:spcBef>
                <a:spcPct val="20000"/>
              </a:spcBef>
              <a:spcAft>
                <a:spcPct val="0"/>
              </a:spcAft>
              <a:buFont typeface="Arial" panose="020B0604020202020204" pitchFamily="34" charset="0"/>
              <a:buChar char="»"/>
              <a:tabLst>
                <a:tab pos="1881188" algn="l"/>
              </a:tabLst>
              <a:defRPr sz="2000">
                <a:solidFill>
                  <a:schemeClr val="tx1"/>
                </a:solidFill>
                <a:latin typeface="Calibri" panose="020F0502020204030204" pitchFamily="34" charset="0"/>
              </a:defRPr>
            </a:lvl9pPr>
          </a:lstStyle>
          <a:p>
            <a:pPr algn="ctr" eaLnBrk="1" hangingPunct="1">
              <a:lnSpc>
                <a:spcPts val="1700"/>
              </a:lnSpc>
              <a:spcBef>
                <a:spcPct val="0"/>
              </a:spcBef>
              <a:spcAft>
                <a:spcPts val="600"/>
              </a:spcAft>
              <a:buClr>
                <a:srgbClr val="0000FF"/>
              </a:buClr>
              <a:buFontTx/>
              <a:buNone/>
            </a:pPr>
            <a:r>
              <a:rPr lang="es-MX" altLang="es-MX" sz="1100" b="1" u="sng" dirty="0">
                <a:solidFill>
                  <a:srgbClr val="000000"/>
                </a:solidFill>
                <a:latin typeface="Arial" panose="020B0604020202020204" pitchFamily="34" charset="0"/>
              </a:rPr>
              <a:t>Formación académica:</a:t>
            </a:r>
          </a:p>
          <a:p>
            <a:pPr marL="174625" indent="-174625" algn="just" eaLnBrk="1" hangingPunct="1">
              <a:lnSpc>
                <a:spcPts val="1700"/>
              </a:lnSpc>
              <a:spcBef>
                <a:spcPct val="0"/>
              </a:spcBef>
              <a:spcAft>
                <a:spcPts val="600"/>
              </a:spcAft>
              <a:buFont typeface="Wingdings" panose="05000000000000000000" pitchFamily="2" charset="2"/>
              <a:buChar char="q"/>
            </a:pPr>
            <a:r>
              <a:rPr lang="es-MX" altLang="es-MX" sz="1100" dirty="0" smtClean="0">
                <a:solidFill>
                  <a:srgbClr val="000000"/>
                </a:solidFill>
                <a:latin typeface="Arial" panose="020B0604020202020204" pitchFamily="34" charset="0"/>
                <a:cs typeface="Times New Roman" panose="02020603050405020304" pitchFamily="18" charset="0"/>
              </a:rPr>
              <a:t>Licenciatura </a:t>
            </a:r>
            <a:r>
              <a:rPr lang="es-MX" altLang="es-MX" sz="1100" dirty="0">
                <a:solidFill>
                  <a:srgbClr val="000000"/>
                </a:solidFill>
                <a:latin typeface="Arial" panose="020B0604020202020204" pitchFamily="34" charset="0"/>
                <a:cs typeface="Times New Roman" panose="02020603050405020304" pitchFamily="18" charset="0"/>
              </a:rPr>
              <a:t>en educación primaria por la Centenaria y Benemérita Escuela Normal del Estado de Querétaro</a:t>
            </a:r>
            <a:r>
              <a:rPr lang="es-MX" altLang="es-MX" sz="1100" dirty="0" smtClean="0">
                <a:solidFill>
                  <a:srgbClr val="000000"/>
                </a:solidFill>
                <a:latin typeface="Arial" panose="020B0604020202020204" pitchFamily="34" charset="0"/>
                <a:cs typeface="Times New Roman" panose="02020603050405020304" pitchFamily="18" charset="0"/>
              </a:rPr>
              <a:t>.</a:t>
            </a:r>
            <a:endParaRPr lang="es-MX" altLang="es-MX" sz="1100" dirty="0">
              <a:solidFill>
                <a:srgbClr val="000000"/>
              </a:solidFill>
              <a:latin typeface="Arial" panose="020B0604020202020204" pitchFamily="34" charset="0"/>
              <a:cs typeface="Times New Roman" panose="02020603050405020304" pitchFamily="18" charset="0"/>
            </a:endParaRPr>
          </a:p>
        </p:txBody>
      </p:sp>
      <p:sp>
        <p:nvSpPr>
          <p:cNvPr id="62468" name="CuadroTexto 32"/>
          <p:cNvSpPr txBox="1">
            <a:spLocks noChangeArrowheads="1"/>
          </p:cNvSpPr>
          <p:nvPr/>
        </p:nvSpPr>
        <p:spPr bwMode="auto">
          <a:xfrm>
            <a:off x="0" y="0"/>
            <a:ext cx="91440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8686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686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686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686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68613" algn="l"/>
              </a:tabLst>
              <a:defRPr sz="2000">
                <a:solidFill>
                  <a:schemeClr val="tx1"/>
                </a:solidFill>
                <a:latin typeface="Calibri" panose="020F0502020204030204" pitchFamily="34" charset="0"/>
              </a:defRPr>
            </a:lvl9pPr>
          </a:lstStyle>
          <a:p>
            <a:pPr algn="ctr">
              <a:buFont typeface="Arial" panose="020B0604020202020204" pitchFamily="34" charset="0"/>
              <a:buNone/>
            </a:pPr>
            <a:r>
              <a:rPr lang="es-MX" altLang="es-MX" sz="1600" b="1" dirty="0" smtClean="0">
                <a:latin typeface="Arial" panose="020B0604020202020204" pitchFamily="34" charset="0"/>
                <a:ea typeface="Adobe Caslon Pro"/>
                <a:cs typeface="Adobe Caslon Pro"/>
              </a:rPr>
              <a:t>Sindico.</a:t>
            </a:r>
            <a:endParaRPr lang="es-MX" altLang="es-MX" sz="1600" b="1" dirty="0">
              <a:latin typeface="Arial" panose="020B0604020202020204" pitchFamily="34" charset="0"/>
              <a:ea typeface="Adobe Caslon Pro"/>
              <a:cs typeface="Adobe Caslon Pro"/>
            </a:endParaRPr>
          </a:p>
          <a:p>
            <a:pPr algn="ctr">
              <a:buNone/>
            </a:pPr>
            <a:r>
              <a:rPr lang="es-MX" altLang="es-MX" sz="1600" b="1" dirty="0">
                <a:latin typeface="Arial" panose="020B0604020202020204" pitchFamily="34" charset="0"/>
                <a:ea typeface="Adobe Caslon Pro"/>
                <a:cs typeface="Adobe Caslon Pro"/>
              </a:rPr>
              <a:t>Lic. Karla Viviana Cortes Ocampo.</a:t>
            </a:r>
          </a:p>
        </p:txBody>
      </p:sp>
      <p:pic>
        <p:nvPicPr>
          <p:cNvPr id="8" name="Imagen 7"/>
          <p:cNvPicPr>
            <a:picLocks noChangeAspect="1"/>
          </p:cNvPicPr>
          <p:nvPr/>
        </p:nvPicPr>
        <p:blipFill rotWithShape="1">
          <a:blip r:embed="rId2"/>
          <a:srcRect l="1" r="5062" b="12296"/>
          <a:stretch/>
        </p:blipFill>
        <p:spPr>
          <a:xfrm>
            <a:off x="3995936" y="763212"/>
            <a:ext cx="1458212" cy="1650335"/>
          </a:xfrm>
          <a:prstGeom prst="rect">
            <a:avLst/>
          </a:prstGeom>
          <a:ln w="3175" cap="sq" cmpd="thinThick">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98005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2"/>
          <p:cNvSpPr txBox="1">
            <a:spLocks noChangeArrowheads="1"/>
          </p:cNvSpPr>
          <p:nvPr/>
        </p:nvSpPr>
        <p:spPr bwMode="auto">
          <a:xfrm>
            <a:off x="0" y="0"/>
            <a:ext cx="9144000"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tabLst>
                <a:tab pos="2868613" algn="l"/>
              </a:tabLst>
              <a:defRPr sz="3200">
                <a:solidFill>
                  <a:schemeClr val="tx1"/>
                </a:solidFill>
                <a:latin typeface="Calibri" pitchFamily="34" charset="0"/>
              </a:defRPr>
            </a:lvl1pPr>
            <a:lvl2pPr marL="742950" indent="-285750">
              <a:spcBef>
                <a:spcPct val="20000"/>
              </a:spcBef>
              <a:buFont typeface="Arial" pitchFamily="34" charset="0"/>
              <a:buChar char="–"/>
              <a:tabLst>
                <a:tab pos="2868613" algn="l"/>
              </a:tabLst>
              <a:defRPr sz="2800">
                <a:solidFill>
                  <a:schemeClr val="tx1"/>
                </a:solidFill>
                <a:latin typeface="Calibri" pitchFamily="34" charset="0"/>
              </a:defRPr>
            </a:lvl2pPr>
            <a:lvl3pPr marL="1143000" indent="-228600">
              <a:spcBef>
                <a:spcPct val="20000"/>
              </a:spcBef>
              <a:buFont typeface="Arial" pitchFamily="34" charset="0"/>
              <a:buChar char="•"/>
              <a:tabLst>
                <a:tab pos="2868613" algn="l"/>
              </a:tabLst>
              <a:defRPr sz="2400">
                <a:solidFill>
                  <a:schemeClr val="tx1"/>
                </a:solidFill>
                <a:latin typeface="Calibri" pitchFamily="34" charset="0"/>
              </a:defRPr>
            </a:lvl3pPr>
            <a:lvl4pPr marL="1600200" indent="-228600">
              <a:spcBef>
                <a:spcPct val="20000"/>
              </a:spcBef>
              <a:buFont typeface="Arial" pitchFamily="34" charset="0"/>
              <a:buChar char="–"/>
              <a:tabLst>
                <a:tab pos="2868613" algn="l"/>
              </a:tabLst>
              <a:defRPr sz="2000">
                <a:solidFill>
                  <a:schemeClr val="tx1"/>
                </a:solidFill>
                <a:latin typeface="Calibri" pitchFamily="34" charset="0"/>
              </a:defRPr>
            </a:lvl4pPr>
            <a:lvl5pPr marL="2057400" indent="-228600">
              <a:spcBef>
                <a:spcPct val="20000"/>
              </a:spcBef>
              <a:buFont typeface="Arial" pitchFamily="34" charset="0"/>
              <a:buChar char="»"/>
              <a:tabLst>
                <a:tab pos="28686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9pPr>
          </a:lstStyle>
          <a:p>
            <a:pPr algn="ctr">
              <a:buNone/>
            </a:pPr>
            <a:r>
              <a:rPr lang="es-MX" altLang="es-MX" sz="1600" b="1" dirty="0" smtClean="0">
                <a:latin typeface="Arial" pitchFamily="34" charset="0"/>
                <a:ea typeface="Adobe Caslon Pro"/>
                <a:cs typeface="Arial" pitchFamily="34" charset="0"/>
              </a:rPr>
              <a:t>sindico </a:t>
            </a:r>
          </a:p>
          <a:p>
            <a:pPr algn="ctr">
              <a:buNone/>
            </a:pPr>
            <a:r>
              <a:rPr lang="es-MX" altLang="es-MX" sz="1600" b="1" dirty="0" smtClean="0">
                <a:latin typeface="Arial" pitchFamily="34" charset="0"/>
                <a:ea typeface="Adobe Caslon Pro"/>
                <a:cs typeface="Arial" pitchFamily="34" charset="0"/>
              </a:rPr>
              <a:t>C</a:t>
            </a:r>
            <a:r>
              <a:rPr lang="es-MX" altLang="es-MX" sz="1600" b="1" dirty="0">
                <a:latin typeface="Arial" pitchFamily="34" charset="0"/>
                <a:ea typeface="Adobe Caslon Pro"/>
                <a:cs typeface="Arial" pitchFamily="34" charset="0"/>
              </a:rPr>
              <a:t>. </a:t>
            </a:r>
            <a:r>
              <a:rPr lang="es-MX" sz="1600" b="1" dirty="0" err="1">
                <a:latin typeface="Montserrat" panose="00000500000000000000" pitchFamily="2" charset="0"/>
                <a:cs typeface="Arial" pitchFamily="34" charset="0"/>
              </a:rPr>
              <a:t>M.C.D</a:t>
            </a:r>
            <a:r>
              <a:rPr lang="es-MX" sz="1600" b="1" dirty="0">
                <a:latin typeface="Montserrat" panose="00000500000000000000" pitchFamily="2" charset="0"/>
                <a:cs typeface="Arial" pitchFamily="34" charset="0"/>
              </a:rPr>
              <a:t>. Carlos Fernando Rafael Zamorano Estrella.</a:t>
            </a:r>
            <a:endParaRPr lang="es-MX" altLang="es-MX" sz="1600" b="1" dirty="0">
              <a:latin typeface="Montserrat" panose="00000500000000000000" pitchFamily="2" charset="0"/>
              <a:ea typeface="Adobe Caslon Pro"/>
              <a:cs typeface="Arial" pitchFamily="34" charset="0"/>
            </a:endParaRPr>
          </a:p>
          <a:p>
            <a:pPr algn="ctr">
              <a:buNone/>
            </a:pPr>
            <a:endParaRPr lang="es-MX" altLang="es-MX" sz="1600" b="1" dirty="0">
              <a:latin typeface="Arial" pitchFamily="34" charset="0"/>
              <a:ea typeface="Adobe Caslon Pro"/>
              <a:cs typeface="Arial" pitchFamily="34" charset="0"/>
            </a:endParaRPr>
          </a:p>
        </p:txBody>
      </p:sp>
      <p:sp>
        <p:nvSpPr>
          <p:cNvPr id="11" name="2 CuadroTexto"/>
          <p:cNvSpPr txBox="1"/>
          <p:nvPr/>
        </p:nvSpPr>
        <p:spPr>
          <a:xfrm>
            <a:off x="180020" y="2099458"/>
            <a:ext cx="4391980" cy="2375009"/>
          </a:xfrm>
          <a:prstGeom prst="rect">
            <a:avLst/>
          </a:prstGeom>
          <a:noFill/>
        </p:spPr>
        <p:txBody>
          <a:bodyPr wrap="square">
            <a:spAutoFit/>
          </a:bodyPr>
          <a:lstStyle/>
          <a:p>
            <a:pPr marL="214313" indent="-150019" algn="ctr" defTabSz="214313" eaLnBrk="1" fontAlgn="auto" hangingPunct="1">
              <a:lnSpc>
                <a:spcPts val="1700"/>
              </a:lnSpc>
              <a:spcBef>
                <a:spcPts val="0"/>
              </a:spcBef>
              <a:spcAft>
                <a:spcPts val="600"/>
              </a:spcAft>
              <a:buClr>
                <a:srgbClr val="0000FF"/>
              </a:buClr>
              <a:defRPr/>
            </a:pPr>
            <a:r>
              <a:rPr lang="es-MX" sz="1100" b="1" u="sng" kern="0" dirty="0">
                <a:solidFill>
                  <a:sysClr val="windowText" lastClr="000000"/>
                </a:solidFill>
                <a:latin typeface="Arial"/>
                <a:cs typeface="Arial" pitchFamily="34" charset="0"/>
              </a:rPr>
              <a:t>Datos personales:</a:t>
            </a:r>
            <a:endParaRPr lang="es-MX" sz="1100" b="1" kern="0" dirty="0">
              <a:solidFill>
                <a:sysClr val="windowText" lastClr="000000"/>
              </a:solidFill>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Fecha de nacimiento:</a:t>
            </a:r>
            <a:r>
              <a:rPr lang="es-MX" sz="1100" dirty="0"/>
              <a:t> </a:t>
            </a:r>
            <a:endParaRPr lang="es-MX" sz="1100" dirty="0" smtClean="0"/>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smtClean="0">
                <a:solidFill>
                  <a:sysClr val="windowText" lastClr="000000"/>
                </a:solidFill>
                <a:latin typeface="Arial"/>
                <a:cs typeface="Times New Roman" pitchFamily="18" charset="0"/>
              </a:rPr>
              <a:t>Lugar </a:t>
            </a:r>
            <a:r>
              <a:rPr lang="es-MX" sz="1100" kern="0" dirty="0">
                <a:solidFill>
                  <a:sysClr val="windowText" lastClr="000000"/>
                </a:solidFill>
                <a:latin typeface="Arial"/>
                <a:cs typeface="Times New Roman" pitchFamily="18" charset="0"/>
              </a:rPr>
              <a:t>de nacimiento: </a:t>
            </a:r>
            <a:r>
              <a:rPr lang="es-MX" sz="1100" b="1" kern="0" dirty="0">
                <a:solidFill>
                  <a:sysClr val="windowText" lastClr="000000"/>
                </a:solidFill>
                <a:latin typeface="Arial"/>
                <a:cs typeface="Times New Roman" pitchFamily="18" charset="0"/>
              </a:rPr>
              <a:t>San Juan del Río, Qro.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Domicilio: </a:t>
            </a:r>
            <a:r>
              <a:rPr lang="es-MX" sz="1100" b="1" kern="0" dirty="0">
                <a:solidFill>
                  <a:sysClr val="windowText" lastClr="000000"/>
                </a:solidFill>
                <a:latin typeface="Arial"/>
                <a:cs typeface="Times New Roman" pitchFamily="18" charset="0"/>
              </a:rPr>
              <a:t>San Juan del Río, Qro.</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smtClean="0">
                <a:solidFill>
                  <a:sysClr val="windowText" lastClr="000000"/>
                </a:solidFill>
                <a:latin typeface="Arial"/>
                <a:cs typeface="Times New Roman" pitchFamily="18" charset="0"/>
              </a:rPr>
              <a:t>Estado civil: </a:t>
            </a:r>
            <a:r>
              <a:rPr lang="es-MX" sz="1100" b="1" kern="0" dirty="0" smtClean="0">
                <a:solidFill>
                  <a:sysClr val="windowText" lastClr="000000"/>
                </a:solidFill>
                <a:latin typeface="Arial"/>
                <a:cs typeface="Times New Roman" pitchFamily="18" charset="0"/>
              </a:rPr>
              <a:t>Casado.</a:t>
            </a:r>
            <a:r>
              <a:rPr lang="es-MX" sz="1100" b="1" kern="0" dirty="0">
                <a:latin typeface="Arial"/>
                <a:cs typeface="Times New Roman" pitchFamily="18" charset="0"/>
              </a:rPr>
              <a:t> </a:t>
            </a:r>
            <a:endParaRPr lang="es-MX" sz="1100" b="1" kern="0" dirty="0" smtClean="0">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smtClean="0">
                <a:latin typeface="Arial"/>
                <a:cs typeface="Times New Roman" pitchFamily="18" charset="0"/>
              </a:rPr>
              <a:t>Teléfono de oficina: </a:t>
            </a:r>
            <a:r>
              <a:rPr lang="es-MX" sz="1100" b="1" dirty="0" smtClean="0">
                <a:cs typeface="Times New Roman" pitchFamily="18" charset="0"/>
              </a:rPr>
              <a:t>4271165857</a:t>
            </a:r>
            <a:r>
              <a:rPr lang="es-MX" sz="1100" b="1" kern="0" dirty="0" smtClean="0">
                <a:latin typeface="Arial"/>
                <a:cs typeface="Times New Roman" pitchFamily="18" charset="0"/>
              </a:rPr>
              <a:t> </a:t>
            </a:r>
            <a:r>
              <a:rPr lang="es-MX" sz="1100" kern="0" dirty="0" smtClean="0">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smtClean="0">
                <a:solidFill>
                  <a:sysClr val="windowText" lastClr="000000"/>
                </a:solidFill>
                <a:latin typeface="Arial"/>
                <a:cs typeface="Times New Roman" pitchFamily="18" charset="0"/>
              </a:rPr>
              <a:t>Filiación </a:t>
            </a:r>
            <a:r>
              <a:rPr lang="es-MX" sz="1100" kern="0" dirty="0">
                <a:solidFill>
                  <a:sysClr val="windowText" lastClr="000000"/>
                </a:solidFill>
                <a:latin typeface="Arial"/>
                <a:cs typeface="Times New Roman" pitchFamily="18" charset="0"/>
              </a:rPr>
              <a:t>política: </a:t>
            </a:r>
            <a:r>
              <a:rPr lang="es-MX" sz="1100" b="1" kern="0" dirty="0">
                <a:solidFill>
                  <a:sysClr val="windowText" lastClr="000000"/>
                </a:solidFill>
                <a:latin typeface="Arial"/>
                <a:cs typeface="Times New Roman" pitchFamily="18" charset="0"/>
              </a:rPr>
              <a:t>PAN</a:t>
            </a:r>
            <a:r>
              <a:rPr lang="es-MX" sz="1100" kern="0" dirty="0">
                <a:solidFill>
                  <a:sysClr val="windowText" lastClr="000000"/>
                </a:solidFill>
                <a:latin typeface="Arial"/>
                <a:cs typeface="Times New Roman" pitchFamily="18" charset="0"/>
              </a:rPr>
              <a:t>.</a:t>
            </a:r>
          </a:p>
          <a:p>
            <a:pPr algn="just">
              <a:lnSpc>
                <a:spcPts val="1700"/>
              </a:lnSpc>
              <a:spcBef>
                <a:spcPts val="0"/>
              </a:spcBef>
              <a:spcAft>
                <a:spcPts val="600"/>
              </a:spcAft>
            </a:pPr>
            <a:endParaRPr lang="es-ES" sz="1100" kern="0" dirty="0">
              <a:solidFill>
                <a:sysClr val="windowText" lastClr="000000"/>
              </a:solidFill>
              <a:latin typeface="Arial"/>
              <a:cs typeface="Times New Roman" pitchFamily="18" charset="0"/>
            </a:endParaRPr>
          </a:p>
        </p:txBody>
      </p:sp>
      <p:sp>
        <p:nvSpPr>
          <p:cNvPr id="12" name="2 CuadroTexto"/>
          <p:cNvSpPr txBox="1"/>
          <p:nvPr/>
        </p:nvSpPr>
        <p:spPr>
          <a:xfrm>
            <a:off x="4572000" y="2099458"/>
            <a:ext cx="4446002" cy="823302"/>
          </a:xfrm>
          <a:prstGeom prst="rect">
            <a:avLst/>
          </a:prstGeom>
          <a:noFill/>
        </p:spPr>
        <p:txBody>
          <a:bodyPr wrap="square">
            <a:spAutoFit/>
          </a:bodyPr>
          <a:lstStyle/>
          <a:p>
            <a:pPr marL="214313" indent="-214313" algn="ctr" defTabSz="214313" eaLnBrk="1" fontAlgn="auto" hangingPunct="1">
              <a:lnSpc>
                <a:spcPts val="1700"/>
              </a:lnSpc>
              <a:spcBef>
                <a:spcPts val="0"/>
              </a:spcBef>
              <a:spcAft>
                <a:spcPts val="600"/>
              </a:spcAft>
              <a:defRPr/>
            </a:pPr>
            <a:r>
              <a:rPr lang="es-MX" sz="1100" b="1" u="sng" kern="0" dirty="0">
                <a:solidFill>
                  <a:sysClr val="windowText" lastClr="000000"/>
                </a:solidFill>
                <a:latin typeface="Arial"/>
                <a:cs typeface="Arial" pitchFamily="34" charset="0"/>
              </a:rPr>
              <a:t>Formación académica:</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Licenciatura como Cirujano Dentista por la Universidad Del Valle De México, Campus Querétaro. </a:t>
            </a:r>
          </a:p>
        </p:txBody>
      </p:sp>
      <p:pic>
        <p:nvPicPr>
          <p:cNvPr id="6" name="Picture 2" descr="https://scontent.fntr5-1.fna.fbcdn.net/v/t1.18169-9/p526x395/19961589_1602857793092547_6697597476175166765_n.jpg?_nc_cat=106&amp;ccb=1-5&amp;_nc_sid=730e14&amp;_nc_ohc=ke88__IUaC4AX-JwYmj&amp;_nc_ht=scontent.fntr5-1.fna&amp;oh=74e448c2e0b5564efe12ec4b7cef64c9&amp;oe=617D095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440" r="23805" b="17336"/>
          <a:stretch/>
        </p:blipFill>
        <p:spPr bwMode="auto">
          <a:xfrm>
            <a:off x="4067944" y="692696"/>
            <a:ext cx="1166587" cy="109583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329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2"/>
          <p:cNvSpPr txBox="1">
            <a:spLocks noChangeArrowheads="1"/>
          </p:cNvSpPr>
          <p:nvPr/>
        </p:nvSpPr>
        <p:spPr bwMode="auto">
          <a:xfrm>
            <a:off x="0" y="0"/>
            <a:ext cx="9144000"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tabLst>
                <a:tab pos="2868613" algn="l"/>
              </a:tabLst>
              <a:defRPr sz="3200">
                <a:solidFill>
                  <a:schemeClr val="tx1"/>
                </a:solidFill>
                <a:latin typeface="Calibri" pitchFamily="34" charset="0"/>
              </a:defRPr>
            </a:lvl1pPr>
            <a:lvl2pPr marL="742950" indent="-285750">
              <a:spcBef>
                <a:spcPct val="20000"/>
              </a:spcBef>
              <a:buFont typeface="Arial" pitchFamily="34" charset="0"/>
              <a:buChar char="–"/>
              <a:tabLst>
                <a:tab pos="2868613" algn="l"/>
              </a:tabLst>
              <a:defRPr sz="2800">
                <a:solidFill>
                  <a:schemeClr val="tx1"/>
                </a:solidFill>
                <a:latin typeface="Calibri" pitchFamily="34" charset="0"/>
              </a:defRPr>
            </a:lvl2pPr>
            <a:lvl3pPr marL="1143000" indent="-228600">
              <a:spcBef>
                <a:spcPct val="20000"/>
              </a:spcBef>
              <a:buFont typeface="Arial" pitchFamily="34" charset="0"/>
              <a:buChar char="•"/>
              <a:tabLst>
                <a:tab pos="2868613" algn="l"/>
              </a:tabLst>
              <a:defRPr sz="2400">
                <a:solidFill>
                  <a:schemeClr val="tx1"/>
                </a:solidFill>
                <a:latin typeface="Calibri" pitchFamily="34" charset="0"/>
              </a:defRPr>
            </a:lvl3pPr>
            <a:lvl4pPr marL="1600200" indent="-228600">
              <a:spcBef>
                <a:spcPct val="20000"/>
              </a:spcBef>
              <a:buFont typeface="Arial" pitchFamily="34" charset="0"/>
              <a:buChar char="–"/>
              <a:tabLst>
                <a:tab pos="2868613" algn="l"/>
              </a:tabLst>
              <a:defRPr sz="2000">
                <a:solidFill>
                  <a:schemeClr val="tx1"/>
                </a:solidFill>
                <a:latin typeface="Calibri" pitchFamily="34" charset="0"/>
              </a:defRPr>
            </a:lvl4pPr>
            <a:lvl5pPr marL="2057400" indent="-228600">
              <a:spcBef>
                <a:spcPct val="20000"/>
              </a:spcBef>
              <a:buFont typeface="Arial" pitchFamily="34" charset="0"/>
              <a:buChar char="»"/>
              <a:tabLst>
                <a:tab pos="28686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9pPr>
          </a:lstStyle>
          <a:p>
            <a:pPr algn="ctr">
              <a:buNone/>
            </a:pPr>
            <a:r>
              <a:rPr lang="es-MX" altLang="es-MX" sz="1600" b="1" dirty="0">
                <a:latin typeface="Arial" pitchFamily="34" charset="0"/>
                <a:ea typeface="Adobe Caslon Pro"/>
                <a:cs typeface="Arial" pitchFamily="34" charset="0"/>
              </a:rPr>
              <a:t>Primer Regidor </a:t>
            </a:r>
            <a:endParaRPr lang="es-MX" altLang="es-MX" sz="1600" b="1" dirty="0" smtClean="0">
              <a:latin typeface="Arial" pitchFamily="34" charset="0"/>
              <a:ea typeface="Adobe Caslon Pro"/>
              <a:cs typeface="Arial" pitchFamily="34" charset="0"/>
            </a:endParaRPr>
          </a:p>
          <a:p>
            <a:pPr algn="ctr">
              <a:buNone/>
            </a:pPr>
            <a:r>
              <a:rPr lang="es-MX" altLang="es-MX" sz="1600" b="1" dirty="0" smtClean="0">
                <a:latin typeface="Arial" pitchFamily="34" charset="0"/>
                <a:ea typeface="Adobe Caslon Pro"/>
                <a:cs typeface="Arial" pitchFamily="34" charset="0"/>
              </a:rPr>
              <a:t>C</a:t>
            </a:r>
            <a:r>
              <a:rPr lang="es-MX" altLang="es-MX" sz="1600" b="1" dirty="0">
                <a:latin typeface="Arial" pitchFamily="34" charset="0"/>
                <a:ea typeface="Adobe Caslon Pro"/>
                <a:cs typeface="Arial" pitchFamily="34" charset="0"/>
              </a:rPr>
              <a:t>. </a:t>
            </a:r>
            <a:r>
              <a:rPr lang="es-MX" sz="1600" b="1" dirty="0">
                <a:latin typeface="Arial" panose="020B0604020202020204" pitchFamily="34" charset="0"/>
                <a:cs typeface="Arial" panose="020B0604020202020204" pitchFamily="34" charset="0"/>
              </a:rPr>
              <a:t>Judith Ortiz </a:t>
            </a:r>
            <a:r>
              <a:rPr lang="es-MX" sz="1600" b="1" dirty="0" smtClean="0">
                <a:latin typeface="Arial" panose="020B0604020202020204" pitchFamily="34" charset="0"/>
                <a:cs typeface="Arial" panose="020B0604020202020204" pitchFamily="34" charset="0"/>
              </a:rPr>
              <a:t>Monroy</a:t>
            </a:r>
            <a:r>
              <a:rPr lang="es-MX" altLang="es-MX" sz="1600" b="1" dirty="0" smtClean="0">
                <a:latin typeface="Arial" pitchFamily="34" charset="0"/>
                <a:ea typeface="Adobe Caslon Pro"/>
                <a:cs typeface="Arial" pitchFamily="34" charset="0"/>
              </a:rPr>
              <a:t>. </a:t>
            </a:r>
            <a:endParaRPr lang="es-MX" altLang="es-MX" sz="1600" b="1" dirty="0">
              <a:latin typeface="Arial" pitchFamily="34" charset="0"/>
              <a:ea typeface="Adobe Caslon Pro"/>
              <a:cs typeface="Arial" pitchFamily="34" charset="0"/>
            </a:endParaRPr>
          </a:p>
          <a:p>
            <a:pPr algn="ctr">
              <a:buNone/>
            </a:pPr>
            <a:endParaRPr lang="es-MX" altLang="es-MX" sz="1600" b="1" dirty="0">
              <a:latin typeface="Arial" pitchFamily="34" charset="0"/>
              <a:ea typeface="Adobe Caslon Pro"/>
              <a:cs typeface="Arial" pitchFamily="34" charset="0"/>
            </a:endParaRPr>
          </a:p>
          <a:p>
            <a:pPr algn="ctr">
              <a:buNone/>
            </a:pPr>
            <a:endParaRPr lang="es-MX" altLang="es-MX" sz="1600" b="1" dirty="0">
              <a:latin typeface="Arial" pitchFamily="34" charset="0"/>
              <a:ea typeface="Adobe Caslon Pro"/>
              <a:cs typeface="Arial" pitchFamily="34" charset="0"/>
            </a:endParaRPr>
          </a:p>
        </p:txBody>
      </p:sp>
      <p:sp>
        <p:nvSpPr>
          <p:cNvPr id="11" name="2 CuadroTexto"/>
          <p:cNvSpPr txBox="1"/>
          <p:nvPr/>
        </p:nvSpPr>
        <p:spPr>
          <a:xfrm>
            <a:off x="180020" y="2564904"/>
            <a:ext cx="4391980" cy="2375009"/>
          </a:xfrm>
          <a:prstGeom prst="rect">
            <a:avLst/>
          </a:prstGeom>
          <a:noFill/>
        </p:spPr>
        <p:txBody>
          <a:bodyPr wrap="square">
            <a:spAutoFit/>
          </a:bodyPr>
          <a:lstStyle/>
          <a:p>
            <a:pPr marL="214313" indent="-150019" algn="ctr" defTabSz="214313" eaLnBrk="1" fontAlgn="auto" hangingPunct="1">
              <a:lnSpc>
                <a:spcPts val="1700"/>
              </a:lnSpc>
              <a:spcBef>
                <a:spcPts val="0"/>
              </a:spcBef>
              <a:spcAft>
                <a:spcPts val="600"/>
              </a:spcAft>
              <a:buClr>
                <a:srgbClr val="0000FF"/>
              </a:buClr>
              <a:defRPr/>
            </a:pPr>
            <a:r>
              <a:rPr lang="es-MX" sz="1100" b="1" u="sng" kern="0" dirty="0">
                <a:solidFill>
                  <a:sysClr val="windowText" lastClr="000000"/>
                </a:solidFill>
                <a:latin typeface="Arial"/>
                <a:cs typeface="Arial" pitchFamily="34" charset="0"/>
              </a:rPr>
              <a:t>Datos personales:</a:t>
            </a:r>
            <a:endParaRPr lang="es-MX" sz="1100" b="1" kern="0" dirty="0">
              <a:solidFill>
                <a:sysClr val="windowText" lastClr="000000"/>
              </a:solidFill>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Fecha de nacimiento</a:t>
            </a:r>
            <a:r>
              <a:rPr lang="es-MX" sz="1100" kern="0" dirty="0" smtClean="0">
                <a:solidFill>
                  <a:sysClr val="windowText" lastClr="000000"/>
                </a:solidFill>
                <a:latin typeface="Arial"/>
                <a:cs typeface="Times New Roman" pitchFamily="18" charset="0"/>
              </a:rPr>
              <a:t>: </a:t>
            </a:r>
            <a:r>
              <a:rPr lang="es-MX" sz="1100" b="1" kern="0" dirty="0">
                <a:solidFill>
                  <a:sysClr val="windowText" lastClr="000000"/>
                </a:solidFill>
                <a:latin typeface="Arial"/>
                <a:cs typeface="Times New Roman" pitchFamily="18" charset="0"/>
              </a:rPr>
              <a:t>3 Octubre 1961</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Lugar de nacimiento: </a:t>
            </a:r>
            <a:r>
              <a:rPr lang="es-MX" sz="1100" b="1" kern="0" dirty="0" smtClean="0">
                <a:solidFill>
                  <a:sysClr val="windowText" lastClr="000000"/>
                </a:solidFill>
                <a:latin typeface="Arial"/>
                <a:cs typeface="Times New Roman" pitchFamily="18" charset="0"/>
              </a:rPr>
              <a:t>Queretaro, </a:t>
            </a:r>
            <a:r>
              <a:rPr lang="es-MX" sz="1100" b="1" kern="0" dirty="0">
                <a:solidFill>
                  <a:sysClr val="windowText" lastClr="000000"/>
                </a:solidFill>
                <a:latin typeface="Arial"/>
                <a:cs typeface="Times New Roman" pitchFamily="18" charset="0"/>
              </a:rPr>
              <a:t>Qro.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Domicilio: </a:t>
            </a:r>
            <a:r>
              <a:rPr lang="es-MX" sz="1100" b="1" kern="0" dirty="0">
                <a:solidFill>
                  <a:sysClr val="windowText" lastClr="000000"/>
                </a:solidFill>
                <a:latin typeface="Arial"/>
                <a:cs typeface="Times New Roman" pitchFamily="18" charset="0"/>
              </a:rPr>
              <a:t>San Juan del Río, Qro.</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smtClean="0">
                <a:solidFill>
                  <a:sysClr val="windowText" lastClr="000000"/>
                </a:solidFill>
                <a:latin typeface="Arial"/>
                <a:cs typeface="Times New Roman" pitchFamily="18" charset="0"/>
              </a:rPr>
              <a:t>Estado civil: </a:t>
            </a:r>
            <a:r>
              <a:rPr lang="es-MX" sz="1100" b="1" kern="0" dirty="0" smtClean="0">
                <a:solidFill>
                  <a:sysClr val="windowText" lastClr="000000"/>
                </a:solidFill>
                <a:latin typeface="Arial"/>
                <a:cs typeface="Times New Roman" pitchFamily="18" charset="0"/>
              </a:rPr>
              <a:t>Casada</a:t>
            </a:r>
            <a:r>
              <a:rPr lang="es-MX" sz="1100" kern="0" dirty="0" smtClean="0">
                <a:solidFill>
                  <a:sysClr val="windowText" lastClr="000000"/>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latin typeface="Arial"/>
                <a:cs typeface="Times New Roman" pitchFamily="18" charset="0"/>
              </a:rPr>
              <a:t>Teléfono de oficina: 	</a:t>
            </a:r>
            <a:endParaRPr lang="es-MX" sz="1100" b="1" kern="0" dirty="0">
              <a:solidFill>
                <a:sysClr val="windowText" lastClr="000000"/>
              </a:solidFill>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Filiación política: </a:t>
            </a:r>
            <a:r>
              <a:rPr lang="es-MX" sz="1100" b="1" kern="0" dirty="0">
                <a:solidFill>
                  <a:sysClr val="windowText" lastClr="000000"/>
                </a:solidFill>
                <a:latin typeface="Arial"/>
                <a:cs typeface="Times New Roman" pitchFamily="18" charset="0"/>
              </a:rPr>
              <a:t>PAN</a:t>
            </a:r>
            <a:r>
              <a:rPr lang="es-MX" sz="1100" kern="0" dirty="0">
                <a:solidFill>
                  <a:sysClr val="windowText" lastClr="000000"/>
                </a:solidFill>
                <a:latin typeface="Arial"/>
                <a:cs typeface="Times New Roman" pitchFamily="18" charset="0"/>
              </a:rPr>
              <a:t>.</a:t>
            </a:r>
          </a:p>
          <a:p>
            <a:pPr algn="just">
              <a:lnSpc>
                <a:spcPts val="1700"/>
              </a:lnSpc>
              <a:spcBef>
                <a:spcPts val="0"/>
              </a:spcBef>
              <a:spcAft>
                <a:spcPts val="600"/>
              </a:spcAft>
            </a:pPr>
            <a:endParaRPr lang="es-ES" sz="1100" kern="0" dirty="0">
              <a:solidFill>
                <a:sysClr val="windowText" lastClr="000000"/>
              </a:solidFill>
              <a:latin typeface="Arial"/>
              <a:cs typeface="Times New Roman" pitchFamily="18" charset="0"/>
            </a:endParaRPr>
          </a:p>
        </p:txBody>
      </p:sp>
      <p:sp>
        <p:nvSpPr>
          <p:cNvPr id="12" name="2 CuadroTexto"/>
          <p:cNvSpPr txBox="1"/>
          <p:nvPr/>
        </p:nvSpPr>
        <p:spPr>
          <a:xfrm>
            <a:off x="4572000" y="2564904"/>
            <a:ext cx="4446002" cy="1364476"/>
          </a:xfrm>
          <a:prstGeom prst="rect">
            <a:avLst/>
          </a:prstGeom>
          <a:noFill/>
        </p:spPr>
        <p:txBody>
          <a:bodyPr wrap="square">
            <a:spAutoFit/>
          </a:bodyPr>
          <a:lstStyle/>
          <a:p>
            <a:pPr marL="214313" indent="-214313" algn="ctr" defTabSz="214313" eaLnBrk="1" fontAlgn="auto" hangingPunct="1">
              <a:lnSpc>
                <a:spcPts val="1700"/>
              </a:lnSpc>
              <a:spcBef>
                <a:spcPts val="0"/>
              </a:spcBef>
              <a:spcAft>
                <a:spcPts val="600"/>
              </a:spcAft>
              <a:defRPr/>
            </a:pPr>
            <a:r>
              <a:rPr lang="es-MX" sz="1100" b="1" u="sng" kern="0" dirty="0">
                <a:solidFill>
                  <a:sysClr val="windowText" lastClr="000000"/>
                </a:solidFill>
                <a:latin typeface="Arial"/>
                <a:cs typeface="Arial" pitchFamily="34" charset="0"/>
              </a:rPr>
              <a:t>Formación académica:</a:t>
            </a:r>
            <a:endParaRPr lang="es-MX" sz="1100" u="sng" kern="0" dirty="0">
              <a:solidFill>
                <a:sysClr val="windowText" lastClr="000000"/>
              </a:solidFill>
              <a:latin typeface="Arial"/>
              <a:cs typeface="Arial" pitchFamily="34"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dirty="0" smtClean="0">
                <a:cs typeface="Arial" panose="020B0604020202020204" pitchFamily="34" charset="0"/>
              </a:rPr>
              <a:t>Licenciada </a:t>
            </a:r>
            <a:r>
              <a:rPr lang="es-MX" sz="1100" dirty="0">
                <a:cs typeface="Arial" panose="020B0604020202020204" pitchFamily="34" charset="0"/>
              </a:rPr>
              <a:t>en educación </a:t>
            </a:r>
            <a:r>
              <a:rPr lang="es-MX" sz="1100" dirty="0" smtClean="0">
                <a:cs typeface="Arial" panose="020B0604020202020204" pitchFamily="34" charset="0"/>
              </a:rPr>
              <a:t>prescolar, </a:t>
            </a:r>
            <a:r>
              <a:rPr lang="es-MX" sz="1100" kern="0" dirty="0" smtClean="0">
                <a:solidFill>
                  <a:sysClr val="windowText" lastClr="000000"/>
                </a:solidFill>
                <a:latin typeface="Arial"/>
                <a:cs typeface="Times New Roman" pitchFamily="18" charset="0"/>
              </a:rPr>
              <a:t>Egresada </a:t>
            </a:r>
            <a:r>
              <a:rPr lang="es-MX" sz="1100" kern="0" dirty="0">
                <a:solidFill>
                  <a:sysClr val="windowText" lastClr="000000"/>
                </a:solidFill>
                <a:latin typeface="Arial"/>
                <a:cs typeface="Times New Roman" pitchFamily="18" charset="0"/>
              </a:rPr>
              <a:t>de </a:t>
            </a:r>
            <a:r>
              <a:rPr lang="es-MX" sz="1050" dirty="0"/>
              <a:t>centenaria y benemérita escuela normal del estado “Andrés </a:t>
            </a:r>
            <a:r>
              <a:rPr lang="es-MX" sz="1050" dirty="0" smtClean="0"/>
              <a:t>Balvanera“.</a:t>
            </a:r>
            <a:r>
              <a:rPr lang="es-MX" sz="1100" dirty="0"/>
              <a:t> </a:t>
            </a:r>
            <a:endParaRPr lang="es-MX" sz="1100" kern="0" dirty="0">
              <a:solidFill>
                <a:sysClr val="windowText" lastClr="000000"/>
              </a:solidFill>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endParaRPr lang="es-MX" sz="1100" dirty="0">
              <a:solidFill>
                <a:srgbClr val="000000"/>
              </a:solidFill>
              <a:cs typeface="Arial" charset="0"/>
            </a:endParaRPr>
          </a:p>
          <a:p>
            <a:pPr marL="285750" indent="-200025" algn="ctr" defTabSz="285750" eaLnBrk="1" hangingPunct="1"/>
            <a:endParaRPr lang="es-MX" altLang="es-MX" sz="1100" b="1" u="sng" dirty="0">
              <a:solidFill>
                <a:srgbClr val="000000"/>
              </a:solidFill>
              <a:cs typeface="Arial" charset="0"/>
            </a:endParaRPr>
          </a:p>
        </p:txBody>
      </p:sp>
      <p:pic>
        <p:nvPicPr>
          <p:cNvPr id="7" name="Imagen 6">
            <a:extLst>
              <a:ext uri="{FF2B5EF4-FFF2-40B4-BE49-F238E27FC236}">
                <a16:creationId xmlns:a16="http://schemas.microsoft.com/office/drawing/2014/main" xmlns="" id="{A5236FFD-134A-41EC-A2B4-14D3464E25A1}"/>
              </a:ext>
            </a:extLst>
          </p:cNvPr>
          <p:cNvPicPr>
            <a:picLocks noChangeAspect="1"/>
          </p:cNvPicPr>
          <p:nvPr/>
        </p:nvPicPr>
        <p:blipFill rotWithShape="1">
          <a:blip r:embed="rId2"/>
          <a:srcRect l="18561" r="13517" b="13065"/>
          <a:stretch/>
        </p:blipFill>
        <p:spPr>
          <a:xfrm>
            <a:off x="3851920" y="764704"/>
            <a:ext cx="1440160" cy="1369013"/>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1170032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2"/>
          <p:cNvSpPr txBox="1">
            <a:spLocks noChangeArrowheads="1"/>
          </p:cNvSpPr>
          <p:nvPr/>
        </p:nvSpPr>
        <p:spPr bwMode="auto">
          <a:xfrm>
            <a:off x="0" y="0"/>
            <a:ext cx="9144000"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tabLst>
                <a:tab pos="2868613" algn="l"/>
              </a:tabLst>
              <a:defRPr sz="3200">
                <a:solidFill>
                  <a:schemeClr val="tx1"/>
                </a:solidFill>
                <a:latin typeface="Calibri" pitchFamily="34" charset="0"/>
              </a:defRPr>
            </a:lvl1pPr>
            <a:lvl2pPr marL="742950" indent="-285750">
              <a:spcBef>
                <a:spcPct val="20000"/>
              </a:spcBef>
              <a:buFont typeface="Arial" pitchFamily="34" charset="0"/>
              <a:buChar char="–"/>
              <a:tabLst>
                <a:tab pos="2868613" algn="l"/>
              </a:tabLst>
              <a:defRPr sz="2800">
                <a:solidFill>
                  <a:schemeClr val="tx1"/>
                </a:solidFill>
                <a:latin typeface="Calibri" pitchFamily="34" charset="0"/>
              </a:defRPr>
            </a:lvl2pPr>
            <a:lvl3pPr marL="1143000" indent="-228600">
              <a:spcBef>
                <a:spcPct val="20000"/>
              </a:spcBef>
              <a:buFont typeface="Arial" pitchFamily="34" charset="0"/>
              <a:buChar char="•"/>
              <a:tabLst>
                <a:tab pos="2868613" algn="l"/>
              </a:tabLst>
              <a:defRPr sz="2400">
                <a:solidFill>
                  <a:schemeClr val="tx1"/>
                </a:solidFill>
                <a:latin typeface="Calibri" pitchFamily="34" charset="0"/>
              </a:defRPr>
            </a:lvl3pPr>
            <a:lvl4pPr marL="1600200" indent="-228600">
              <a:spcBef>
                <a:spcPct val="20000"/>
              </a:spcBef>
              <a:buFont typeface="Arial" pitchFamily="34" charset="0"/>
              <a:buChar char="–"/>
              <a:tabLst>
                <a:tab pos="2868613" algn="l"/>
              </a:tabLst>
              <a:defRPr sz="2000">
                <a:solidFill>
                  <a:schemeClr val="tx1"/>
                </a:solidFill>
                <a:latin typeface="Calibri" pitchFamily="34" charset="0"/>
              </a:defRPr>
            </a:lvl4pPr>
            <a:lvl5pPr marL="2057400" indent="-228600">
              <a:spcBef>
                <a:spcPct val="20000"/>
              </a:spcBef>
              <a:buFont typeface="Arial" pitchFamily="34" charset="0"/>
              <a:buChar char="»"/>
              <a:tabLst>
                <a:tab pos="28686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868613" algn="l"/>
              </a:tabLst>
              <a:defRPr sz="2000">
                <a:solidFill>
                  <a:schemeClr val="tx1"/>
                </a:solidFill>
                <a:latin typeface="Calibri" pitchFamily="34" charset="0"/>
              </a:defRPr>
            </a:lvl9pPr>
          </a:lstStyle>
          <a:p>
            <a:pPr algn="ctr">
              <a:buNone/>
            </a:pPr>
            <a:r>
              <a:rPr lang="es-ES" sz="1600" b="1" kern="0" dirty="0">
                <a:latin typeface="Arial" panose="020B0604020202020204" pitchFamily="34" charset="0"/>
                <a:cs typeface="Arial" panose="020B0604020202020204" pitchFamily="34" charset="0"/>
              </a:rPr>
              <a:t>Regidor</a:t>
            </a:r>
            <a:r>
              <a:rPr lang="es-ES" sz="1600" b="1" kern="0" dirty="0"/>
              <a:t>. </a:t>
            </a:r>
            <a:endParaRPr lang="es-MX" altLang="es-MX" sz="1600" b="1" dirty="0" smtClean="0">
              <a:latin typeface="Arial" pitchFamily="34" charset="0"/>
              <a:ea typeface="Adobe Caslon Pro"/>
              <a:cs typeface="Arial" pitchFamily="34" charset="0"/>
            </a:endParaRPr>
          </a:p>
          <a:p>
            <a:pPr algn="ctr">
              <a:buNone/>
            </a:pPr>
            <a:r>
              <a:rPr lang="es-MX" altLang="es-MX" sz="1600" b="1" dirty="0" smtClean="0">
                <a:latin typeface="Arial" pitchFamily="34" charset="0"/>
                <a:ea typeface="Adobe Caslon Pro"/>
                <a:cs typeface="Arial" pitchFamily="34" charset="0"/>
              </a:rPr>
              <a:t>Lic. Giovanni Andrés Contestabile Borbolla</a:t>
            </a:r>
            <a:r>
              <a:rPr lang="es-MX" sz="1600" b="1" dirty="0" smtClean="0">
                <a:latin typeface="Arial" panose="020B0604020202020204" pitchFamily="34" charset="0"/>
                <a:cs typeface="Arial" panose="020B0604020202020204" pitchFamily="34" charset="0"/>
              </a:rPr>
              <a:t>.</a:t>
            </a:r>
            <a:r>
              <a:rPr lang="es-MX" altLang="es-MX" sz="1600" b="1" dirty="0" smtClean="0">
                <a:latin typeface="Arial" pitchFamily="34" charset="0"/>
                <a:ea typeface="Adobe Caslon Pro"/>
                <a:cs typeface="Arial" pitchFamily="34" charset="0"/>
              </a:rPr>
              <a:t> </a:t>
            </a:r>
            <a:endParaRPr lang="es-MX" altLang="es-MX" sz="1600" b="1" dirty="0">
              <a:latin typeface="Arial" pitchFamily="34" charset="0"/>
              <a:ea typeface="Adobe Caslon Pro"/>
              <a:cs typeface="Arial" pitchFamily="34" charset="0"/>
            </a:endParaRPr>
          </a:p>
          <a:p>
            <a:pPr algn="ctr">
              <a:buNone/>
            </a:pPr>
            <a:endParaRPr lang="es-MX" altLang="es-MX" sz="1600" b="1" dirty="0">
              <a:latin typeface="Arial" pitchFamily="34" charset="0"/>
              <a:ea typeface="Adobe Caslon Pro"/>
              <a:cs typeface="Arial" pitchFamily="34" charset="0"/>
            </a:endParaRPr>
          </a:p>
          <a:p>
            <a:pPr algn="ctr">
              <a:buNone/>
            </a:pPr>
            <a:endParaRPr lang="es-MX" altLang="es-MX" sz="1600" b="1" dirty="0">
              <a:latin typeface="Arial" pitchFamily="34" charset="0"/>
              <a:ea typeface="Adobe Caslon Pro"/>
              <a:cs typeface="Arial" pitchFamily="34" charset="0"/>
            </a:endParaRPr>
          </a:p>
        </p:txBody>
      </p:sp>
      <p:sp>
        <p:nvSpPr>
          <p:cNvPr id="9" name="2 CuadroTexto"/>
          <p:cNvSpPr txBox="1"/>
          <p:nvPr/>
        </p:nvSpPr>
        <p:spPr>
          <a:xfrm>
            <a:off x="180020" y="2564904"/>
            <a:ext cx="4391980" cy="900246"/>
          </a:xfrm>
          <a:prstGeom prst="rect">
            <a:avLst/>
          </a:prstGeom>
          <a:noFill/>
        </p:spPr>
        <p:txBody>
          <a:bodyPr wrap="square">
            <a:spAutoFit/>
          </a:bodyPr>
          <a:lstStyle/>
          <a:p>
            <a:pPr marL="214313" indent="-150019" algn="ctr" defTabSz="214313" eaLnBrk="1" fontAlgn="auto" hangingPunct="1">
              <a:lnSpc>
                <a:spcPts val="1700"/>
              </a:lnSpc>
              <a:spcBef>
                <a:spcPts val="0"/>
              </a:spcBef>
              <a:spcAft>
                <a:spcPts val="600"/>
              </a:spcAft>
              <a:buClr>
                <a:srgbClr val="0000FF"/>
              </a:buClr>
              <a:defRPr/>
            </a:pPr>
            <a:endParaRPr lang="es-MX" sz="1100" b="1" u="sng" kern="0" dirty="0" smtClean="0">
              <a:latin typeface="Arial"/>
              <a:cs typeface="Arial" pitchFamily="34" charset="0"/>
            </a:endParaRPr>
          </a:p>
          <a:p>
            <a:pPr algn="just">
              <a:lnSpc>
                <a:spcPts val="1700"/>
              </a:lnSpc>
              <a:spcBef>
                <a:spcPts val="0"/>
              </a:spcBef>
              <a:spcAft>
                <a:spcPts val="600"/>
              </a:spcAft>
            </a:pPr>
            <a:endParaRPr lang="es-MX" sz="1100" b="1" u="sng" kern="0" dirty="0">
              <a:latin typeface="Arial"/>
              <a:cs typeface="Arial" pitchFamily="34" charset="0"/>
            </a:endParaRPr>
          </a:p>
          <a:p>
            <a:pPr algn="just">
              <a:lnSpc>
                <a:spcPts val="1700"/>
              </a:lnSpc>
              <a:spcBef>
                <a:spcPts val="0"/>
              </a:spcBef>
              <a:spcAft>
                <a:spcPts val="600"/>
              </a:spcAft>
            </a:pPr>
            <a:endParaRPr lang="es-ES" sz="1100" kern="0" dirty="0">
              <a:latin typeface="Arial"/>
              <a:cs typeface="Times New Roman" pitchFamily="18" charset="0"/>
            </a:endParaRPr>
          </a:p>
        </p:txBody>
      </p:sp>
      <p:sp>
        <p:nvSpPr>
          <p:cNvPr id="10" name="2 CuadroTexto"/>
          <p:cNvSpPr txBox="1"/>
          <p:nvPr/>
        </p:nvSpPr>
        <p:spPr>
          <a:xfrm>
            <a:off x="4572000" y="2564904"/>
            <a:ext cx="4446002" cy="1118255"/>
          </a:xfrm>
          <a:prstGeom prst="rect">
            <a:avLst/>
          </a:prstGeom>
          <a:noFill/>
        </p:spPr>
        <p:txBody>
          <a:bodyPr wrap="square">
            <a:spAutoFit/>
          </a:bodyPr>
          <a:lstStyle/>
          <a:p>
            <a:pPr marL="214313" indent="-214313" algn="ctr" defTabSz="214313" eaLnBrk="1" fontAlgn="auto" hangingPunct="1">
              <a:lnSpc>
                <a:spcPts val="1700"/>
              </a:lnSpc>
              <a:spcBef>
                <a:spcPts val="0"/>
              </a:spcBef>
              <a:spcAft>
                <a:spcPts val="600"/>
              </a:spcAft>
              <a:defRPr/>
            </a:pPr>
            <a:r>
              <a:rPr lang="es-MX" sz="1100" b="1" u="sng" kern="0" dirty="0">
                <a:solidFill>
                  <a:sysClr val="windowText" lastClr="000000"/>
                </a:solidFill>
                <a:latin typeface="Arial"/>
                <a:cs typeface="Arial" pitchFamily="34" charset="0"/>
              </a:rPr>
              <a:t>Formación académica:</a:t>
            </a:r>
            <a:r>
              <a:rPr lang="es-MX" sz="1100" kern="0" dirty="0">
                <a:solidFill>
                  <a:sysClr val="windowText" lastClr="000000"/>
                </a:solidFill>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 Diplomados en Verificación Sanitaria en Sistemas de Calidad y </a:t>
            </a:r>
            <a:r>
              <a:rPr lang="es-MX" sz="1100" kern="0" dirty="0" smtClean="0">
                <a:solidFill>
                  <a:sysClr val="windowText" lastClr="000000"/>
                </a:solidFill>
                <a:latin typeface="Arial"/>
                <a:cs typeface="Times New Roman" pitchFamily="18" charset="0"/>
              </a:rPr>
              <a:t>   Alimentos </a:t>
            </a:r>
            <a:r>
              <a:rPr lang="es-MX" sz="1100" kern="0" dirty="0">
                <a:solidFill>
                  <a:sysClr val="windowText" lastClr="000000"/>
                </a:solidFill>
                <a:latin typeface="Arial"/>
                <a:cs typeface="Times New Roman" pitchFamily="18" charset="0"/>
              </a:rPr>
              <a:t>y Derecho Parlamentario.</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Licenciatura en Nutrición</a:t>
            </a:r>
          </a:p>
        </p:txBody>
      </p:sp>
      <p:pic>
        <p:nvPicPr>
          <p:cNvPr id="6" name="Picture 12" descr="https://www.sanjuandelrio.gob.mx/images/2018_2021/Regidores/Luz_Virginia_Cort%C3%A9s_Osornio_CC_Oct_02_JVQ_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02" r="11043"/>
          <a:stretch/>
        </p:blipFill>
        <p:spPr bwMode="auto">
          <a:xfrm>
            <a:off x="4067944" y="865731"/>
            <a:ext cx="1408372" cy="1350592"/>
          </a:xfrm>
          <a:prstGeom prst="rect">
            <a:avLst/>
          </a:prstGeom>
          <a:noFill/>
          <a:ln w="3175" cmpd="thinThick">
            <a:solidFill>
              <a:schemeClr val="tx1"/>
            </a:solidFill>
          </a:ln>
        </p:spPr>
      </p:pic>
      <p:sp>
        <p:nvSpPr>
          <p:cNvPr id="7" name="2 CuadroTexto"/>
          <p:cNvSpPr txBox="1"/>
          <p:nvPr/>
        </p:nvSpPr>
        <p:spPr>
          <a:xfrm>
            <a:off x="180020" y="2564904"/>
            <a:ext cx="4391980" cy="2669962"/>
          </a:xfrm>
          <a:prstGeom prst="rect">
            <a:avLst/>
          </a:prstGeom>
          <a:noFill/>
        </p:spPr>
        <p:txBody>
          <a:bodyPr wrap="square">
            <a:spAutoFit/>
          </a:bodyPr>
          <a:lstStyle/>
          <a:p>
            <a:pPr marL="214313" indent="-150019" algn="ctr" defTabSz="214313" eaLnBrk="1" fontAlgn="auto" hangingPunct="1">
              <a:lnSpc>
                <a:spcPts val="1700"/>
              </a:lnSpc>
              <a:spcBef>
                <a:spcPts val="0"/>
              </a:spcBef>
              <a:spcAft>
                <a:spcPts val="600"/>
              </a:spcAft>
              <a:buClr>
                <a:srgbClr val="0000FF"/>
              </a:buClr>
              <a:defRPr/>
            </a:pPr>
            <a:r>
              <a:rPr lang="es-MX" sz="1100" b="1" u="sng" kern="0" dirty="0">
                <a:solidFill>
                  <a:sysClr val="windowText" lastClr="000000"/>
                </a:solidFill>
                <a:latin typeface="Arial"/>
                <a:cs typeface="Arial" pitchFamily="34" charset="0"/>
              </a:rPr>
              <a:t>Datos personales:</a:t>
            </a:r>
            <a:endParaRPr lang="es-MX" sz="1100" b="1" kern="0" dirty="0">
              <a:solidFill>
                <a:sysClr val="windowText" lastClr="000000"/>
              </a:solidFill>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Fecha de nacimiento:</a:t>
            </a:r>
            <a:endParaRPr lang="es-MX" sz="1100" b="1" kern="0" dirty="0">
              <a:solidFill>
                <a:sysClr val="windowText" lastClr="000000"/>
              </a:solidFill>
              <a:latin typeface="Arial"/>
              <a:cs typeface="Times New Roman" pitchFamily="18" charset="0"/>
            </a:endParaRP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Lugar de nacimiento: : </a:t>
            </a:r>
            <a:r>
              <a:rPr lang="es-MX" sz="1100" b="1" kern="0" dirty="0">
                <a:solidFill>
                  <a:sysClr val="windowText" lastClr="000000"/>
                </a:solidFill>
                <a:latin typeface="Arial"/>
                <a:cs typeface="Times New Roman" pitchFamily="18" charset="0"/>
              </a:rPr>
              <a:t>San Juan del Río, Qro</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a:solidFill>
                  <a:sysClr val="windowText" lastClr="000000"/>
                </a:solidFill>
                <a:latin typeface="Arial"/>
                <a:cs typeface="Times New Roman" pitchFamily="18" charset="0"/>
              </a:rPr>
              <a:t>Domicilio: </a:t>
            </a:r>
            <a:r>
              <a:rPr lang="es-MX" sz="1100" b="1" kern="0" dirty="0">
                <a:solidFill>
                  <a:sysClr val="windowText" lastClr="000000"/>
                </a:solidFill>
                <a:latin typeface="Arial"/>
                <a:cs typeface="Times New Roman" pitchFamily="18" charset="0"/>
              </a:rPr>
              <a:t>San Juan del Río, Qro</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smtClean="0">
                <a:solidFill>
                  <a:sysClr val="windowText" lastClr="000000"/>
                </a:solidFill>
                <a:latin typeface="Arial"/>
                <a:cs typeface="Times New Roman" pitchFamily="18" charset="0"/>
              </a:rPr>
              <a:t>Estado civil: </a:t>
            </a:r>
            <a:r>
              <a:rPr lang="es-MX" sz="1100" b="1" kern="0" dirty="0" smtClean="0">
                <a:solidFill>
                  <a:sysClr val="windowText" lastClr="000000"/>
                </a:solidFill>
                <a:latin typeface="Arial"/>
                <a:cs typeface="Times New Roman" pitchFamily="18" charset="0"/>
              </a:rPr>
              <a:t>Casada.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smtClean="0">
                <a:latin typeface="Arial"/>
                <a:cs typeface="Times New Roman" pitchFamily="18" charset="0"/>
              </a:rPr>
              <a:t>Teléfono </a:t>
            </a:r>
            <a:r>
              <a:rPr lang="es-MX" sz="1100" kern="0" dirty="0">
                <a:latin typeface="Arial"/>
                <a:cs typeface="Times New Roman" pitchFamily="18" charset="0"/>
              </a:rPr>
              <a:t>de oficina: </a:t>
            </a:r>
            <a:r>
              <a:rPr lang="es-MX" sz="1100" b="1" dirty="0">
                <a:cs typeface="Times New Roman" pitchFamily="18" charset="0"/>
              </a:rPr>
              <a:t>(427) 268-10-00 Ext. 207 y 226</a:t>
            </a:r>
            <a:r>
              <a:rPr lang="es-MX" sz="1100" kern="0" dirty="0">
                <a:latin typeface="Arial"/>
                <a:cs typeface="Times New Roman" pitchFamily="18" charset="0"/>
              </a:rPr>
              <a:t>	</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r>
              <a:rPr lang="es-MX" sz="1100" kern="0" dirty="0" smtClean="0">
                <a:solidFill>
                  <a:sysClr val="windowText" lastClr="000000"/>
                </a:solidFill>
                <a:latin typeface="Arial"/>
                <a:cs typeface="Times New Roman" pitchFamily="18" charset="0"/>
              </a:rPr>
              <a:t>Filiación </a:t>
            </a:r>
            <a:r>
              <a:rPr lang="es-MX" sz="1100" kern="0" dirty="0">
                <a:solidFill>
                  <a:sysClr val="windowText" lastClr="000000"/>
                </a:solidFill>
                <a:latin typeface="Arial"/>
                <a:cs typeface="Times New Roman" pitchFamily="18" charset="0"/>
              </a:rPr>
              <a:t>política: </a:t>
            </a:r>
            <a:r>
              <a:rPr lang="es-ES" sz="1100" b="1" dirty="0">
                <a:cs typeface="Arial" panose="020B0604020202020204" pitchFamily="34" charset="0"/>
              </a:rPr>
              <a:t>Querétaro independiente</a:t>
            </a:r>
            <a:r>
              <a:rPr lang="es-MX" sz="1100" kern="0" dirty="0">
                <a:solidFill>
                  <a:sysClr val="windowText" lastClr="000000"/>
                </a:solidFill>
                <a:latin typeface="Arial"/>
                <a:cs typeface="Times New Roman" pitchFamily="18" charset="0"/>
              </a:rPr>
              <a:t>.</a:t>
            </a:r>
          </a:p>
          <a:p>
            <a:pPr marL="214313" indent="-214313" algn="just" defTabSz="214313" eaLnBrk="1" fontAlgn="auto" hangingPunct="1">
              <a:lnSpc>
                <a:spcPts val="1700"/>
              </a:lnSpc>
              <a:spcBef>
                <a:spcPts val="0"/>
              </a:spcBef>
              <a:spcAft>
                <a:spcPts val="600"/>
              </a:spcAft>
              <a:buFont typeface="Wingdings" pitchFamily="2" charset="2"/>
              <a:buChar char="q"/>
              <a:tabLst>
                <a:tab pos="1881188" algn="l"/>
              </a:tabLst>
              <a:defRPr/>
            </a:pPr>
            <a:endParaRPr lang="es-MX" sz="1100" kern="0" dirty="0">
              <a:solidFill>
                <a:sysClr val="windowText" lastClr="000000"/>
              </a:solidFill>
              <a:latin typeface="Arial"/>
              <a:cs typeface="Times New Roman" pitchFamily="18" charset="0"/>
            </a:endParaRPr>
          </a:p>
          <a:p>
            <a:pPr algn="just">
              <a:lnSpc>
                <a:spcPts val="1700"/>
              </a:lnSpc>
              <a:spcBef>
                <a:spcPts val="0"/>
              </a:spcBef>
              <a:spcAft>
                <a:spcPts val="600"/>
              </a:spcAft>
            </a:pPr>
            <a:endParaRPr lang="es-ES" sz="1100" kern="0" dirty="0">
              <a:solidFill>
                <a:sysClr val="windowText" lastClr="000000"/>
              </a:solidFill>
              <a:latin typeface="Arial"/>
              <a:cs typeface="Times New Roman" pitchFamily="18" charset="0"/>
            </a:endParaRPr>
          </a:p>
        </p:txBody>
      </p:sp>
    </p:spTree>
    <p:extLst>
      <p:ext uri="{BB962C8B-B14F-4D97-AF65-F5344CB8AC3E}">
        <p14:creationId xmlns:p14="http://schemas.microsoft.com/office/powerpoint/2010/main" val="12934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2" name="Conector angular 171"/>
          <p:cNvCxnSpPr/>
          <p:nvPr/>
        </p:nvCxnSpPr>
        <p:spPr>
          <a:xfrm>
            <a:off x="5768834" y="1258330"/>
            <a:ext cx="216564" cy="88690"/>
          </a:xfrm>
          <a:prstGeom prst="bentConnector3">
            <a:avLst>
              <a:gd name="adj1" fmla="val 50000"/>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Conector angular 170"/>
          <p:cNvCxnSpPr/>
          <p:nvPr/>
        </p:nvCxnSpPr>
        <p:spPr>
          <a:xfrm>
            <a:off x="2261169" y="1319779"/>
            <a:ext cx="216564" cy="88690"/>
          </a:xfrm>
          <a:prstGeom prst="bentConnector3">
            <a:avLst>
              <a:gd name="adj1" fmla="val 50000"/>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1960662" y="63674"/>
            <a:ext cx="5186517" cy="24784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prstClr val="black"/>
                </a:solidFill>
                <a:latin typeface="Arial" panose="020B0604020202020204" pitchFamily="34" charset="0"/>
                <a:cs typeface="Arial" panose="020B0604020202020204" pitchFamily="34" charset="0"/>
              </a:rPr>
              <a:t>“Plan Nacional del Instituto Mexicano del Seguro Social 2018-2024”.</a:t>
            </a:r>
            <a:endParaRPr lang="es-MX" sz="1200" b="1" dirty="0">
              <a:solidFill>
                <a:prstClr val="black"/>
              </a:solidFill>
              <a:latin typeface="Arial" panose="020B0604020202020204" pitchFamily="34" charset="0"/>
              <a:cs typeface="Arial" panose="020B0604020202020204" pitchFamily="34" charset="0"/>
            </a:endParaRPr>
          </a:p>
        </p:txBody>
      </p:sp>
      <p:sp>
        <p:nvSpPr>
          <p:cNvPr id="5" name="Rectángulo redondeado 4"/>
          <p:cNvSpPr/>
          <p:nvPr/>
        </p:nvSpPr>
        <p:spPr>
          <a:xfrm>
            <a:off x="2627784" y="395139"/>
            <a:ext cx="3792354" cy="16666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1" dirty="0" smtClean="0">
                <a:solidFill>
                  <a:prstClr val="black"/>
                </a:solidFill>
              </a:rPr>
              <a:t>Descripción de los hechos</a:t>
            </a:r>
            <a:endParaRPr lang="es-MX" sz="1300" b="1" dirty="0">
              <a:solidFill>
                <a:prstClr val="black"/>
              </a:solidFill>
            </a:endParaRPr>
          </a:p>
        </p:txBody>
      </p:sp>
      <p:sp>
        <p:nvSpPr>
          <p:cNvPr id="7" name="Rectángulo redondeado 6"/>
          <p:cNvSpPr/>
          <p:nvPr/>
        </p:nvSpPr>
        <p:spPr>
          <a:xfrm>
            <a:off x="2448531" y="641067"/>
            <a:ext cx="3396428" cy="149178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s-MX" sz="1100" b="1" dirty="0" smtClean="0">
                <a:solidFill>
                  <a:prstClr val="black"/>
                </a:solidFill>
                <a:latin typeface="Arial" panose="020B0604020202020204" pitchFamily="34" charset="0"/>
                <a:cs typeface="Arial" panose="020B0604020202020204" pitchFamily="34" charset="0"/>
              </a:rPr>
              <a:t>¿En qué consiste?</a:t>
            </a:r>
          </a:p>
          <a:p>
            <a:pPr algn="just">
              <a:lnSpc>
                <a:spcPts val="1100"/>
              </a:lnSpc>
            </a:pPr>
            <a:r>
              <a:rPr lang="es-MX" sz="1100" dirty="0" smtClean="0">
                <a:solidFill>
                  <a:prstClr val="black"/>
                </a:solidFill>
                <a:latin typeface="Arial" panose="020B0604020202020204" pitchFamily="34" charset="0"/>
                <a:cs typeface="Arial" panose="020B0604020202020204" pitchFamily="34" charset="0"/>
              </a:rPr>
              <a:t>Atender </a:t>
            </a:r>
            <a:r>
              <a:rPr lang="es-MX" sz="1100" dirty="0">
                <a:solidFill>
                  <a:prstClr val="black"/>
                </a:solidFill>
                <a:latin typeface="Arial" panose="020B0604020202020204" pitchFamily="34" charset="0"/>
                <a:cs typeface="Arial" panose="020B0604020202020204" pitchFamily="34" charset="0"/>
              </a:rPr>
              <a:t>la </a:t>
            </a:r>
            <a:r>
              <a:rPr lang="es-MX" sz="1100" dirty="0" smtClean="0">
                <a:solidFill>
                  <a:prstClr val="black"/>
                </a:solidFill>
                <a:latin typeface="Arial" panose="020B0604020202020204" pitchFamily="34" charset="0"/>
                <a:cs typeface="Arial" panose="020B0604020202020204" pitchFamily="34" charset="0"/>
              </a:rPr>
              <a:t>problemática de salud </a:t>
            </a:r>
            <a:r>
              <a:rPr lang="es-MX" sz="1100" dirty="0">
                <a:solidFill>
                  <a:prstClr val="black"/>
                </a:solidFill>
                <a:latin typeface="Arial" panose="020B0604020202020204" pitchFamily="34" charset="0"/>
                <a:cs typeface="Arial" panose="020B0604020202020204" pitchFamily="34" charset="0"/>
              </a:rPr>
              <a:t>y seguridad social de los </a:t>
            </a:r>
            <a:r>
              <a:rPr lang="es-MX" sz="1100" dirty="0" smtClean="0">
                <a:solidFill>
                  <a:prstClr val="black"/>
                </a:solidFill>
                <a:latin typeface="Arial" panose="020B0604020202020204" pitchFamily="34" charset="0"/>
                <a:cs typeface="Arial" panose="020B0604020202020204" pitchFamily="34" charset="0"/>
              </a:rPr>
              <a:t>mexicanos, basado en 6 objetivos:</a:t>
            </a:r>
            <a:endParaRPr lang="es-MX" sz="1100" dirty="0">
              <a:solidFill>
                <a:prstClr val="black"/>
              </a:solidFill>
              <a:latin typeface="Arial" panose="020B0604020202020204" pitchFamily="34" charset="0"/>
              <a:cs typeface="Arial" panose="020B0604020202020204" pitchFamily="34" charset="0"/>
            </a:endParaRPr>
          </a:p>
          <a:p>
            <a:pPr marL="182563" indent="-182563" algn="just">
              <a:lnSpc>
                <a:spcPts val="1100"/>
              </a:lnSpc>
              <a:spcBef>
                <a:spcPts val="300"/>
              </a:spcBef>
              <a:buFont typeface="Wingdings" panose="05000000000000000000" pitchFamily="2" charset="2"/>
              <a:buChar char="§"/>
            </a:pPr>
            <a:r>
              <a:rPr lang="es-MX" sz="1100" dirty="0" smtClean="0">
                <a:solidFill>
                  <a:prstClr val="black"/>
                </a:solidFill>
                <a:latin typeface="Arial" panose="020B0604020202020204" pitchFamily="34" charset="0"/>
                <a:cs typeface="Arial" panose="020B0604020202020204" pitchFamily="34" charset="0"/>
              </a:rPr>
              <a:t>Incluyente hacia el sistema único de salud.</a:t>
            </a:r>
          </a:p>
          <a:p>
            <a:pPr marL="182563" indent="-182563" algn="just">
              <a:lnSpc>
                <a:spcPts val="1100"/>
              </a:lnSpc>
              <a:buFont typeface="Wingdings" panose="05000000000000000000" pitchFamily="2" charset="2"/>
              <a:buChar char="§"/>
            </a:pPr>
            <a:r>
              <a:rPr lang="es-MX" sz="1100" dirty="0" smtClean="0">
                <a:solidFill>
                  <a:prstClr val="black"/>
                </a:solidFill>
                <a:latin typeface="Arial" panose="020B0604020202020204" pitchFamily="34" charset="0"/>
                <a:cs typeface="Arial" panose="020B0604020202020204" pitchFamily="34" charset="0"/>
              </a:rPr>
              <a:t>Preventivo e integral.</a:t>
            </a:r>
          </a:p>
          <a:p>
            <a:pPr marL="182563" indent="-182563" algn="just">
              <a:lnSpc>
                <a:spcPts val="1100"/>
              </a:lnSpc>
              <a:buFont typeface="Wingdings" panose="05000000000000000000" pitchFamily="2" charset="2"/>
              <a:buChar char="§"/>
            </a:pPr>
            <a:r>
              <a:rPr lang="es-MX" sz="1100" dirty="0" smtClean="0">
                <a:solidFill>
                  <a:prstClr val="black"/>
                </a:solidFill>
                <a:latin typeface="Arial" panose="020B0604020202020204" pitchFamily="34" charset="0"/>
                <a:cs typeface="Arial" panose="020B0604020202020204" pitchFamily="34" charset="0"/>
              </a:rPr>
              <a:t>Cercano.</a:t>
            </a:r>
          </a:p>
          <a:p>
            <a:pPr marL="182563" indent="-182563" algn="just">
              <a:lnSpc>
                <a:spcPts val="1100"/>
              </a:lnSpc>
              <a:buFont typeface="Wingdings" panose="05000000000000000000" pitchFamily="2" charset="2"/>
              <a:buChar char="§"/>
            </a:pPr>
            <a:r>
              <a:rPr lang="es-MX" sz="1100" dirty="0" smtClean="0">
                <a:solidFill>
                  <a:prstClr val="black"/>
                </a:solidFill>
                <a:latin typeface="Arial" panose="020B0604020202020204" pitchFamily="34" charset="0"/>
                <a:cs typeface="Arial" panose="020B0604020202020204" pitchFamily="34" charset="0"/>
              </a:rPr>
              <a:t>Sostenible </a:t>
            </a:r>
            <a:r>
              <a:rPr lang="es-MX" sz="1100" dirty="0">
                <a:solidFill>
                  <a:prstClr val="black"/>
                </a:solidFill>
                <a:latin typeface="Arial" panose="020B0604020202020204" pitchFamily="34" charset="0"/>
                <a:cs typeface="Arial" panose="020B0604020202020204" pitchFamily="34" charset="0"/>
              </a:rPr>
              <a:t>y </a:t>
            </a:r>
            <a:r>
              <a:rPr lang="es-MX" sz="1100" dirty="0" smtClean="0">
                <a:solidFill>
                  <a:prstClr val="black"/>
                </a:solidFill>
                <a:latin typeface="Arial" panose="020B0604020202020204" pitchFamily="34" charset="0"/>
                <a:cs typeface="Arial" panose="020B0604020202020204" pitchFamily="34" charset="0"/>
              </a:rPr>
              <a:t>transparente.</a:t>
            </a:r>
          </a:p>
          <a:p>
            <a:pPr marL="182563" indent="-182563" algn="just">
              <a:lnSpc>
                <a:spcPts val="1100"/>
              </a:lnSpc>
              <a:buFont typeface="Wingdings" panose="05000000000000000000" pitchFamily="2" charset="2"/>
              <a:buChar char="§"/>
            </a:pPr>
            <a:r>
              <a:rPr lang="es-MX" sz="1100" dirty="0" smtClean="0">
                <a:solidFill>
                  <a:prstClr val="black"/>
                </a:solidFill>
                <a:latin typeface="Arial" panose="020B0604020202020204" pitchFamily="34" charset="0"/>
                <a:cs typeface="Arial" panose="020B0604020202020204" pitchFamily="34" charset="0"/>
              </a:rPr>
              <a:t>Calidad </a:t>
            </a:r>
            <a:r>
              <a:rPr lang="es-MX" sz="1100" dirty="0">
                <a:solidFill>
                  <a:prstClr val="black"/>
                </a:solidFill>
                <a:latin typeface="Arial" panose="020B0604020202020204" pitchFamily="34" charset="0"/>
                <a:cs typeface="Arial" panose="020B0604020202020204" pitchFamily="34" charset="0"/>
              </a:rPr>
              <a:t>y evaluación </a:t>
            </a:r>
            <a:r>
              <a:rPr lang="es-MX" sz="1100" dirty="0" smtClean="0">
                <a:solidFill>
                  <a:prstClr val="black"/>
                </a:solidFill>
                <a:latin typeface="Arial" panose="020B0604020202020204" pitchFamily="34" charset="0"/>
                <a:cs typeface="Arial" panose="020B0604020202020204" pitchFamily="34" charset="0"/>
              </a:rPr>
              <a:t>continua.</a:t>
            </a:r>
          </a:p>
          <a:p>
            <a:pPr marL="182563" indent="-182563" algn="just">
              <a:lnSpc>
                <a:spcPts val="1100"/>
              </a:lnSpc>
              <a:buFont typeface="Wingdings" panose="05000000000000000000" pitchFamily="2" charset="2"/>
              <a:buChar char="§"/>
            </a:pPr>
            <a:r>
              <a:rPr lang="es-MX" sz="1100" dirty="0" smtClean="0">
                <a:solidFill>
                  <a:prstClr val="black"/>
                </a:solidFill>
                <a:latin typeface="Arial" panose="020B0604020202020204" pitchFamily="34" charset="0"/>
                <a:cs typeface="Arial" panose="020B0604020202020204" pitchFamily="34" charset="0"/>
              </a:rPr>
              <a:t>Intersectorial.</a:t>
            </a:r>
          </a:p>
        </p:txBody>
      </p:sp>
      <p:sp>
        <p:nvSpPr>
          <p:cNvPr id="10" name="Rectángulo redondeado 9"/>
          <p:cNvSpPr/>
          <p:nvPr/>
        </p:nvSpPr>
        <p:spPr>
          <a:xfrm>
            <a:off x="2978336" y="2184045"/>
            <a:ext cx="2893586" cy="308851"/>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s-MX" sz="1100" b="1" dirty="0" smtClean="0">
                <a:solidFill>
                  <a:prstClr val="black"/>
                </a:solidFill>
                <a:latin typeface="Arial" panose="020B0604020202020204" pitchFamily="34" charset="0"/>
                <a:cs typeface="Arial" panose="020B0604020202020204" pitchFamily="34" charset="0"/>
              </a:rPr>
              <a:t>Presupuesto:</a:t>
            </a:r>
          </a:p>
          <a:p>
            <a:pPr algn="ctr">
              <a:lnSpc>
                <a:spcPts val="1200"/>
              </a:lnSpc>
            </a:pPr>
            <a:r>
              <a:rPr lang="es-MX" sz="1100" b="1" dirty="0" smtClean="0">
                <a:solidFill>
                  <a:prstClr val="black"/>
                </a:solidFill>
                <a:latin typeface="Arial" panose="020B0604020202020204" pitchFamily="34" charset="0"/>
                <a:cs typeface="Arial" panose="020B0604020202020204" pitchFamily="34" charset="0"/>
              </a:rPr>
              <a:t>$679,284 Millones de pesos</a:t>
            </a:r>
            <a:endParaRPr lang="es-MX" sz="1100" dirty="0">
              <a:solidFill>
                <a:prstClr val="black"/>
              </a:solidFill>
              <a:latin typeface="Arial" panose="020B0604020202020204" pitchFamily="34" charset="0"/>
              <a:cs typeface="Arial" panose="020B0604020202020204" pitchFamily="34" charset="0"/>
            </a:endParaRPr>
          </a:p>
        </p:txBody>
      </p:sp>
      <p:sp>
        <p:nvSpPr>
          <p:cNvPr id="13" name="Rectángulo redondeado 12"/>
          <p:cNvSpPr/>
          <p:nvPr/>
        </p:nvSpPr>
        <p:spPr>
          <a:xfrm>
            <a:off x="2782937" y="4431061"/>
            <a:ext cx="4887330" cy="2506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1" dirty="0" smtClean="0">
                <a:solidFill>
                  <a:prstClr val="black"/>
                </a:solidFill>
              </a:rPr>
              <a:t>Problemas que pueden convertirse en obstáculos para el proyecto.</a:t>
            </a:r>
            <a:endParaRPr lang="es-MX" sz="1300" b="1" dirty="0">
              <a:solidFill>
                <a:prstClr val="black"/>
              </a:solidFill>
            </a:endParaRPr>
          </a:p>
        </p:txBody>
      </p:sp>
      <p:sp>
        <p:nvSpPr>
          <p:cNvPr id="14" name="Rectángulo redondeado 13"/>
          <p:cNvSpPr/>
          <p:nvPr/>
        </p:nvSpPr>
        <p:spPr>
          <a:xfrm>
            <a:off x="1267309" y="4818513"/>
            <a:ext cx="7838591" cy="186060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lnSpc>
                <a:spcPts val="1300"/>
              </a:lnSpc>
              <a:spcAft>
                <a:spcPts val="600"/>
              </a:spcAft>
              <a:buFont typeface="Wingdings" panose="05000000000000000000" pitchFamily="2" charset="2"/>
              <a:buChar char="§"/>
            </a:pPr>
            <a:r>
              <a:rPr lang="es-MX" sz="1100" dirty="0" smtClean="0">
                <a:solidFill>
                  <a:prstClr val="black"/>
                </a:solidFill>
                <a:latin typeface="Arial" panose="020B0604020202020204" pitchFamily="34" charset="0"/>
                <a:cs typeface="Arial" panose="020B0604020202020204" pitchFamily="34" charset="0"/>
              </a:rPr>
              <a:t>Los índices de pobreza y marginación en las entidades consideradas como precursoras de citado plan, se proyectan como un factor que podría originar movilizaciones alentadas por organizaciones sociales y pro DD.HH., con el propósito de demandar servicios de salud para los sectores que carecen de su cobertura.</a:t>
            </a:r>
          </a:p>
          <a:p>
            <a:pPr marL="171450" indent="-171450" algn="just">
              <a:lnSpc>
                <a:spcPts val="1300"/>
              </a:lnSpc>
              <a:spcAft>
                <a:spcPts val="600"/>
              </a:spcAft>
              <a:buFont typeface="Wingdings" panose="05000000000000000000" pitchFamily="2" charset="2"/>
              <a:buChar char="§"/>
            </a:pPr>
            <a:r>
              <a:rPr lang="es-MX" sz="1100" dirty="0" smtClean="0">
                <a:solidFill>
                  <a:prstClr val="black"/>
                </a:solidFill>
                <a:latin typeface="Arial" panose="020B0604020202020204" pitchFamily="34" charset="0"/>
                <a:cs typeface="Arial" panose="020B0604020202020204" pitchFamily="34" charset="0"/>
              </a:rPr>
              <a:t>El magisterio disidente (CNTE Secciones 7 de Chis., 22 de Oax. y </a:t>
            </a:r>
            <a:r>
              <a:rPr lang="es-MX" sz="1100" dirty="0">
                <a:solidFill>
                  <a:prstClr val="black"/>
                </a:solidFill>
                <a:latin typeface="Arial" panose="020B0604020202020204" pitchFamily="34" charset="0"/>
                <a:cs typeface="Arial" panose="020B0604020202020204" pitchFamily="34" charset="0"/>
              </a:rPr>
              <a:t>Movimiento de Bases Magisteriales </a:t>
            </a:r>
            <a:r>
              <a:rPr lang="es-MX" sz="1100" dirty="0" smtClean="0">
                <a:solidFill>
                  <a:prstClr val="black"/>
                </a:solidFill>
                <a:latin typeface="Arial" panose="020B0604020202020204" pitchFamily="34" charset="0"/>
                <a:cs typeface="Arial" panose="020B0604020202020204" pitchFamily="34" charset="0"/>
              </a:rPr>
              <a:t>de Veracruz), podría alentar acciones de presión en exigencia de mejoras en los servicios de salud para sus agremiados.</a:t>
            </a:r>
          </a:p>
          <a:p>
            <a:pPr marL="171450" indent="-171450" algn="just">
              <a:lnSpc>
                <a:spcPts val="1300"/>
              </a:lnSpc>
              <a:spcAft>
                <a:spcPts val="600"/>
              </a:spcAft>
              <a:buFont typeface="Wingdings" panose="05000000000000000000" pitchFamily="2" charset="2"/>
              <a:buChar char="§"/>
            </a:pPr>
            <a:r>
              <a:rPr lang="es-MX" sz="1100" dirty="0">
                <a:solidFill>
                  <a:prstClr val="black"/>
                </a:solidFill>
                <a:latin typeface="Arial" panose="020B0604020202020204" pitchFamily="34" charset="0"/>
                <a:cs typeface="Arial" panose="020B0604020202020204" pitchFamily="34" charset="0"/>
              </a:rPr>
              <a:t>Las organizaciones delictivas “</a:t>
            </a:r>
            <a:r>
              <a:rPr lang="es-MX" sz="1100" dirty="0" smtClean="0">
                <a:solidFill>
                  <a:prstClr val="black"/>
                </a:solidFill>
                <a:latin typeface="Arial" panose="020B0604020202020204" pitchFamily="34" charset="0"/>
                <a:cs typeface="Arial" panose="020B0604020202020204" pitchFamily="34" charset="0"/>
              </a:rPr>
              <a:t>Cártel </a:t>
            </a:r>
            <a:r>
              <a:rPr lang="es-MX" sz="1100" dirty="0">
                <a:solidFill>
                  <a:prstClr val="black"/>
                </a:solidFill>
                <a:latin typeface="Arial" panose="020B0604020202020204" pitchFamily="34" charset="0"/>
                <a:cs typeface="Arial" panose="020B0604020202020204" pitchFamily="34" charset="0"/>
              </a:rPr>
              <a:t>Sinaloa”, “</a:t>
            </a:r>
            <a:r>
              <a:rPr lang="es-MX" sz="1100" dirty="0" smtClean="0">
                <a:solidFill>
                  <a:prstClr val="black"/>
                </a:solidFill>
                <a:latin typeface="Arial" panose="020B0604020202020204" pitchFamily="34" charset="0"/>
                <a:cs typeface="Arial" panose="020B0604020202020204" pitchFamily="34" charset="0"/>
              </a:rPr>
              <a:t>Cártel </a:t>
            </a:r>
            <a:r>
              <a:rPr lang="es-MX" sz="1100" dirty="0">
                <a:solidFill>
                  <a:prstClr val="black"/>
                </a:solidFill>
                <a:latin typeface="Arial" panose="020B0604020202020204" pitchFamily="34" charset="0"/>
                <a:cs typeface="Arial" panose="020B0604020202020204" pitchFamily="34" charset="0"/>
              </a:rPr>
              <a:t>de Jalisco Nueva Generación”, “Cártel del Golfo” y “Los Zetas Vieja Escuela, tienen presencia en </a:t>
            </a:r>
            <a:r>
              <a:rPr lang="es-MX" sz="1100" dirty="0" smtClean="0">
                <a:solidFill>
                  <a:prstClr val="black"/>
                </a:solidFill>
                <a:latin typeface="Arial" panose="020B0604020202020204" pitchFamily="34" charset="0"/>
                <a:cs typeface="Arial" panose="020B0604020202020204" pitchFamily="34" charset="0"/>
              </a:rPr>
              <a:t>Chis., Ver., Tab. y Oax., con </a:t>
            </a:r>
            <a:r>
              <a:rPr lang="es-MX" sz="1100" dirty="0">
                <a:solidFill>
                  <a:prstClr val="black"/>
                </a:solidFill>
                <a:latin typeface="Arial" panose="020B0604020202020204" pitchFamily="34" charset="0"/>
                <a:cs typeface="Arial" panose="020B0604020202020204" pitchFamily="34" charset="0"/>
              </a:rPr>
              <a:t>capacidad para realizar actos ilícitos tales como: cohecho, corrupción, secuestro, cobro de piso, los cuales podrían incrementarse </a:t>
            </a:r>
            <a:r>
              <a:rPr lang="es-MX" sz="1100" dirty="0" smtClean="0">
                <a:solidFill>
                  <a:prstClr val="black"/>
                </a:solidFill>
                <a:latin typeface="Arial" panose="020B0604020202020204" pitchFamily="34" charset="0"/>
                <a:cs typeface="Arial" panose="020B0604020202020204" pitchFamily="34" charset="0"/>
              </a:rPr>
              <a:t>por las </a:t>
            </a:r>
            <a:r>
              <a:rPr lang="es-MX" sz="1100" dirty="0">
                <a:solidFill>
                  <a:prstClr val="black"/>
                </a:solidFill>
                <a:latin typeface="Arial" panose="020B0604020202020204" pitchFamily="34" charset="0"/>
                <a:cs typeface="Arial" panose="020B0604020202020204" pitchFamily="34" charset="0"/>
              </a:rPr>
              <a:t>actividades económicas, comerciales y obras de </a:t>
            </a:r>
            <a:r>
              <a:rPr lang="es-MX" sz="1100" dirty="0" smtClean="0">
                <a:solidFill>
                  <a:prstClr val="black"/>
                </a:solidFill>
                <a:latin typeface="Arial" panose="020B0604020202020204" pitchFamily="34" charset="0"/>
                <a:cs typeface="Arial" panose="020B0604020202020204" pitchFamily="34" charset="0"/>
              </a:rPr>
              <a:t>infraestructura de este proyecto.</a:t>
            </a:r>
            <a:endParaRPr lang="es-MX" sz="1100" dirty="0">
              <a:solidFill>
                <a:prstClr val="black"/>
              </a:solidFill>
              <a:latin typeface="Arial" panose="020B0604020202020204" pitchFamily="34" charset="0"/>
              <a:cs typeface="Arial" panose="020B0604020202020204" pitchFamily="34" charset="0"/>
            </a:endParaRPr>
          </a:p>
        </p:txBody>
      </p:sp>
      <p:grpSp>
        <p:nvGrpSpPr>
          <p:cNvPr id="90" name="Grupo 89"/>
          <p:cNvGrpSpPr/>
          <p:nvPr/>
        </p:nvGrpSpPr>
        <p:grpSpPr>
          <a:xfrm>
            <a:off x="2881930" y="2643902"/>
            <a:ext cx="3091351" cy="1676796"/>
            <a:chOff x="3158728" y="2833542"/>
            <a:chExt cx="2618070" cy="1371223"/>
          </a:xfrm>
        </p:grpSpPr>
        <p:sp>
          <p:nvSpPr>
            <p:cNvPr id="12" name="Rectángulo redondeado 11"/>
            <p:cNvSpPr/>
            <p:nvPr/>
          </p:nvSpPr>
          <p:spPr>
            <a:xfrm>
              <a:off x="3158728" y="2833542"/>
              <a:ext cx="2618070" cy="13712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50"/>
                </a:lnSpc>
              </a:pPr>
              <a:endParaRPr lang="es-MX" sz="900" dirty="0">
                <a:solidFill>
                  <a:prstClr val="black"/>
                </a:solidFill>
                <a:latin typeface="Arial" panose="020B0604020202020204" pitchFamily="34" charset="0"/>
                <a:cs typeface="Arial" panose="020B0604020202020204" pitchFamily="34" charset="0"/>
              </a:endParaRPr>
            </a:p>
          </p:txBody>
        </p:sp>
        <p:sp>
          <p:nvSpPr>
            <p:cNvPr id="139" name="Text Box 280"/>
            <p:cNvSpPr txBox="1">
              <a:spLocks noChangeArrowheads="1"/>
            </p:cNvSpPr>
            <p:nvPr/>
          </p:nvSpPr>
          <p:spPr bwMode="auto">
            <a:xfrm>
              <a:off x="4575023" y="3647545"/>
              <a:ext cx="55" cy="86937"/>
            </a:xfrm>
            <a:prstGeom prst="rect">
              <a:avLst/>
            </a:prstGeom>
            <a:noFill/>
            <a:ln w="6350">
              <a:noFill/>
              <a:miter lim="800000"/>
              <a:headEnd/>
              <a:tailEnd/>
            </a:ln>
          </p:spPr>
          <p:txBody>
            <a:bodyPr wrap="none" lIns="0" tIns="0" rIns="0" bIns="0">
              <a:spAutoFit/>
            </a:bodyPr>
            <a:lstStyle/>
            <a:p>
              <a:pPr algn="ctr">
                <a:lnSpc>
                  <a:spcPts val="1000"/>
                </a:lnSpc>
              </a:pPr>
              <a:endParaRPr lang="es-ES" sz="300" b="1" dirty="0">
                <a:solidFill>
                  <a:prstClr val="black"/>
                </a:solidFill>
              </a:endParaRPr>
            </a:p>
          </p:txBody>
        </p:sp>
      </p:grpSp>
      <p:sp>
        <p:nvSpPr>
          <p:cNvPr id="11" name="Rectángulo redondeado 10"/>
          <p:cNvSpPr/>
          <p:nvPr/>
        </p:nvSpPr>
        <p:spPr>
          <a:xfrm>
            <a:off x="323527" y="2861971"/>
            <a:ext cx="2352295" cy="131048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smtClean="0">
              <a:solidFill>
                <a:srgbClr val="0070C0"/>
              </a:solidFill>
              <a:latin typeface="Arial" panose="020B0604020202020204" pitchFamily="34" charset="0"/>
              <a:cs typeface="Arial" panose="020B0604020202020204" pitchFamily="34" charset="0"/>
            </a:endParaRPr>
          </a:p>
          <a:p>
            <a:pPr algn="ctr"/>
            <a:r>
              <a:rPr lang="es-MX" sz="1100" b="1" dirty="0" smtClean="0">
                <a:solidFill>
                  <a:prstClr val="black"/>
                </a:solidFill>
                <a:latin typeface="Arial" panose="020B0604020202020204" pitchFamily="34" charset="0"/>
                <a:cs typeface="Arial" panose="020B0604020202020204" pitchFamily="34" charset="0"/>
              </a:rPr>
              <a:t>Dependencia responsable</a:t>
            </a:r>
            <a:endParaRPr lang="es-MX" sz="1100" b="1" dirty="0">
              <a:solidFill>
                <a:prstClr val="black"/>
              </a:solidFill>
              <a:latin typeface="Arial" panose="020B0604020202020204" pitchFamily="34" charset="0"/>
              <a:cs typeface="Arial" panose="020B0604020202020204" pitchFamily="34" charset="0"/>
            </a:endParaRPr>
          </a:p>
          <a:p>
            <a:pPr algn="just"/>
            <a:endParaRPr lang="es-MX" sz="1100" dirty="0" smtClean="0">
              <a:solidFill>
                <a:prstClr val="black"/>
              </a:solidFill>
              <a:latin typeface="Arial" panose="020B0604020202020204" pitchFamily="34" charset="0"/>
              <a:cs typeface="Arial" panose="020B0604020202020204" pitchFamily="34" charset="0"/>
            </a:endParaRPr>
          </a:p>
          <a:p>
            <a:pPr algn="just"/>
            <a:endParaRPr lang="es-MX" sz="1100" dirty="0" smtClean="0">
              <a:solidFill>
                <a:prstClr val="black"/>
              </a:solidFill>
              <a:latin typeface="Arial" panose="020B0604020202020204" pitchFamily="34" charset="0"/>
              <a:cs typeface="Arial" panose="020B0604020202020204" pitchFamily="34" charset="0"/>
            </a:endParaRPr>
          </a:p>
          <a:p>
            <a:pPr algn="ctr"/>
            <a:endParaRPr lang="es-MX" sz="1100" dirty="0">
              <a:solidFill>
                <a:prstClr val="black"/>
              </a:solidFill>
              <a:latin typeface="Arial" panose="020B0604020202020204" pitchFamily="34" charset="0"/>
              <a:cs typeface="Arial" panose="020B0604020202020204" pitchFamily="34" charset="0"/>
            </a:endParaRPr>
          </a:p>
          <a:p>
            <a:pPr algn="ctr"/>
            <a:endParaRPr lang="es-MX" sz="1100" b="1" dirty="0" smtClean="0">
              <a:solidFill>
                <a:srgbClr val="0070C0"/>
              </a:solidFill>
              <a:latin typeface="Arial" panose="020B0604020202020204" pitchFamily="34" charset="0"/>
              <a:cs typeface="Arial" panose="020B0604020202020204" pitchFamily="34" charset="0"/>
            </a:endParaRPr>
          </a:p>
          <a:p>
            <a:pPr algn="ctr"/>
            <a:endParaRPr lang="es-MX" sz="1100" b="1" dirty="0">
              <a:solidFill>
                <a:srgbClr val="0070C0"/>
              </a:solidFill>
              <a:latin typeface="Arial" panose="020B0604020202020204" pitchFamily="34" charset="0"/>
              <a:cs typeface="Arial" panose="020B0604020202020204" pitchFamily="34" charset="0"/>
            </a:endParaRPr>
          </a:p>
        </p:txBody>
      </p:sp>
      <p:sp>
        <p:nvSpPr>
          <p:cNvPr id="6" name="Rectángulo redondeado 5"/>
          <p:cNvSpPr/>
          <p:nvPr/>
        </p:nvSpPr>
        <p:spPr>
          <a:xfrm>
            <a:off x="323528" y="653681"/>
            <a:ext cx="1992706" cy="139939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dirty="0">
              <a:solidFill>
                <a:prstClr val="black"/>
              </a:solidFill>
              <a:latin typeface="Arial" panose="020B0604020202020204" pitchFamily="34" charset="0"/>
              <a:cs typeface="Arial" panose="020B0604020202020204" pitchFamily="34" charset="0"/>
            </a:endParaRPr>
          </a:p>
        </p:txBody>
      </p:sp>
      <p:sp>
        <p:nvSpPr>
          <p:cNvPr id="9" name="Rectángulo redondeado 8"/>
          <p:cNvSpPr/>
          <p:nvPr/>
        </p:nvSpPr>
        <p:spPr>
          <a:xfrm>
            <a:off x="6398007" y="2745808"/>
            <a:ext cx="2601714" cy="143652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solidFill>
                  <a:prstClr val="black"/>
                </a:solidFill>
                <a:latin typeface="Arial" panose="020B0604020202020204" pitchFamily="34" charset="0"/>
                <a:cs typeface="Arial" panose="020B0604020202020204" pitchFamily="34" charset="0"/>
              </a:rPr>
              <a:t>Población beneficiada</a:t>
            </a:r>
          </a:p>
          <a:p>
            <a:pPr algn="just">
              <a:lnSpc>
                <a:spcPts val="1200"/>
              </a:lnSpc>
            </a:pPr>
            <a:r>
              <a:rPr lang="es-MX" sz="1100" dirty="0" smtClean="0">
                <a:solidFill>
                  <a:prstClr val="black"/>
                </a:solidFill>
                <a:latin typeface="Arial" panose="020B0604020202020204" pitchFamily="34" charset="0"/>
                <a:cs typeface="Arial" panose="020B0604020202020204" pitchFamily="34" charset="0"/>
              </a:rPr>
              <a:t>24 </a:t>
            </a:r>
            <a:r>
              <a:rPr lang="es-MX" sz="1100" dirty="0">
                <a:solidFill>
                  <a:prstClr val="black"/>
                </a:solidFill>
                <a:latin typeface="Arial" panose="020B0604020202020204" pitchFamily="34" charset="0"/>
                <a:cs typeface="Arial" panose="020B0604020202020204" pitchFamily="34" charset="0"/>
              </a:rPr>
              <a:t>millones de personas </a:t>
            </a:r>
            <a:r>
              <a:rPr lang="es-MX" sz="1100" dirty="0" smtClean="0">
                <a:solidFill>
                  <a:prstClr val="black"/>
                </a:solidFill>
                <a:latin typeface="Arial" panose="020B0604020202020204" pitchFamily="34" charset="0"/>
                <a:cs typeface="Arial" panose="020B0604020202020204" pitchFamily="34" charset="0"/>
              </a:rPr>
              <a:t>del país (actualmente atiende a aprox. 12 millones).</a:t>
            </a:r>
          </a:p>
          <a:p>
            <a:pPr algn="just">
              <a:lnSpc>
                <a:spcPts val="1200"/>
              </a:lnSpc>
            </a:pPr>
            <a:endParaRPr lang="es-MX" sz="1100" dirty="0" smtClean="0">
              <a:solidFill>
                <a:prstClr val="black"/>
              </a:solidFill>
              <a:latin typeface="Arial" panose="020B0604020202020204" pitchFamily="34" charset="0"/>
              <a:cs typeface="Arial" panose="020B0604020202020204" pitchFamily="34" charset="0"/>
            </a:endParaRPr>
          </a:p>
          <a:p>
            <a:pPr algn="just">
              <a:lnSpc>
                <a:spcPts val="1200"/>
              </a:lnSpc>
            </a:pPr>
            <a:endParaRPr lang="es-MX" sz="1100" dirty="0">
              <a:solidFill>
                <a:prstClr val="black"/>
              </a:solidFill>
              <a:latin typeface="Arial" panose="020B0604020202020204" pitchFamily="34" charset="0"/>
              <a:cs typeface="Arial" panose="020B0604020202020204" pitchFamily="34" charset="0"/>
            </a:endParaRPr>
          </a:p>
          <a:p>
            <a:pPr algn="just">
              <a:lnSpc>
                <a:spcPts val="1200"/>
              </a:lnSpc>
            </a:pPr>
            <a:endParaRPr lang="es-MX" sz="1100" dirty="0">
              <a:solidFill>
                <a:prstClr val="black"/>
              </a:solidFill>
              <a:latin typeface="Arial" panose="020B0604020202020204" pitchFamily="34" charset="0"/>
              <a:cs typeface="Arial" panose="020B0604020202020204" pitchFamily="34" charset="0"/>
            </a:endParaRPr>
          </a:p>
          <a:p>
            <a:pPr algn="ctr"/>
            <a:endParaRPr lang="es-MX" sz="1100" dirty="0">
              <a:solidFill>
                <a:prstClr val="black"/>
              </a:solidFill>
              <a:latin typeface="Arial" panose="020B0604020202020204" pitchFamily="34" charset="0"/>
              <a:cs typeface="Arial" panose="020B0604020202020204" pitchFamily="34" charset="0"/>
            </a:endParaRPr>
          </a:p>
          <a:p>
            <a:pPr algn="ctr"/>
            <a:endParaRPr lang="es-MX" sz="1100" dirty="0">
              <a:solidFill>
                <a:prstClr val="black"/>
              </a:solidFill>
              <a:latin typeface="Arial" panose="020B0604020202020204" pitchFamily="34" charset="0"/>
              <a:cs typeface="Arial" panose="020B0604020202020204" pitchFamily="34" charset="0"/>
            </a:endParaRPr>
          </a:p>
        </p:txBody>
      </p:sp>
      <p:sp>
        <p:nvSpPr>
          <p:cNvPr id="96" name="CuadroTexto 95"/>
          <p:cNvSpPr txBox="1"/>
          <p:nvPr/>
        </p:nvSpPr>
        <p:spPr>
          <a:xfrm>
            <a:off x="499374" y="1767016"/>
            <a:ext cx="1364208" cy="303994"/>
          </a:xfrm>
          <a:prstGeom prst="rect">
            <a:avLst/>
          </a:prstGeom>
          <a:noFill/>
        </p:spPr>
        <p:txBody>
          <a:bodyPr wrap="square" rtlCol="0">
            <a:spAutoFit/>
          </a:bodyPr>
          <a:lstStyle/>
          <a:p>
            <a:pPr algn="ctr">
              <a:lnSpc>
                <a:spcPts val="800"/>
              </a:lnSpc>
            </a:pPr>
            <a:r>
              <a:rPr lang="es-MX" sz="1100" dirty="0" smtClean="0">
                <a:solidFill>
                  <a:prstClr val="black"/>
                </a:solidFill>
                <a:latin typeface="Arial" panose="020B0604020202020204" pitchFamily="34" charset="0"/>
                <a:cs typeface="Arial" panose="020B0604020202020204" pitchFamily="34" charset="0"/>
              </a:rPr>
              <a:t>3 Ene. 2019, en Morelia, </a:t>
            </a:r>
            <a:r>
              <a:rPr lang="es-MX" sz="1100" dirty="0" err="1" smtClean="0">
                <a:solidFill>
                  <a:prstClr val="black"/>
                </a:solidFill>
                <a:latin typeface="Arial" panose="020B0604020202020204" pitchFamily="34" charset="0"/>
                <a:cs typeface="Arial" panose="020B0604020202020204" pitchFamily="34" charset="0"/>
              </a:rPr>
              <a:t>Mich</a:t>
            </a:r>
            <a:r>
              <a:rPr lang="es-MX" sz="1100" dirty="0" smtClean="0">
                <a:solidFill>
                  <a:prstClr val="black"/>
                </a:solidFill>
                <a:latin typeface="Arial" panose="020B0604020202020204" pitchFamily="34" charset="0"/>
                <a:cs typeface="Arial" panose="020B0604020202020204" pitchFamily="34" charset="0"/>
              </a:rPr>
              <a:t>.</a:t>
            </a:r>
            <a:endParaRPr lang="es-MX" sz="1100" dirty="0">
              <a:solidFill>
                <a:prstClr val="black"/>
              </a:solidFill>
              <a:latin typeface="Arial" panose="020B0604020202020204" pitchFamily="34" charset="0"/>
              <a:cs typeface="Arial" panose="020B0604020202020204" pitchFamily="34" charset="0"/>
            </a:endParaRPr>
          </a:p>
        </p:txBody>
      </p:sp>
      <p:pic>
        <p:nvPicPr>
          <p:cNvPr id="1028" name="Picture 4" descr="Resultado de imagen para LOGO IMSS EN COL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73" t="17999" r="12149" b="17563"/>
          <a:stretch/>
        </p:blipFill>
        <p:spPr bwMode="auto">
          <a:xfrm>
            <a:off x="806275" y="3379990"/>
            <a:ext cx="1159330" cy="526510"/>
          </a:xfrm>
          <a:prstGeom prst="rect">
            <a:avLst/>
          </a:prstGeom>
          <a:ln w="6350">
            <a:noFill/>
          </a:ln>
          <a:extLst>
            <a:ext uri="{909E8E84-426E-40DD-AFC4-6F175D3DCCD1}">
              <a14:hiddenFill xmlns:a14="http://schemas.microsoft.com/office/drawing/2010/main">
                <a:solidFill>
                  <a:srgbClr val="FFFFFF"/>
                </a:solidFill>
              </a14:hiddenFill>
            </a:ext>
          </a:extLst>
        </p:spPr>
      </p:pic>
      <p:grpSp>
        <p:nvGrpSpPr>
          <p:cNvPr id="109" name="Grupo 108"/>
          <p:cNvGrpSpPr/>
          <p:nvPr/>
        </p:nvGrpSpPr>
        <p:grpSpPr>
          <a:xfrm>
            <a:off x="4602988" y="3103300"/>
            <a:ext cx="1070621" cy="995909"/>
            <a:chOff x="5228247" y="3842815"/>
            <a:chExt cx="1626117" cy="1560272"/>
          </a:xfrm>
        </p:grpSpPr>
        <p:sp>
          <p:nvSpPr>
            <p:cNvPr id="129" name="Freeform 238"/>
            <p:cNvSpPr>
              <a:spLocks/>
            </p:cNvSpPr>
            <p:nvPr/>
          </p:nvSpPr>
          <p:spPr bwMode="auto">
            <a:xfrm>
              <a:off x="6121778" y="4711083"/>
              <a:ext cx="732586" cy="692004"/>
            </a:xfrm>
            <a:custGeom>
              <a:avLst/>
              <a:gdLst>
                <a:gd name="T0" fmla="*/ 2147483647 w 607"/>
                <a:gd name="T1" fmla="*/ 2147483647 h 576"/>
                <a:gd name="T2" fmla="*/ 2147483647 w 607"/>
                <a:gd name="T3" fmla="*/ 2147483647 h 576"/>
                <a:gd name="T4" fmla="*/ 2147483647 w 607"/>
                <a:gd name="T5" fmla="*/ 2147483647 h 576"/>
                <a:gd name="T6" fmla="*/ 2147483647 w 607"/>
                <a:gd name="T7" fmla="*/ 2147483647 h 576"/>
                <a:gd name="T8" fmla="*/ 2147483647 w 607"/>
                <a:gd name="T9" fmla="*/ 2147483647 h 576"/>
                <a:gd name="T10" fmla="*/ 2147483647 w 607"/>
                <a:gd name="T11" fmla="*/ 2147483647 h 576"/>
                <a:gd name="T12" fmla="*/ 2147483647 w 607"/>
                <a:gd name="T13" fmla="*/ 2147483647 h 576"/>
                <a:gd name="T14" fmla="*/ 2147483647 w 607"/>
                <a:gd name="T15" fmla="*/ 2147483647 h 576"/>
                <a:gd name="T16" fmla="*/ 2147483647 w 607"/>
                <a:gd name="T17" fmla="*/ 2147483647 h 576"/>
                <a:gd name="T18" fmla="*/ 2147483647 w 607"/>
                <a:gd name="T19" fmla="*/ 2147483647 h 576"/>
                <a:gd name="T20" fmla="*/ 2147483647 w 607"/>
                <a:gd name="T21" fmla="*/ 2147483647 h 576"/>
                <a:gd name="T22" fmla="*/ 2147483647 w 607"/>
                <a:gd name="T23" fmla="*/ 2147483647 h 576"/>
                <a:gd name="T24" fmla="*/ 2147483647 w 607"/>
                <a:gd name="T25" fmla="*/ 2147483647 h 576"/>
                <a:gd name="T26" fmla="*/ 2147483647 w 607"/>
                <a:gd name="T27" fmla="*/ 2147483647 h 576"/>
                <a:gd name="T28" fmla="*/ 2147483647 w 607"/>
                <a:gd name="T29" fmla="*/ 2147483647 h 576"/>
                <a:gd name="T30" fmla="*/ 2147483647 w 607"/>
                <a:gd name="T31" fmla="*/ 2147483647 h 576"/>
                <a:gd name="T32" fmla="*/ 2147483647 w 607"/>
                <a:gd name="T33" fmla="*/ 2147483647 h 576"/>
                <a:gd name="T34" fmla="*/ 2147483647 w 607"/>
                <a:gd name="T35" fmla="*/ 2147483647 h 576"/>
                <a:gd name="T36" fmla="*/ 2147483647 w 607"/>
                <a:gd name="T37" fmla="*/ 2147483647 h 576"/>
                <a:gd name="T38" fmla="*/ 2147483647 w 607"/>
                <a:gd name="T39" fmla="*/ 2147483647 h 576"/>
                <a:gd name="T40" fmla="*/ 2147483647 w 607"/>
                <a:gd name="T41" fmla="*/ 2147483647 h 576"/>
                <a:gd name="T42" fmla="*/ 2147483647 w 607"/>
                <a:gd name="T43" fmla="*/ 2147483647 h 576"/>
                <a:gd name="T44" fmla="*/ 2147483647 w 607"/>
                <a:gd name="T45" fmla="*/ 2147483647 h 576"/>
                <a:gd name="T46" fmla="*/ 2147483647 w 607"/>
                <a:gd name="T47" fmla="*/ 2147483647 h 576"/>
                <a:gd name="T48" fmla="*/ 2147483647 w 607"/>
                <a:gd name="T49" fmla="*/ 2147483647 h 576"/>
                <a:gd name="T50" fmla="*/ 2147483647 w 607"/>
                <a:gd name="T51" fmla="*/ 2147483647 h 576"/>
                <a:gd name="T52" fmla="*/ 2147483647 w 607"/>
                <a:gd name="T53" fmla="*/ 2147483647 h 576"/>
                <a:gd name="T54" fmla="*/ 2147483647 w 607"/>
                <a:gd name="T55" fmla="*/ 2147483647 h 576"/>
                <a:gd name="T56" fmla="*/ 2147483647 w 607"/>
                <a:gd name="T57" fmla="*/ 2147483647 h 576"/>
                <a:gd name="T58" fmla="*/ 2147483647 w 607"/>
                <a:gd name="T59" fmla="*/ 2147483647 h 576"/>
                <a:gd name="T60" fmla="*/ 2147483647 w 607"/>
                <a:gd name="T61" fmla="*/ 2147483647 h 576"/>
                <a:gd name="T62" fmla="*/ 2147483647 w 607"/>
                <a:gd name="T63" fmla="*/ 2147483647 h 576"/>
                <a:gd name="T64" fmla="*/ 2147483647 w 607"/>
                <a:gd name="T65" fmla="*/ 2147483647 h 576"/>
                <a:gd name="T66" fmla="*/ 2147483647 w 607"/>
                <a:gd name="T67" fmla="*/ 2147483647 h 576"/>
                <a:gd name="T68" fmla="*/ 2147483647 w 607"/>
                <a:gd name="T69" fmla="*/ 2147483647 h 576"/>
                <a:gd name="T70" fmla="*/ 2147483647 w 607"/>
                <a:gd name="T71" fmla="*/ 2147483647 h 576"/>
                <a:gd name="T72" fmla="*/ 2147483647 w 607"/>
                <a:gd name="T73" fmla="*/ 2147483647 h 576"/>
                <a:gd name="T74" fmla="*/ 2147483647 w 607"/>
                <a:gd name="T75" fmla="*/ 2147483647 h 576"/>
                <a:gd name="T76" fmla="*/ 2147483647 w 607"/>
                <a:gd name="T77" fmla="*/ 2147483647 h 576"/>
                <a:gd name="T78" fmla="*/ 2147483647 w 607"/>
                <a:gd name="T79" fmla="*/ 2147483647 h 576"/>
                <a:gd name="T80" fmla="*/ 2147483647 w 607"/>
                <a:gd name="T81" fmla="*/ 2147483647 h 576"/>
                <a:gd name="T82" fmla="*/ 2147483647 w 607"/>
                <a:gd name="T83" fmla="*/ 2147483647 h 576"/>
                <a:gd name="T84" fmla="*/ 2147483647 w 607"/>
                <a:gd name="T85" fmla="*/ 2147483647 h 576"/>
                <a:gd name="T86" fmla="*/ 2147483647 w 607"/>
                <a:gd name="T87" fmla="*/ 2147483647 h 576"/>
                <a:gd name="T88" fmla="*/ 2147483647 w 607"/>
                <a:gd name="T89" fmla="*/ 2147483647 h 576"/>
                <a:gd name="T90" fmla="*/ 2147483647 w 607"/>
                <a:gd name="T91" fmla="*/ 2147483647 h 576"/>
                <a:gd name="T92" fmla="*/ 2147483647 w 607"/>
                <a:gd name="T93" fmla="*/ 2147483647 h 576"/>
                <a:gd name="T94" fmla="*/ 2147483647 w 607"/>
                <a:gd name="T95" fmla="*/ 2147483647 h 576"/>
                <a:gd name="T96" fmla="*/ 2147483647 w 607"/>
                <a:gd name="T97" fmla="*/ 2147483647 h 576"/>
                <a:gd name="T98" fmla="*/ 2147483647 w 607"/>
                <a:gd name="T99" fmla="*/ 2147483647 h 576"/>
                <a:gd name="T100" fmla="*/ 2147483647 w 607"/>
                <a:gd name="T101" fmla="*/ 2147483647 h 576"/>
                <a:gd name="T102" fmla="*/ 2147483647 w 607"/>
                <a:gd name="T103" fmla="*/ 2147483647 h 576"/>
                <a:gd name="T104" fmla="*/ 2147483647 w 607"/>
                <a:gd name="T105" fmla="*/ 2147483647 h 576"/>
                <a:gd name="T106" fmla="*/ 2147483647 w 607"/>
                <a:gd name="T107" fmla="*/ 2147483647 h 576"/>
                <a:gd name="T108" fmla="*/ 2147483647 w 607"/>
                <a:gd name="T109" fmla="*/ 2147483647 h 576"/>
                <a:gd name="T110" fmla="*/ 2147483647 w 607"/>
                <a:gd name="T111" fmla="*/ 2147483647 h 576"/>
                <a:gd name="T112" fmla="*/ 2147483647 w 607"/>
                <a:gd name="T113" fmla="*/ 2147483647 h 5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7"/>
                <a:gd name="T172" fmla="*/ 0 h 576"/>
                <a:gd name="T173" fmla="*/ 607 w 607"/>
                <a:gd name="T174" fmla="*/ 576 h 5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7" h="576">
                  <a:moveTo>
                    <a:pt x="355" y="24"/>
                  </a:moveTo>
                  <a:lnTo>
                    <a:pt x="355" y="18"/>
                  </a:lnTo>
                  <a:lnTo>
                    <a:pt x="353" y="16"/>
                  </a:lnTo>
                  <a:lnTo>
                    <a:pt x="353" y="12"/>
                  </a:lnTo>
                  <a:lnTo>
                    <a:pt x="351" y="10"/>
                  </a:lnTo>
                  <a:lnTo>
                    <a:pt x="349" y="10"/>
                  </a:lnTo>
                  <a:lnTo>
                    <a:pt x="346" y="12"/>
                  </a:lnTo>
                  <a:lnTo>
                    <a:pt x="344" y="14"/>
                  </a:lnTo>
                  <a:lnTo>
                    <a:pt x="342" y="14"/>
                  </a:lnTo>
                  <a:lnTo>
                    <a:pt x="338" y="14"/>
                  </a:lnTo>
                  <a:lnTo>
                    <a:pt x="338" y="10"/>
                  </a:lnTo>
                  <a:lnTo>
                    <a:pt x="336" y="8"/>
                  </a:lnTo>
                  <a:lnTo>
                    <a:pt x="334" y="8"/>
                  </a:lnTo>
                  <a:lnTo>
                    <a:pt x="330" y="6"/>
                  </a:lnTo>
                  <a:lnTo>
                    <a:pt x="328" y="8"/>
                  </a:lnTo>
                  <a:lnTo>
                    <a:pt x="326" y="8"/>
                  </a:lnTo>
                  <a:lnTo>
                    <a:pt x="324" y="8"/>
                  </a:lnTo>
                  <a:lnTo>
                    <a:pt x="323" y="4"/>
                  </a:lnTo>
                  <a:lnTo>
                    <a:pt x="323" y="2"/>
                  </a:lnTo>
                  <a:lnTo>
                    <a:pt x="321" y="0"/>
                  </a:lnTo>
                  <a:lnTo>
                    <a:pt x="319" y="0"/>
                  </a:lnTo>
                  <a:lnTo>
                    <a:pt x="317" y="2"/>
                  </a:lnTo>
                  <a:lnTo>
                    <a:pt x="315" y="4"/>
                  </a:lnTo>
                  <a:lnTo>
                    <a:pt x="311" y="4"/>
                  </a:lnTo>
                  <a:lnTo>
                    <a:pt x="307" y="4"/>
                  </a:lnTo>
                  <a:lnTo>
                    <a:pt x="307" y="6"/>
                  </a:lnTo>
                  <a:lnTo>
                    <a:pt x="307" y="10"/>
                  </a:lnTo>
                  <a:lnTo>
                    <a:pt x="305" y="14"/>
                  </a:lnTo>
                  <a:lnTo>
                    <a:pt x="305" y="18"/>
                  </a:lnTo>
                  <a:lnTo>
                    <a:pt x="301" y="20"/>
                  </a:lnTo>
                  <a:lnTo>
                    <a:pt x="299" y="18"/>
                  </a:lnTo>
                  <a:lnTo>
                    <a:pt x="296" y="18"/>
                  </a:lnTo>
                  <a:lnTo>
                    <a:pt x="292" y="18"/>
                  </a:lnTo>
                  <a:lnTo>
                    <a:pt x="290" y="20"/>
                  </a:lnTo>
                  <a:lnTo>
                    <a:pt x="288" y="20"/>
                  </a:lnTo>
                  <a:lnTo>
                    <a:pt x="284" y="22"/>
                  </a:lnTo>
                  <a:lnTo>
                    <a:pt x="282" y="24"/>
                  </a:lnTo>
                  <a:lnTo>
                    <a:pt x="278" y="27"/>
                  </a:lnTo>
                  <a:lnTo>
                    <a:pt x="275" y="29"/>
                  </a:lnTo>
                  <a:lnTo>
                    <a:pt x="271" y="33"/>
                  </a:lnTo>
                  <a:lnTo>
                    <a:pt x="267" y="35"/>
                  </a:lnTo>
                  <a:lnTo>
                    <a:pt x="265" y="35"/>
                  </a:lnTo>
                  <a:lnTo>
                    <a:pt x="265" y="39"/>
                  </a:lnTo>
                  <a:lnTo>
                    <a:pt x="263" y="43"/>
                  </a:lnTo>
                  <a:lnTo>
                    <a:pt x="261" y="45"/>
                  </a:lnTo>
                  <a:lnTo>
                    <a:pt x="257" y="48"/>
                  </a:lnTo>
                  <a:lnTo>
                    <a:pt x="248" y="60"/>
                  </a:lnTo>
                  <a:lnTo>
                    <a:pt x="242" y="66"/>
                  </a:lnTo>
                  <a:lnTo>
                    <a:pt x="240" y="68"/>
                  </a:lnTo>
                  <a:lnTo>
                    <a:pt x="238" y="72"/>
                  </a:lnTo>
                  <a:lnTo>
                    <a:pt x="232" y="77"/>
                  </a:lnTo>
                  <a:lnTo>
                    <a:pt x="230" y="81"/>
                  </a:lnTo>
                  <a:lnTo>
                    <a:pt x="230" y="83"/>
                  </a:lnTo>
                  <a:lnTo>
                    <a:pt x="228" y="85"/>
                  </a:lnTo>
                  <a:lnTo>
                    <a:pt x="223" y="93"/>
                  </a:lnTo>
                  <a:lnTo>
                    <a:pt x="219" y="98"/>
                  </a:lnTo>
                  <a:lnTo>
                    <a:pt x="217" y="100"/>
                  </a:lnTo>
                  <a:lnTo>
                    <a:pt x="215" y="100"/>
                  </a:lnTo>
                  <a:lnTo>
                    <a:pt x="213" y="100"/>
                  </a:lnTo>
                  <a:lnTo>
                    <a:pt x="211" y="100"/>
                  </a:lnTo>
                  <a:lnTo>
                    <a:pt x="207" y="98"/>
                  </a:lnTo>
                  <a:lnTo>
                    <a:pt x="204" y="98"/>
                  </a:lnTo>
                  <a:lnTo>
                    <a:pt x="202" y="96"/>
                  </a:lnTo>
                  <a:lnTo>
                    <a:pt x="202" y="95"/>
                  </a:lnTo>
                  <a:lnTo>
                    <a:pt x="200" y="93"/>
                  </a:lnTo>
                  <a:lnTo>
                    <a:pt x="198" y="91"/>
                  </a:lnTo>
                  <a:lnTo>
                    <a:pt x="196" y="89"/>
                  </a:lnTo>
                  <a:lnTo>
                    <a:pt x="196" y="87"/>
                  </a:lnTo>
                  <a:lnTo>
                    <a:pt x="194" y="85"/>
                  </a:lnTo>
                  <a:lnTo>
                    <a:pt x="192" y="83"/>
                  </a:lnTo>
                  <a:lnTo>
                    <a:pt x="190" y="83"/>
                  </a:lnTo>
                  <a:lnTo>
                    <a:pt x="186" y="81"/>
                  </a:lnTo>
                  <a:lnTo>
                    <a:pt x="182" y="79"/>
                  </a:lnTo>
                  <a:lnTo>
                    <a:pt x="181" y="81"/>
                  </a:lnTo>
                  <a:lnTo>
                    <a:pt x="179" y="81"/>
                  </a:lnTo>
                  <a:lnTo>
                    <a:pt x="173" y="81"/>
                  </a:lnTo>
                  <a:lnTo>
                    <a:pt x="171" y="81"/>
                  </a:lnTo>
                  <a:lnTo>
                    <a:pt x="167" y="77"/>
                  </a:lnTo>
                  <a:lnTo>
                    <a:pt x="167" y="75"/>
                  </a:lnTo>
                  <a:lnTo>
                    <a:pt x="165" y="73"/>
                  </a:lnTo>
                  <a:lnTo>
                    <a:pt x="165" y="68"/>
                  </a:lnTo>
                  <a:lnTo>
                    <a:pt x="163" y="68"/>
                  </a:lnTo>
                  <a:lnTo>
                    <a:pt x="163" y="64"/>
                  </a:lnTo>
                  <a:lnTo>
                    <a:pt x="163" y="58"/>
                  </a:lnTo>
                  <a:lnTo>
                    <a:pt x="161" y="58"/>
                  </a:lnTo>
                  <a:lnTo>
                    <a:pt x="159" y="56"/>
                  </a:lnTo>
                  <a:lnTo>
                    <a:pt x="159" y="52"/>
                  </a:lnTo>
                  <a:lnTo>
                    <a:pt x="159" y="50"/>
                  </a:lnTo>
                  <a:lnTo>
                    <a:pt x="159" y="47"/>
                  </a:lnTo>
                  <a:lnTo>
                    <a:pt x="159" y="45"/>
                  </a:lnTo>
                  <a:lnTo>
                    <a:pt x="157" y="39"/>
                  </a:lnTo>
                  <a:lnTo>
                    <a:pt x="157" y="37"/>
                  </a:lnTo>
                  <a:lnTo>
                    <a:pt x="159" y="31"/>
                  </a:lnTo>
                  <a:lnTo>
                    <a:pt x="159" y="29"/>
                  </a:lnTo>
                  <a:lnTo>
                    <a:pt x="159" y="27"/>
                  </a:lnTo>
                  <a:lnTo>
                    <a:pt x="159" y="22"/>
                  </a:lnTo>
                  <a:lnTo>
                    <a:pt x="154" y="20"/>
                  </a:lnTo>
                  <a:lnTo>
                    <a:pt x="152" y="18"/>
                  </a:lnTo>
                  <a:lnTo>
                    <a:pt x="150" y="16"/>
                  </a:lnTo>
                  <a:lnTo>
                    <a:pt x="146" y="12"/>
                  </a:lnTo>
                  <a:lnTo>
                    <a:pt x="142" y="8"/>
                  </a:lnTo>
                  <a:lnTo>
                    <a:pt x="142" y="6"/>
                  </a:lnTo>
                  <a:lnTo>
                    <a:pt x="140" y="4"/>
                  </a:lnTo>
                  <a:lnTo>
                    <a:pt x="138" y="4"/>
                  </a:lnTo>
                  <a:lnTo>
                    <a:pt x="136" y="4"/>
                  </a:lnTo>
                  <a:lnTo>
                    <a:pt x="134" y="4"/>
                  </a:lnTo>
                  <a:lnTo>
                    <a:pt x="131" y="4"/>
                  </a:lnTo>
                  <a:lnTo>
                    <a:pt x="127" y="4"/>
                  </a:lnTo>
                  <a:lnTo>
                    <a:pt x="121" y="2"/>
                  </a:lnTo>
                  <a:lnTo>
                    <a:pt x="119" y="2"/>
                  </a:lnTo>
                  <a:lnTo>
                    <a:pt x="117" y="2"/>
                  </a:lnTo>
                  <a:lnTo>
                    <a:pt x="115" y="4"/>
                  </a:lnTo>
                  <a:lnTo>
                    <a:pt x="113" y="6"/>
                  </a:lnTo>
                  <a:lnTo>
                    <a:pt x="111" y="6"/>
                  </a:lnTo>
                  <a:lnTo>
                    <a:pt x="111" y="10"/>
                  </a:lnTo>
                  <a:lnTo>
                    <a:pt x="110" y="14"/>
                  </a:lnTo>
                  <a:lnTo>
                    <a:pt x="108" y="16"/>
                  </a:lnTo>
                  <a:lnTo>
                    <a:pt x="108" y="18"/>
                  </a:lnTo>
                  <a:lnTo>
                    <a:pt x="106" y="24"/>
                  </a:lnTo>
                  <a:lnTo>
                    <a:pt x="106" y="29"/>
                  </a:lnTo>
                  <a:lnTo>
                    <a:pt x="106" y="35"/>
                  </a:lnTo>
                  <a:lnTo>
                    <a:pt x="106" y="41"/>
                  </a:lnTo>
                  <a:lnTo>
                    <a:pt x="106" y="50"/>
                  </a:lnTo>
                  <a:lnTo>
                    <a:pt x="104" y="50"/>
                  </a:lnTo>
                  <a:lnTo>
                    <a:pt x="104" y="56"/>
                  </a:lnTo>
                  <a:lnTo>
                    <a:pt x="102" y="60"/>
                  </a:lnTo>
                  <a:lnTo>
                    <a:pt x="100" y="62"/>
                  </a:lnTo>
                  <a:lnTo>
                    <a:pt x="98" y="62"/>
                  </a:lnTo>
                  <a:lnTo>
                    <a:pt x="98" y="64"/>
                  </a:lnTo>
                  <a:lnTo>
                    <a:pt x="98" y="66"/>
                  </a:lnTo>
                  <a:lnTo>
                    <a:pt x="96" y="68"/>
                  </a:lnTo>
                  <a:lnTo>
                    <a:pt x="94" y="70"/>
                  </a:lnTo>
                  <a:lnTo>
                    <a:pt x="94" y="72"/>
                  </a:lnTo>
                  <a:lnTo>
                    <a:pt x="90" y="73"/>
                  </a:lnTo>
                  <a:lnTo>
                    <a:pt x="88" y="73"/>
                  </a:lnTo>
                  <a:lnTo>
                    <a:pt x="86" y="81"/>
                  </a:lnTo>
                  <a:lnTo>
                    <a:pt x="83" y="89"/>
                  </a:lnTo>
                  <a:lnTo>
                    <a:pt x="83" y="91"/>
                  </a:lnTo>
                  <a:lnTo>
                    <a:pt x="81" y="96"/>
                  </a:lnTo>
                  <a:lnTo>
                    <a:pt x="77" y="108"/>
                  </a:lnTo>
                  <a:lnTo>
                    <a:pt x="73" y="116"/>
                  </a:lnTo>
                  <a:lnTo>
                    <a:pt x="75" y="118"/>
                  </a:lnTo>
                  <a:lnTo>
                    <a:pt x="75" y="120"/>
                  </a:lnTo>
                  <a:lnTo>
                    <a:pt x="73" y="121"/>
                  </a:lnTo>
                  <a:lnTo>
                    <a:pt x="69" y="123"/>
                  </a:lnTo>
                  <a:lnTo>
                    <a:pt x="67" y="125"/>
                  </a:lnTo>
                  <a:lnTo>
                    <a:pt x="63" y="129"/>
                  </a:lnTo>
                  <a:lnTo>
                    <a:pt x="65" y="131"/>
                  </a:lnTo>
                  <a:lnTo>
                    <a:pt x="58" y="131"/>
                  </a:lnTo>
                  <a:lnTo>
                    <a:pt x="54" y="135"/>
                  </a:lnTo>
                  <a:lnTo>
                    <a:pt x="50" y="137"/>
                  </a:lnTo>
                  <a:lnTo>
                    <a:pt x="48" y="141"/>
                  </a:lnTo>
                  <a:lnTo>
                    <a:pt x="46" y="141"/>
                  </a:lnTo>
                  <a:lnTo>
                    <a:pt x="42" y="143"/>
                  </a:lnTo>
                  <a:lnTo>
                    <a:pt x="40" y="146"/>
                  </a:lnTo>
                  <a:lnTo>
                    <a:pt x="40" y="150"/>
                  </a:lnTo>
                  <a:lnTo>
                    <a:pt x="39" y="160"/>
                  </a:lnTo>
                  <a:lnTo>
                    <a:pt x="37" y="166"/>
                  </a:lnTo>
                  <a:lnTo>
                    <a:pt x="33" y="173"/>
                  </a:lnTo>
                  <a:lnTo>
                    <a:pt x="31" y="175"/>
                  </a:lnTo>
                  <a:lnTo>
                    <a:pt x="29" y="181"/>
                  </a:lnTo>
                  <a:lnTo>
                    <a:pt x="27" y="191"/>
                  </a:lnTo>
                  <a:lnTo>
                    <a:pt x="25" y="196"/>
                  </a:lnTo>
                  <a:lnTo>
                    <a:pt x="23" y="196"/>
                  </a:lnTo>
                  <a:lnTo>
                    <a:pt x="15" y="219"/>
                  </a:lnTo>
                  <a:lnTo>
                    <a:pt x="14" y="225"/>
                  </a:lnTo>
                  <a:lnTo>
                    <a:pt x="14" y="231"/>
                  </a:lnTo>
                  <a:lnTo>
                    <a:pt x="10" y="242"/>
                  </a:lnTo>
                  <a:lnTo>
                    <a:pt x="8" y="248"/>
                  </a:lnTo>
                  <a:lnTo>
                    <a:pt x="4" y="256"/>
                  </a:lnTo>
                  <a:lnTo>
                    <a:pt x="2" y="260"/>
                  </a:lnTo>
                  <a:lnTo>
                    <a:pt x="2" y="262"/>
                  </a:lnTo>
                  <a:lnTo>
                    <a:pt x="0" y="267"/>
                  </a:lnTo>
                  <a:lnTo>
                    <a:pt x="8" y="281"/>
                  </a:lnTo>
                  <a:lnTo>
                    <a:pt x="12" y="290"/>
                  </a:lnTo>
                  <a:lnTo>
                    <a:pt x="12" y="292"/>
                  </a:lnTo>
                  <a:lnTo>
                    <a:pt x="12" y="298"/>
                  </a:lnTo>
                  <a:lnTo>
                    <a:pt x="12" y="302"/>
                  </a:lnTo>
                  <a:lnTo>
                    <a:pt x="10" y="304"/>
                  </a:lnTo>
                  <a:lnTo>
                    <a:pt x="12" y="310"/>
                  </a:lnTo>
                  <a:lnTo>
                    <a:pt x="12" y="313"/>
                  </a:lnTo>
                  <a:lnTo>
                    <a:pt x="12" y="317"/>
                  </a:lnTo>
                  <a:lnTo>
                    <a:pt x="12" y="319"/>
                  </a:lnTo>
                  <a:lnTo>
                    <a:pt x="12" y="321"/>
                  </a:lnTo>
                  <a:lnTo>
                    <a:pt x="14" y="323"/>
                  </a:lnTo>
                  <a:lnTo>
                    <a:pt x="15" y="325"/>
                  </a:lnTo>
                  <a:lnTo>
                    <a:pt x="17" y="327"/>
                  </a:lnTo>
                  <a:lnTo>
                    <a:pt x="19" y="327"/>
                  </a:lnTo>
                  <a:lnTo>
                    <a:pt x="27" y="325"/>
                  </a:lnTo>
                  <a:lnTo>
                    <a:pt x="31" y="325"/>
                  </a:lnTo>
                  <a:lnTo>
                    <a:pt x="35" y="327"/>
                  </a:lnTo>
                  <a:lnTo>
                    <a:pt x="39" y="329"/>
                  </a:lnTo>
                  <a:lnTo>
                    <a:pt x="39" y="331"/>
                  </a:lnTo>
                  <a:lnTo>
                    <a:pt x="40" y="333"/>
                  </a:lnTo>
                  <a:lnTo>
                    <a:pt x="40" y="336"/>
                  </a:lnTo>
                  <a:lnTo>
                    <a:pt x="42" y="340"/>
                  </a:lnTo>
                  <a:lnTo>
                    <a:pt x="42" y="344"/>
                  </a:lnTo>
                  <a:lnTo>
                    <a:pt x="39" y="344"/>
                  </a:lnTo>
                  <a:lnTo>
                    <a:pt x="37" y="342"/>
                  </a:lnTo>
                  <a:lnTo>
                    <a:pt x="33" y="342"/>
                  </a:lnTo>
                  <a:lnTo>
                    <a:pt x="31" y="342"/>
                  </a:lnTo>
                  <a:lnTo>
                    <a:pt x="29" y="340"/>
                  </a:lnTo>
                  <a:lnTo>
                    <a:pt x="27" y="340"/>
                  </a:lnTo>
                  <a:lnTo>
                    <a:pt x="25" y="340"/>
                  </a:lnTo>
                  <a:lnTo>
                    <a:pt x="25" y="344"/>
                  </a:lnTo>
                  <a:lnTo>
                    <a:pt x="35" y="348"/>
                  </a:lnTo>
                  <a:lnTo>
                    <a:pt x="42" y="352"/>
                  </a:lnTo>
                  <a:lnTo>
                    <a:pt x="48" y="354"/>
                  </a:lnTo>
                  <a:lnTo>
                    <a:pt x="54" y="358"/>
                  </a:lnTo>
                  <a:lnTo>
                    <a:pt x="60" y="365"/>
                  </a:lnTo>
                  <a:lnTo>
                    <a:pt x="69" y="371"/>
                  </a:lnTo>
                  <a:lnTo>
                    <a:pt x="77" y="375"/>
                  </a:lnTo>
                  <a:lnTo>
                    <a:pt x="86" y="381"/>
                  </a:lnTo>
                  <a:lnTo>
                    <a:pt x="90" y="383"/>
                  </a:lnTo>
                  <a:lnTo>
                    <a:pt x="96" y="386"/>
                  </a:lnTo>
                  <a:lnTo>
                    <a:pt x="96" y="384"/>
                  </a:lnTo>
                  <a:lnTo>
                    <a:pt x="96" y="383"/>
                  </a:lnTo>
                  <a:lnTo>
                    <a:pt x="98" y="384"/>
                  </a:lnTo>
                  <a:lnTo>
                    <a:pt x="102" y="386"/>
                  </a:lnTo>
                  <a:lnTo>
                    <a:pt x="104" y="388"/>
                  </a:lnTo>
                  <a:lnTo>
                    <a:pt x="110" y="390"/>
                  </a:lnTo>
                  <a:lnTo>
                    <a:pt x="113" y="392"/>
                  </a:lnTo>
                  <a:lnTo>
                    <a:pt x="117" y="394"/>
                  </a:lnTo>
                  <a:lnTo>
                    <a:pt x="119" y="394"/>
                  </a:lnTo>
                  <a:lnTo>
                    <a:pt x="121" y="396"/>
                  </a:lnTo>
                  <a:lnTo>
                    <a:pt x="123" y="398"/>
                  </a:lnTo>
                  <a:lnTo>
                    <a:pt x="127" y="398"/>
                  </a:lnTo>
                  <a:lnTo>
                    <a:pt x="127" y="400"/>
                  </a:lnTo>
                  <a:lnTo>
                    <a:pt x="127" y="402"/>
                  </a:lnTo>
                  <a:lnTo>
                    <a:pt x="125" y="402"/>
                  </a:lnTo>
                  <a:lnTo>
                    <a:pt x="119" y="400"/>
                  </a:lnTo>
                  <a:lnTo>
                    <a:pt x="117" y="398"/>
                  </a:lnTo>
                  <a:lnTo>
                    <a:pt x="113" y="396"/>
                  </a:lnTo>
                  <a:lnTo>
                    <a:pt x="111" y="394"/>
                  </a:lnTo>
                  <a:lnTo>
                    <a:pt x="110" y="394"/>
                  </a:lnTo>
                  <a:lnTo>
                    <a:pt x="108" y="392"/>
                  </a:lnTo>
                  <a:lnTo>
                    <a:pt x="106" y="390"/>
                  </a:lnTo>
                  <a:lnTo>
                    <a:pt x="102" y="388"/>
                  </a:lnTo>
                  <a:lnTo>
                    <a:pt x="98" y="388"/>
                  </a:lnTo>
                  <a:lnTo>
                    <a:pt x="104" y="390"/>
                  </a:lnTo>
                  <a:lnTo>
                    <a:pt x="110" y="394"/>
                  </a:lnTo>
                  <a:lnTo>
                    <a:pt x="113" y="398"/>
                  </a:lnTo>
                  <a:lnTo>
                    <a:pt x="119" y="402"/>
                  </a:lnTo>
                  <a:lnTo>
                    <a:pt x="123" y="404"/>
                  </a:lnTo>
                  <a:lnTo>
                    <a:pt x="127" y="406"/>
                  </a:lnTo>
                  <a:lnTo>
                    <a:pt x="129" y="406"/>
                  </a:lnTo>
                  <a:lnTo>
                    <a:pt x="131" y="404"/>
                  </a:lnTo>
                  <a:lnTo>
                    <a:pt x="131" y="406"/>
                  </a:lnTo>
                  <a:lnTo>
                    <a:pt x="131" y="407"/>
                  </a:lnTo>
                  <a:lnTo>
                    <a:pt x="134" y="409"/>
                  </a:lnTo>
                  <a:lnTo>
                    <a:pt x="140" y="417"/>
                  </a:lnTo>
                  <a:lnTo>
                    <a:pt x="146" y="425"/>
                  </a:lnTo>
                  <a:lnTo>
                    <a:pt x="152" y="429"/>
                  </a:lnTo>
                  <a:lnTo>
                    <a:pt x="156" y="434"/>
                  </a:lnTo>
                  <a:lnTo>
                    <a:pt x="161" y="440"/>
                  </a:lnTo>
                  <a:lnTo>
                    <a:pt x="167" y="446"/>
                  </a:lnTo>
                  <a:lnTo>
                    <a:pt x="169" y="446"/>
                  </a:lnTo>
                  <a:lnTo>
                    <a:pt x="173" y="450"/>
                  </a:lnTo>
                  <a:lnTo>
                    <a:pt x="177" y="454"/>
                  </a:lnTo>
                  <a:lnTo>
                    <a:pt x="181" y="455"/>
                  </a:lnTo>
                  <a:lnTo>
                    <a:pt x="184" y="457"/>
                  </a:lnTo>
                  <a:lnTo>
                    <a:pt x="188" y="459"/>
                  </a:lnTo>
                  <a:lnTo>
                    <a:pt x="188" y="461"/>
                  </a:lnTo>
                  <a:lnTo>
                    <a:pt x="190" y="463"/>
                  </a:lnTo>
                  <a:lnTo>
                    <a:pt x="194" y="463"/>
                  </a:lnTo>
                  <a:lnTo>
                    <a:pt x="196" y="463"/>
                  </a:lnTo>
                  <a:lnTo>
                    <a:pt x="198" y="463"/>
                  </a:lnTo>
                  <a:lnTo>
                    <a:pt x="200" y="461"/>
                  </a:lnTo>
                  <a:lnTo>
                    <a:pt x="204" y="463"/>
                  </a:lnTo>
                  <a:lnTo>
                    <a:pt x="205" y="465"/>
                  </a:lnTo>
                  <a:lnTo>
                    <a:pt x="209" y="467"/>
                  </a:lnTo>
                  <a:lnTo>
                    <a:pt x="209" y="469"/>
                  </a:lnTo>
                  <a:lnTo>
                    <a:pt x="213" y="469"/>
                  </a:lnTo>
                  <a:lnTo>
                    <a:pt x="213" y="471"/>
                  </a:lnTo>
                  <a:lnTo>
                    <a:pt x="215" y="475"/>
                  </a:lnTo>
                  <a:lnTo>
                    <a:pt x="217" y="477"/>
                  </a:lnTo>
                  <a:lnTo>
                    <a:pt x="221" y="477"/>
                  </a:lnTo>
                  <a:lnTo>
                    <a:pt x="223" y="478"/>
                  </a:lnTo>
                  <a:lnTo>
                    <a:pt x="223" y="477"/>
                  </a:lnTo>
                  <a:lnTo>
                    <a:pt x="221" y="475"/>
                  </a:lnTo>
                  <a:lnTo>
                    <a:pt x="219" y="473"/>
                  </a:lnTo>
                  <a:lnTo>
                    <a:pt x="219" y="471"/>
                  </a:lnTo>
                  <a:lnTo>
                    <a:pt x="221" y="471"/>
                  </a:lnTo>
                  <a:lnTo>
                    <a:pt x="223" y="471"/>
                  </a:lnTo>
                  <a:lnTo>
                    <a:pt x="223" y="473"/>
                  </a:lnTo>
                  <a:lnTo>
                    <a:pt x="223" y="477"/>
                  </a:lnTo>
                  <a:lnTo>
                    <a:pt x="225" y="477"/>
                  </a:lnTo>
                  <a:lnTo>
                    <a:pt x="227" y="477"/>
                  </a:lnTo>
                  <a:lnTo>
                    <a:pt x="228" y="478"/>
                  </a:lnTo>
                  <a:lnTo>
                    <a:pt x="230" y="480"/>
                  </a:lnTo>
                  <a:lnTo>
                    <a:pt x="232" y="480"/>
                  </a:lnTo>
                  <a:lnTo>
                    <a:pt x="234" y="480"/>
                  </a:lnTo>
                  <a:lnTo>
                    <a:pt x="234" y="478"/>
                  </a:lnTo>
                  <a:lnTo>
                    <a:pt x="236" y="478"/>
                  </a:lnTo>
                  <a:lnTo>
                    <a:pt x="238" y="478"/>
                  </a:lnTo>
                  <a:lnTo>
                    <a:pt x="240" y="480"/>
                  </a:lnTo>
                  <a:lnTo>
                    <a:pt x="240" y="482"/>
                  </a:lnTo>
                  <a:lnTo>
                    <a:pt x="240" y="484"/>
                  </a:lnTo>
                  <a:lnTo>
                    <a:pt x="240" y="486"/>
                  </a:lnTo>
                  <a:lnTo>
                    <a:pt x="240" y="488"/>
                  </a:lnTo>
                  <a:lnTo>
                    <a:pt x="242" y="490"/>
                  </a:lnTo>
                  <a:lnTo>
                    <a:pt x="244" y="490"/>
                  </a:lnTo>
                  <a:lnTo>
                    <a:pt x="244" y="492"/>
                  </a:lnTo>
                  <a:lnTo>
                    <a:pt x="244" y="494"/>
                  </a:lnTo>
                  <a:lnTo>
                    <a:pt x="242" y="496"/>
                  </a:lnTo>
                  <a:lnTo>
                    <a:pt x="240" y="496"/>
                  </a:lnTo>
                  <a:lnTo>
                    <a:pt x="240" y="492"/>
                  </a:lnTo>
                  <a:lnTo>
                    <a:pt x="236" y="488"/>
                  </a:lnTo>
                  <a:lnTo>
                    <a:pt x="236" y="486"/>
                  </a:lnTo>
                  <a:lnTo>
                    <a:pt x="234" y="484"/>
                  </a:lnTo>
                  <a:lnTo>
                    <a:pt x="234" y="482"/>
                  </a:lnTo>
                  <a:lnTo>
                    <a:pt x="232" y="482"/>
                  </a:lnTo>
                  <a:lnTo>
                    <a:pt x="228" y="482"/>
                  </a:lnTo>
                  <a:lnTo>
                    <a:pt x="227" y="482"/>
                  </a:lnTo>
                  <a:lnTo>
                    <a:pt x="223" y="482"/>
                  </a:lnTo>
                  <a:lnTo>
                    <a:pt x="221" y="480"/>
                  </a:lnTo>
                  <a:lnTo>
                    <a:pt x="221" y="484"/>
                  </a:lnTo>
                  <a:lnTo>
                    <a:pt x="221" y="486"/>
                  </a:lnTo>
                  <a:lnTo>
                    <a:pt x="223" y="488"/>
                  </a:lnTo>
                  <a:lnTo>
                    <a:pt x="227" y="490"/>
                  </a:lnTo>
                  <a:lnTo>
                    <a:pt x="228" y="492"/>
                  </a:lnTo>
                  <a:lnTo>
                    <a:pt x="227" y="492"/>
                  </a:lnTo>
                  <a:lnTo>
                    <a:pt x="225" y="492"/>
                  </a:lnTo>
                  <a:lnTo>
                    <a:pt x="227" y="494"/>
                  </a:lnTo>
                  <a:lnTo>
                    <a:pt x="228" y="496"/>
                  </a:lnTo>
                  <a:lnTo>
                    <a:pt x="232" y="498"/>
                  </a:lnTo>
                  <a:lnTo>
                    <a:pt x="240" y="503"/>
                  </a:lnTo>
                  <a:lnTo>
                    <a:pt x="242" y="505"/>
                  </a:lnTo>
                  <a:lnTo>
                    <a:pt x="244" y="507"/>
                  </a:lnTo>
                  <a:lnTo>
                    <a:pt x="248" y="509"/>
                  </a:lnTo>
                  <a:lnTo>
                    <a:pt x="252" y="515"/>
                  </a:lnTo>
                  <a:lnTo>
                    <a:pt x="253" y="517"/>
                  </a:lnTo>
                  <a:lnTo>
                    <a:pt x="257" y="517"/>
                  </a:lnTo>
                  <a:lnTo>
                    <a:pt x="259" y="515"/>
                  </a:lnTo>
                  <a:lnTo>
                    <a:pt x="261" y="515"/>
                  </a:lnTo>
                  <a:lnTo>
                    <a:pt x="261" y="519"/>
                  </a:lnTo>
                  <a:lnTo>
                    <a:pt x="261" y="521"/>
                  </a:lnTo>
                  <a:lnTo>
                    <a:pt x="269" y="526"/>
                  </a:lnTo>
                  <a:lnTo>
                    <a:pt x="273" y="530"/>
                  </a:lnTo>
                  <a:lnTo>
                    <a:pt x="275" y="532"/>
                  </a:lnTo>
                  <a:lnTo>
                    <a:pt x="276" y="532"/>
                  </a:lnTo>
                  <a:lnTo>
                    <a:pt x="276" y="536"/>
                  </a:lnTo>
                  <a:lnTo>
                    <a:pt x="278" y="538"/>
                  </a:lnTo>
                  <a:lnTo>
                    <a:pt x="282" y="540"/>
                  </a:lnTo>
                  <a:lnTo>
                    <a:pt x="284" y="542"/>
                  </a:lnTo>
                  <a:lnTo>
                    <a:pt x="286" y="544"/>
                  </a:lnTo>
                  <a:lnTo>
                    <a:pt x="290" y="546"/>
                  </a:lnTo>
                  <a:lnTo>
                    <a:pt x="294" y="550"/>
                  </a:lnTo>
                  <a:lnTo>
                    <a:pt x="296" y="551"/>
                  </a:lnTo>
                  <a:lnTo>
                    <a:pt x="301" y="555"/>
                  </a:lnTo>
                  <a:lnTo>
                    <a:pt x="303" y="559"/>
                  </a:lnTo>
                  <a:lnTo>
                    <a:pt x="307" y="561"/>
                  </a:lnTo>
                  <a:lnTo>
                    <a:pt x="309" y="565"/>
                  </a:lnTo>
                  <a:lnTo>
                    <a:pt x="313" y="569"/>
                  </a:lnTo>
                  <a:lnTo>
                    <a:pt x="317" y="573"/>
                  </a:lnTo>
                  <a:lnTo>
                    <a:pt x="321" y="574"/>
                  </a:lnTo>
                  <a:lnTo>
                    <a:pt x="326" y="576"/>
                  </a:lnTo>
                  <a:lnTo>
                    <a:pt x="332" y="565"/>
                  </a:lnTo>
                  <a:lnTo>
                    <a:pt x="340" y="546"/>
                  </a:lnTo>
                  <a:lnTo>
                    <a:pt x="338" y="538"/>
                  </a:lnTo>
                  <a:lnTo>
                    <a:pt x="336" y="534"/>
                  </a:lnTo>
                  <a:lnTo>
                    <a:pt x="332" y="528"/>
                  </a:lnTo>
                  <a:lnTo>
                    <a:pt x="334" y="526"/>
                  </a:lnTo>
                  <a:lnTo>
                    <a:pt x="338" y="523"/>
                  </a:lnTo>
                  <a:lnTo>
                    <a:pt x="336" y="511"/>
                  </a:lnTo>
                  <a:lnTo>
                    <a:pt x="338" y="503"/>
                  </a:lnTo>
                  <a:lnTo>
                    <a:pt x="338" y="500"/>
                  </a:lnTo>
                  <a:lnTo>
                    <a:pt x="344" y="492"/>
                  </a:lnTo>
                  <a:lnTo>
                    <a:pt x="347" y="484"/>
                  </a:lnTo>
                  <a:lnTo>
                    <a:pt x="347" y="475"/>
                  </a:lnTo>
                  <a:lnTo>
                    <a:pt x="340" y="461"/>
                  </a:lnTo>
                  <a:lnTo>
                    <a:pt x="336" y="454"/>
                  </a:lnTo>
                  <a:lnTo>
                    <a:pt x="334" y="452"/>
                  </a:lnTo>
                  <a:lnTo>
                    <a:pt x="332" y="432"/>
                  </a:lnTo>
                  <a:lnTo>
                    <a:pt x="353" y="390"/>
                  </a:lnTo>
                  <a:lnTo>
                    <a:pt x="372" y="352"/>
                  </a:lnTo>
                  <a:lnTo>
                    <a:pt x="394" y="311"/>
                  </a:lnTo>
                  <a:lnTo>
                    <a:pt x="426" y="310"/>
                  </a:lnTo>
                  <a:lnTo>
                    <a:pt x="491" y="304"/>
                  </a:lnTo>
                  <a:lnTo>
                    <a:pt x="601" y="296"/>
                  </a:lnTo>
                  <a:lnTo>
                    <a:pt x="603" y="287"/>
                  </a:lnTo>
                  <a:lnTo>
                    <a:pt x="601" y="269"/>
                  </a:lnTo>
                  <a:lnTo>
                    <a:pt x="601" y="258"/>
                  </a:lnTo>
                  <a:lnTo>
                    <a:pt x="605" y="248"/>
                  </a:lnTo>
                  <a:lnTo>
                    <a:pt x="607" y="239"/>
                  </a:lnTo>
                  <a:lnTo>
                    <a:pt x="597" y="235"/>
                  </a:lnTo>
                  <a:lnTo>
                    <a:pt x="578" y="229"/>
                  </a:lnTo>
                  <a:lnTo>
                    <a:pt x="562" y="214"/>
                  </a:lnTo>
                  <a:lnTo>
                    <a:pt x="555" y="194"/>
                  </a:lnTo>
                  <a:lnTo>
                    <a:pt x="526" y="177"/>
                  </a:lnTo>
                  <a:lnTo>
                    <a:pt x="511" y="169"/>
                  </a:lnTo>
                  <a:lnTo>
                    <a:pt x="499" y="166"/>
                  </a:lnTo>
                  <a:lnTo>
                    <a:pt x="491" y="162"/>
                  </a:lnTo>
                  <a:lnTo>
                    <a:pt x="476" y="144"/>
                  </a:lnTo>
                  <a:lnTo>
                    <a:pt x="465" y="143"/>
                  </a:lnTo>
                  <a:lnTo>
                    <a:pt x="463" y="139"/>
                  </a:lnTo>
                  <a:lnTo>
                    <a:pt x="457" y="123"/>
                  </a:lnTo>
                  <a:lnTo>
                    <a:pt x="445" y="116"/>
                  </a:lnTo>
                  <a:lnTo>
                    <a:pt x="430" y="114"/>
                  </a:lnTo>
                  <a:lnTo>
                    <a:pt x="428" y="114"/>
                  </a:lnTo>
                  <a:lnTo>
                    <a:pt x="420" y="108"/>
                  </a:lnTo>
                  <a:lnTo>
                    <a:pt x="418" y="108"/>
                  </a:lnTo>
                  <a:lnTo>
                    <a:pt x="420" y="104"/>
                  </a:lnTo>
                  <a:lnTo>
                    <a:pt x="422" y="104"/>
                  </a:lnTo>
                  <a:lnTo>
                    <a:pt x="422" y="102"/>
                  </a:lnTo>
                  <a:lnTo>
                    <a:pt x="422" y="98"/>
                  </a:lnTo>
                  <a:lnTo>
                    <a:pt x="424" y="96"/>
                  </a:lnTo>
                  <a:lnTo>
                    <a:pt x="426" y="96"/>
                  </a:lnTo>
                  <a:lnTo>
                    <a:pt x="428" y="96"/>
                  </a:lnTo>
                  <a:lnTo>
                    <a:pt x="428" y="95"/>
                  </a:lnTo>
                  <a:lnTo>
                    <a:pt x="426" y="93"/>
                  </a:lnTo>
                  <a:lnTo>
                    <a:pt x="426" y="91"/>
                  </a:lnTo>
                  <a:lnTo>
                    <a:pt x="422" y="91"/>
                  </a:lnTo>
                  <a:lnTo>
                    <a:pt x="422" y="89"/>
                  </a:lnTo>
                  <a:lnTo>
                    <a:pt x="422" y="87"/>
                  </a:lnTo>
                  <a:lnTo>
                    <a:pt x="420" y="85"/>
                  </a:lnTo>
                  <a:lnTo>
                    <a:pt x="418" y="85"/>
                  </a:lnTo>
                  <a:lnTo>
                    <a:pt x="415" y="85"/>
                  </a:lnTo>
                  <a:lnTo>
                    <a:pt x="411" y="85"/>
                  </a:lnTo>
                  <a:lnTo>
                    <a:pt x="407" y="85"/>
                  </a:lnTo>
                  <a:lnTo>
                    <a:pt x="407" y="83"/>
                  </a:lnTo>
                  <a:lnTo>
                    <a:pt x="409" y="81"/>
                  </a:lnTo>
                  <a:lnTo>
                    <a:pt x="407" y="79"/>
                  </a:lnTo>
                  <a:lnTo>
                    <a:pt x="405" y="79"/>
                  </a:lnTo>
                  <a:lnTo>
                    <a:pt x="401" y="77"/>
                  </a:lnTo>
                  <a:lnTo>
                    <a:pt x="399" y="77"/>
                  </a:lnTo>
                  <a:lnTo>
                    <a:pt x="397" y="77"/>
                  </a:lnTo>
                  <a:lnTo>
                    <a:pt x="392" y="77"/>
                  </a:lnTo>
                  <a:lnTo>
                    <a:pt x="388" y="75"/>
                  </a:lnTo>
                  <a:lnTo>
                    <a:pt x="386" y="75"/>
                  </a:lnTo>
                  <a:lnTo>
                    <a:pt x="382" y="75"/>
                  </a:lnTo>
                  <a:lnTo>
                    <a:pt x="380" y="75"/>
                  </a:lnTo>
                  <a:lnTo>
                    <a:pt x="378" y="73"/>
                  </a:lnTo>
                  <a:lnTo>
                    <a:pt x="378" y="72"/>
                  </a:lnTo>
                  <a:lnTo>
                    <a:pt x="376" y="70"/>
                  </a:lnTo>
                  <a:lnTo>
                    <a:pt x="378" y="68"/>
                  </a:lnTo>
                  <a:lnTo>
                    <a:pt x="378" y="66"/>
                  </a:lnTo>
                  <a:lnTo>
                    <a:pt x="380" y="64"/>
                  </a:lnTo>
                  <a:lnTo>
                    <a:pt x="380" y="60"/>
                  </a:lnTo>
                  <a:lnTo>
                    <a:pt x="382" y="58"/>
                  </a:lnTo>
                  <a:lnTo>
                    <a:pt x="382" y="56"/>
                  </a:lnTo>
                  <a:lnTo>
                    <a:pt x="382" y="54"/>
                  </a:lnTo>
                  <a:lnTo>
                    <a:pt x="384" y="52"/>
                  </a:lnTo>
                  <a:lnTo>
                    <a:pt x="382" y="50"/>
                  </a:lnTo>
                  <a:lnTo>
                    <a:pt x="382" y="48"/>
                  </a:lnTo>
                  <a:lnTo>
                    <a:pt x="380" y="47"/>
                  </a:lnTo>
                  <a:lnTo>
                    <a:pt x="380" y="45"/>
                  </a:lnTo>
                  <a:lnTo>
                    <a:pt x="378" y="41"/>
                  </a:lnTo>
                  <a:lnTo>
                    <a:pt x="374" y="39"/>
                  </a:lnTo>
                  <a:lnTo>
                    <a:pt x="372" y="37"/>
                  </a:lnTo>
                  <a:lnTo>
                    <a:pt x="369" y="37"/>
                  </a:lnTo>
                  <a:lnTo>
                    <a:pt x="365" y="37"/>
                  </a:lnTo>
                  <a:lnTo>
                    <a:pt x="361" y="37"/>
                  </a:lnTo>
                  <a:lnTo>
                    <a:pt x="359" y="35"/>
                  </a:lnTo>
                  <a:lnTo>
                    <a:pt x="357" y="35"/>
                  </a:lnTo>
                  <a:lnTo>
                    <a:pt x="357" y="33"/>
                  </a:lnTo>
                  <a:lnTo>
                    <a:pt x="357" y="31"/>
                  </a:lnTo>
                  <a:lnTo>
                    <a:pt x="357" y="29"/>
                  </a:lnTo>
                  <a:lnTo>
                    <a:pt x="355" y="27"/>
                  </a:lnTo>
                  <a:lnTo>
                    <a:pt x="355" y="24"/>
                  </a:lnTo>
                  <a:close/>
                </a:path>
              </a:pathLst>
            </a:custGeom>
            <a:solidFill>
              <a:schemeClr val="accent4">
                <a:lumMod val="40000"/>
                <a:lumOff val="60000"/>
              </a:schemeClr>
            </a:solidFill>
            <a:ln w="12700" cmpd="sng">
              <a:solidFill>
                <a:schemeClr val="tx1"/>
              </a:solidFill>
              <a:round/>
              <a:headEnd/>
              <a:tailEnd/>
            </a:ln>
          </p:spPr>
          <p:txBody>
            <a:bodyPr/>
            <a:lstStyle/>
            <a:p>
              <a:endParaRPr lang="es-MX" sz="375">
                <a:solidFill>
                  <a:prstClr val="black"/>
                </a:solidFill>
                <a:cs typeface="Arial" pitchFamily="34" charset="0"/>
              </a:endParaRPr>
            </a:p>
          </p:txBody>
        </p:sp>
        <p:sp>
          <p:nvSpPr>
            <p:cNvPr id="130" name="Freeform 239"/>
            <p:cNvSpPr>
              <a:spLocks/>
            </p:cNvSpPr>
            <p:nvPr/>
          </p:nvSpPr>
          <p:spPr bwMode="auto">
            <a:xfrm>
              <a:off x="6105159" y="4562570"/>
              <a:ext cx="597538" cy="295326"/>
            </a:xfrm>
            <a:custGeom>
              <a:avLst/>
              <a:gdLst>
                <a:gd name="T0" fmla="*/ 2147483647 w 499"/>
                <a:gd name="T1" fmla="*/ 2147483647 h 246"/>
                <a:gd name="T2" fmla="*/ 2147483647 w 499"/>
                <a:gd name="T3" fmla="*/ 2147483647 h 246"/>
                <a:gd name="T4" fmla="*/ 2147483647 w 499"/>
                <a:gd name="T5" fmla="*/ 2147483647 h 246"/>
                <a:gd name="T6" fmla="*/ 2147483647 w 499"/>
                <a:gd name="T7" fmla="*/ 2147483647 h 246"/>
                <a:gd name="T8" fmla="*/ 2147483647 w 499"/>
                <a:gd name="T9" fmla="*/ 2147483647 h 246"/>
                <a:gd name="T10" fmla="*/ 2147483647 w 499"/>
                <a:gd name="T11" fmla="*/ 2147483647 h 246"/>
                <a:gd name="T12" fmla="*/ 2147483647 w 499"/>
                <a:gd name="T13" fmla="*/ 2147483647 h 246"/>
                <a:gd name="T14" fmla="*/ 2147483647 w 499"/>
                <a:gd name="T15" fmla="*/ 2147483647 h 246"/>
                <a:gd name="T16" fmla="*/ 2147483647 w 499"/>
                <a:gd name="T17" fmla="*/ 2147483647 h 246"/>
                <a:gd name="T18" fmla="*/ 2147483647 w 499"/>
                <a:gd name="T19" fmla="*/ 2147483647 h 246"/>
                <a:gd name="T20" fmla="*/ 2147483647 w 499"/>
                <a:gd name="T21" fmla="*/ 2147483647 h 246"/>
                <a:gd name="T22" fmla="*/ 2147483647 w 499"/>
                <a:gd name="T23" fmla="*/ 2147483647 h 246"/>
                <a:gd name="T24" fmla="*/ 2147483647 w 499"/>
                <a:gd name="T25" fmla="*/ 2147483647 h 246"/>
                <a:gd name="T26" fmla="*/ 2147483647 w 499"/>
                <a:gd name="T27" fmla="*/ 2147483647 h 246"/>
                <a:gd name="T28" fmla="*/ 2147483647 w 499"/>
                <a:gd name="T29" fmla="*/ 2147483647 h 246"/>
                <a:gd name="T30" fmla="*/ 2147483647 w 499"/>
                <a:gd name="T31" fmla="*/ 2147483647 h 246"/>
                <a:gd name="T32" fmla="*/ 2147483647 w 499"/>
                <a:gd name="T33" fmla="*/ 2147483647 h 246"/>
                <a:gd name="T34" fmla="*/ 2147483647 w 499"/>
                <a:gd name="T35" fmla="*/ 2147483647 h 246"/>
                <a:gd name="T36" fmla="*/ 2147483647 w 499"/>
                <a:gd name="T37" fmla="*/ 2147483647 h 246"/>
                <a:gd name="T38" fmla="*/ 2147483647 w 499"/>
                <a:gd name="T39" fmla="*/ 2147483647 h 246"/>
                <a:gd name="T40" fmla="*/ 2147483647 w 499"/>
                <a:gd name="T41" fmla="*/ 2147483647 h 246"/>
                <a:gd name="T42" fmla="*/ 2147483647 w 499"/>
                <a:gd name="T43" fmla="*/ 2147483647 h 246"/>
                <a:gd name="T44" fmla="*/ 2147483647 w 499"/>
                <a:gd name="T45" fmla="*/ 2147483647 h 246"/>
                <a:gd name="T46" fmla="*/ 2147483647 w 499"/>
                <a:gd name="T47" fmla="*/ 2147483647 h 246"/>
                <a:gd name="T48" fmla="*/ 2147483647 w 499"/>
                <a:gd name="T49" fmla="*/ 2147483647 h 246"/>
                <a:gd name="T50" fmla="*/ 2147483647 w 499"/>
                <a:gd name="T51" fmla="*/ 2147483647 h 246"/>
                <a:gd name="T52" fmla="*/ 2147483647 w 499"/>
                <a:gd name="T53" fmla="*/ 2147483647 h 246"/>
                <a:gd name="T54" fmla="*/ 2147483647 w 499"/>
                <a:gd name="T55" fmla="*/ 2147483647 h 246"/>
                <a:gd name="T56" fmla="*/ 2147483647 w 499"/>
                <a:gd name="T57" fmla="*/ 2147483647 h 246"/>
                <a:gd name="T58" fmla="*/ 2147483647 w 499"/>
                <a:gd name="T59" fmla="*/ 2147483647 h 246"/>
                <a:gd name="T60" fmla="*/ 2147483647 w 499"/>
                <a:gd name="T61" fmla="*/ 2147483647 h 246"/>
                <a:gd name="T62" fmla="*/ 2147483647 w 499"/>
                <a:gd name="T63" fmla="*/ 2147483647 h 246"/>
                <a:gd name="T64" fmla="*/ 2147483647 w 499"/>
                <a:gd name="T65" fmla="*/ 2147483647 h 246"/>
                <a:gd name="T66" fmla="*/ 2147483647 w 499"/>
                <a:gd name="T67" fmla="*/ 2147483647 h 246"/>
                <a:gd name="T68" fmla="*/ 2147483647 w 499"/>
                <a:gd name="T69" fmla="*/ 2147483647 h 246"/>
                <a:gd name="T70" fmla="*/ 2147483647 w 499"/>
                <a:gd name="T71" fmla="*/ 2147483647 h 246"/>
                <a:gd name="T72" fmla="*/ 2147483647 w 499"/>
                <a:gd name="T73" fmla="*/ 2147483647 h 246"/>
                <a:gd name="T74" fmla="*/ 2147483647 w 499"/>
                <a:gd name="T75" fmla="*/ 2147483647 h 246"/>
                <a:gd name="T76" fmla="*/ 2147483647 w 499"/>
                <a:gd name="T77" fmla="*/ 2147483647 h 246"/>
                <a:gd name="T78" fmla="*/ 2147483647 w 499"/>
                <a:gd name="T79" fmla="*/ 2147483647 h 246"/>
                <a:gd name="T80" fmla="*/ 2147483647 w 499"/>
                <a:gd name="T81" fmla="*/ 2147483647 h 246"/>
                <a:gd name="T82" fmla="*/ 2147483647 w 499"/>
                <a:gd name="T83" fmla="*/ 2147483647 h 246"/>
                <a:gd name="T84" fmla="*/ 2147483647 w 499"/>
                <a:gd name="T85" fmla="*/ 2147483647 h 246"/>
                <a:gd name="T86" fmla="*/ 2147483647 w 499"/>
                <a:gd name="T87" fmla="*/ 2147483647 h 246"/>
                <a:gd name="T88" fmla="*/ 2147483647 w 499"/>
                <a:gd name="T89" fmla="*/ 2147483647 h 246"/>
                <a:gd name="T90" fmla="*/ 2147483647 w 499"/>
                <a:gd name="T91" fmla="*/ 2147483647 h 246"/>
                <a:gd name="T92" fmla="*/ 2147483647 w 499"/>
                <a:gd name="T93" fmla="*/ 2147483647 h 246"/>
                <a:gd name="T94" fmla="*/ 2147483647 w 499"/>
                <a:gd name="T95" fmla="*/ 2147483647 h 246"/>
                <a:gd name="T96" fmla="*/ 2147483647 w 499"/>
                <a:gd name="T97" fmla="*/ 2147483647 h 246"/>
                <a:gd name="T98" fmla="*/ 2147483647 w 499"/>
                <a:gd name="T99" fmla="*/ 2147483647 h 246"/>
                <a:gd name="T100" fmla="*/ 2147483647 w 499"/>
                <a:gd name="T101" fmla="*/ 2147483647 h 246"/>
                <a:gd name="T102" fmla="*/ 2147483647 w 499"/>
                <a:gd name="T103" fmla="*/ 2147483647 h 246"/>
                <a:gd name="T104" fmla="*/ 2147483647 w 499"/>
                <a:gd name="T105" fmla="*/ 2147483647 h 246"/>
                <a:gd name="T106" fmla="*/ 2147483647 w 499"/>
                <a:gd name="T107" fmla="*/ 2147483647 h 246"/>
                <a:gd name="T108" fmla="*/ 2147483647 w 499"/>
                <a:gd name="T109" fmla="*/ 2147483647 h 246"/>
                <a:gd name="T110" fmla="*/ 2147483647 w 499"/>
                <a:gd name="T111" fmla="*/ 2147483647 h 246"/>
                <a:gd name="T112" fmla="*/ 2147483647 w 499"/>
                <a:gd name="T113" fmla="*/ 2147483647 h 246"/>
                <a:gd name="T114" fmla="*/ 2147483647 w 499"/>
                <a:gd name="T115" fmla="*/ 2147483647 h 246"/>
                <a:gd name="T116" fmla="*/ 2147483647 w 499"/>
                <a:gd name="T117" fmla="*/ 2147483647 h 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9"/>
                <a:gd name="T178" fmla="*/ 0 h 246"/>
                <a:gd name="T179" fmla="*/ 499 w 499"/>
                <a:gd name="T180" fmla="*/ 246 h 2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9" h="246">
                  <a:moveTo>
                    <a:pt x="401" y="205"/>
                  </a:moveTo>
                  <a:lnTo>
                    <a:pt x="399" y="203"/>
                  </a:lnTo>
                  <a:lnTo>
                    <a:pt x="395" y="203"/>
                  </a:lnTo>
                  <a:lnTo>
                    <a:pt x="393" y="203"/>
                  </a:lnTo>
                  <a:lnTo>
                    <a:pt x="391" y="201"/>
                  </a:lnTo>
                  <a:lnTo>
                    <a:pt x="391" y="200"/>
                  </a:lnTo>
                  <a:lnTo>
                    <a:pt x="389" y="198"/>
                  </a:lnTo>
                  <a:lnTo>
                    <a:pt x="391" y="196"/>
                  </a:lnTo>
                  <a:lnTo>
                    <a:pt x="391" y="194"/>
                  </a:lnTo>
                  <a:lnTo>
                    <a:pt x="393" y="192"/>
                  </a:lnTo>
                  <a:lnTo>
                    <a:pt x="393" y="188"/>
                  </a:lnTo>
                  <a:lnTo>
                    <a:pt x="395" y="186"/>
                  </a:lnTo>
                  <a:lnTo>
                    <a:pt x="395" y="184"/>
                  </a:lnTo>
                  <a:lnTo>
                    <a:pt x="395" y="182"/>
                  </a:lnTo>
                  <a:lnTo>
                    <a:pt x="397" y="180"/>
                  </a:lnTo>
                  <a:lnTo>
                    <a:pt x="395" y="178"/>
                  </a:lnTo>
                  <a:lnTo>
                    <a:pt x="395" y="176"/>
                  </a:lnTo>
                  <a:lnTo>
                    <a:pt x="393" y="175"/>
                  </a:lnTo>
                  <a:lnTo>
                    <a:pt x="393" y="173"/>
                  </a:lnTo>
                  <a:lnTo>
                    <a:pt x="391" y="169"/>
                  </a:lnTo>
                  <a:lnTo>
                    <a:pt x="387" y="167"/>
                  </a:lnTo>
                  <a:lnTo>
                    <a:pt x="385" y="165"/>
                  </a:lnTo>
                  <a:lnTo>
                    <a:pt x="382" y="165"/>
                  </a:lnTo>
                  <a:lnTo>
                    <a:pt x="378" y="165"/>
                  </a:lnTo>
                  <a:lnTo>
                    <a:pt x="374" y="165"/>
                  </a:lnTo>
                  <a:lnTo>
                    <a:pt x="372" y="163"/>
                  </a:lnTo>
                  <a:lnTo>
                    <a:pt x="370" y="163"/>
                  </a:lnTo>
                  <a:lnTo>
                    <a:pt x="370" y="161"/>
                  </a:lnTo>
                  <a:lnTo>
                    <a:pt x="370" y="159"/>
                  </a:lnTo>
                  <a:lnTo>
                    <a:pt x="370" y="157"/>
                  </a:lnTo>
                  <a:lnTo>
                    <a:pt x="368" y="155"/>
                  </a:lnTo>
                  <a:lnTo>
                    <a:pt x="368" y="152"/>
                  </a:lnTo>
                  <a:lnTo>
                    <a:pt x="368" y="148"/>
                  </a:lnTo>
                  <a:lnTo>
                    <a:pt x="366" y="144"/>
                  </a:lnTo>
                  <a:lnTo>
                    <a:pt x="366" y="140"/>
                  </a:lnTo>
                  <a:lnTo>
                    <a:pt x="364" y="138"/>
                  </a:lnTo>
                  <a:lnTo>
                    <a:pt x="362" y="138"/>
                  </a:lnTo>
                  <a:lnTo>
                    <a:pt x="359" y="140"/>
                  </a:lnTo>
                  <a:lnTo>
                    <a:pt x="357" y="142"/>
                  </a:lnTo>
                  <a:lnTo>
                    <a:pt x="355" y="142"/>
                  </a:lnTo>
                  <a:lnTo>
                    <a:pt x="351" y="142"/>
                  </a:lnTo>
                  <a:lnTo>
                    <a:pt x="351" y="138"/>
                  </a:lnTo>
                  <a:lnTo>
                    <a:pt x="349" y="136"/>
                  </a:lnTo>
                  <a:lnTo>
                    <a:pt x="347" y="136"/>
                  </a:lnTo>
                  <a:lnTo>
                    <a:pt x="343" y="134"/>
                  </a:lnTo>
                  <a:lnTo>
                    <a:pt x="341" y="136"/>
                  </a:lnTo>
                  <a:lnTo>
                    <a:pt x="339" y="136"/>
                  </a:lnTo>
                  <a:lnTo>
                    <a:pt x="337" y="136"/>
                  </a:lnTo>
                  <a:lnTo>
                    <a:pt x="336" y="132"/>
                  </a:lnTo>
                  <a:lnTo>
                    <a:pt x="336" y="130"/>
                  </a:lnTo>
                  <a:lnTo>
                    <a:pt x="334" y="128"/>
                  </a:lnTo>
                  <a:lnTo>
                    <a:pt x="332" y="128"/>
                  </a:lnTo>
                  <a:lnTo>
                    <a:pt x="330" y="130"/>
                  </a:lnTo>
                  <a:lnTo>
                    <a:pt x="328" y="132"/>
                  </a:lnTo>
                  <a:lnTo>
                    <a:pt x="324" y="132"/>
                  </a:lnTo>
                  <a:lnTo>
                    <a:pt x="320" y="132"/>
                  </a:lnTo>
                  <a:lnTo>
                    <a:pt x="320" y="134"/>
                  </a:lnTo>
                  <a:lnTo>
                    <a:pt x="320" y="138"/>
                  </a:lnTo>
                  <a:lnTo>
                    <a:pt x="318" y="142"/>
                  </a:lnTo>
                  <a:lnTo>
                    <a:pt x="318" y="146"/>
                  </a:lnTo>
                  <a:lnTo>
                    <a:pt x="314" y="148"/>
                  </a:lnTo>
                  <a:lnTo>
                    <a:pt x="312" y="146"/>
                  </a:lnTo>
                  <a:lnTo>
                    <a:pt x="309" y="146"/>
                  </a:lnTo>
                  <a:lnTo>
                    <a:pt x="305" y="146"/>
                  </a:lnTo>
                  <a:lnTo>
                    <a:pt x="303" y="148"/>
                  </a:lnTo>
                  <a:lnTo>
                    <a:pt x="301" y="150"/>
                  </a:lnTo>
                  <a:lnTo>
                    <a:pt x="297" y="150"/>
                  </a:lnTo>
                  <a:lnTo>
                    <a:pt x="295" y="152"/>
                  </a:lnTo>
                  <a:lnTo>
                    <a:pt x="291" y="155"/>
                  </a:lnTo>
                  <a:lnTo>
                    <a:pt x="288" y="157"/>
                  </a:lnTo>
                  <a:lnTo>
                    <a:pt x="284" y="161"/>
                  </a:lnTo>
                  <a:lnTo>
                    <a:pt x="280" y="163"/>
                  </a:lnTo>
                  <a:lnTo>
                    <a:pt x="278" y="163"/>
                  </a:lnTo>
                  <a:lnTo>
                    <a:pt x="278" y="167"/>
                  </a:lnTo>
                  <a:lnTo>
                    <a:pt x="276" y="171"/>
                  </a:lnTo>
                  <a:lnTo>
                    <a:pt x="274" y="173"/>
                  </a:lnTo>
                  <a:lnTo>
                    <a:pt x="270" y="176"/>
                  </a:lnTo>
                  <a:lnTo>
                    <a:pt x="261" y="188"/>
                  </a:lnTo>
                  <a:lnTo>
                    <a:pt x="255" y="194"/>
                  </a:lnTo>
                  <a:lnTo>
                    <a:pt x="253" y="196"/>
                  </a:lnTo>
                  <a:lnTo>
                    <a:pt x="251" y="200"/>
                  </a:lnTo>
                  <a:lnTo>
                    <a:pt x="245" y="205"/>
                  </a:lnTo>
                  <a:lnTo>
                    <a:pt x="243" y="209"/>
                  </a:lnTo>
                  <a:lnTo>
                    <a:pt x="243" y="211"/>
                  </a:lnTo>
                  <a:lnTo>
                    <a:pt x="241" y="213"/>
                  </a:lnTo>
                  <a:lnTo>
                    <a:pt x="236" y="221"/>
                  </a:lnTo>
                  <a:lnTo>
                    <a:pt x="232" y="226"/>
                  </a:lnTo>
                  <a:lnTo>
                    <a:pt x="230" y="228"/>
                  </a:lnTo>
                  <a:lnTo>
                    <a:pt x="228" y="228"/>
                  </a:lnTo>
                  <a:lnTo>
                    <a:pt x="226" y="228"/>
                  </a:lnTo>
                  <a:lnTo>
                    <a:pt x="224" y="228"/>
                  </a:lnTo>
                  <a:lnTo>
                    <a:pt x="220" y="226"/>
                  </a:lnTo>
                  <a:lnTo>
                    <a:pt x="217" y="226"/>
                  </a:lnTo>
                  <a:lnTo>
                    <a:pt x="215" y="224"/>
                  </a:lnTo>
                  <a:lnTo>
                    <a:pt x="215" y="223"/>
                  </a:lnTo>
                  <a:lnTo>
                    <a:pt x="213" y="221"/>
                  </a:lnTo>
                  <a:lnTo>
                    <a:pt x="211" y="219"/>
                  </a:lnTo>
                  <a:lnTo>
                    <a:pt x="209" y="217"/>
                  </a:lnTo>
                  <a:lnTo>
                    <a:pt x="209" y="215"/>
                  </a:lnTo>
                  <a:lnTo>
                    <a:pt x="207" y="213"/>
                  </a:lnTo>
                  <a:lnTo>
                    <a:pt x="205" y="211"/>
                  </a:lnTo>
                  <a:lnTo>
                    <a:pt x="203" y="211"/>
                  </a:lnTo>
                  <a:lnTo>
                    <a:pt x="199" y="209"/>
                  </a:lnTo>
                  <a:lnTo>
                    <a:pt x="195" y="209"/>
                  </a:lnTo>
                  <a:lnTo>
                    <a:pt x="194" y="209"/>
                  </a:lnTo>
                  <a:lnTo>
                    <a:pt x="192" y="209"/>
                  </a:lnTo>
                  <a:lnTo>
                    <a:pt x="186" y="209"/>
                  </a:lnTo>
                  <a:lnTo>
                    <a:pt x="184" y="209"/>
                  </a:lnTo>
                  <a:lnTo>
                    <a:pt x="180" y="205"/>
                  </a:lnTo>
                  <a:lnTo>
                    <a:pt x="180" y="203"/>
                  </a:lnTo>
                  <a:lnTo>
                    <a:pt x="178" y="201"/>
                  </a:lnTo>
                  <a:lnTo>
                    <a:pt x="178" y="196"/>
                  </a:lnTo>
                  <a:lnTo>
                    <a:pt x="176" y="192"/>
                  </a:lnTo>
                  <a:lnTo>
                    <a:pt x="176" y="186"/>
                  </a:lnTo>
                  <a:lnTo>
                    <a:pt x="174" y="186"/>
                  </a:lnTo>
                  <a:lnTo>
                    <a:pt x="172" y="184"/>
                  </a:lnTo>
                  <a:lnTo>
                    <a:pt x="172" y="180"/>
                  </a:lnTo>
                  <a:lnTo>
                    <a:pt x="172" y="178"/>
                  </a:lnTo>
                  <a:lnTo>
                    <a:pt x="172" y="175"/>
                  </a:lnTo>
                  <a:lnTo>
                    <a:pt x="172" y="173"/>
                  </a:lnTo>
                  <a:lnTo>
                    <a:pt x="170" y="167"/>
                  </a:lnTo>
                  <a:lnTo>
                    <a:pt x="172" y="165"/>
                  </a:lnTo>
                  <a:lnTo>
                    <a:pt x="172" y="159"/>
                  </a:lnTo>
                  <a:lnTo>
                    <a:pt x="172" y="157"/>
                  </a:lnTo>
                  <a:lnTo>
                    <a:pt x="172" y="155"/>
                  </a:lnTo>
                  <a:lnTo>
                    <a:pt x="172" y="152"/>
                  </a:lnTo>
                  <a:lnTo>
                    <a:pt x="167" y="148"/>
                  </a:lnTo>
                  <a:lnTo>
                    <a:pt x="165" y="146"/>
                  </a:lnTo>
                  <a:lnTo>
                    <a:pt x="163" y="146"/>
                  </a:lnTo>
                  <a:lnTo>
                    <a:pt x="159" y="142"/>
                  </a:lnTo>
                  <a:lnTo>
                    <a:pt x="155" y="136"/>
                  </a:lnTo>
                  <a:lnTo>
                    <a:pt x="155" y="134"/>
                  </a:lnTo>
                  <a:lnTo>
                    <a:pt x="153" y="132"/>
                  </a:lnTo>
                  <a:lnTo>
                    <a:pt x="151" y="132"/>
                  </a:lnTo>
                  <a:lnTo>
                    <a:pt x="149" y="132"/>
                  </a:lnTo>
                  <a:lnTo>
                    <a:pt x="147" y="132"/>
                  </a:lnTo>
                  <a:lnTo>
                    <a:pt x="144" y="132"/>
                  </a:lnTo>
                  <a:lnTo>
                    <a:pt x="140" y="132"/>
                  </a:lnTo>
                  <a:lnTo>
                    <a:pt x="134" y="130"/>
                  </a:lnTo>
                  <a:lnTo>
                    <a:pt x="132" y="130"/>
                  </a:lnTo>
                  <a:lnTo>
                    <a:pt x="130" y="130"/>
                  </a:lnTo>
                  <a:lnTo>
                    <a:pt x="128" y="132"/>
                  </a:lnTo>
                  <a:lnTo>
                    <a:pt x="126" y="134"/>
                  </a:lnTo>
                  <a:lnTo>
                    <a:pt x="124" y="138"/>
                  </a:lnTo>
                  <a:lnTo>
                    <a:pt x="123" y="142"/>
                  </a:lnTo>
                  <a:lnTo>
                    <a:pt x="123" y="144"/>
                  </a:lnTo>
                  <a:lnTo>
                    <a:pt x="121" y="146"/>
                  </a:lnTo>
                  <a:lnTo>
                    <a:pt x="121" y="152"/>
                  </a:lnTo>
                  <a:lnTo>
                    <a:pt x="119" y="157"/>
                  </a:lnTo>
                  <a:lnTo>
                    <a:pt x="119" y="163"/>
                  </a:lnTo>
                  <a:lnTo>
                    <a:pt x="119" y="169"/>
                  </a:lnTo>
                  <a:lnTo>
                    <a:pt x="119" y="178"/>
                  </a:lnTo>
                  <a:lnTo>
                    <a:pt x="119" y="184"/>
                  </a:lnTo>
                  <a:lnTo>
                    <a:pt x="115" y="188"/>
                  </a:lnTo>
                  <a:lnTo>
                    <a:pt x="113" y="190"/>
                  </a:lnTo>
                  <a:lnTo>
                    <a:pt x="111" y="190"/>
                  </a:lnTo>
                  <a:lnTo>
                    <a:pt x="111" y="192"/>
                  </a:lnTo>
                  <a:lnTo>
                    <a:pt x="111" y="194"/>
                  </a:lnTo>
                  <a:lnTo>
                    <a:pt x="109" y="196"/>
                  </a:lnTo>
                  <a:lnTo>
                    <a:pt x="107" y="198"/>
                  </a:lnTo>
                  <a:lnTo>
                    <a:pt x="107" y="200"/>
                  </a:lnTo>
                  <a:lnTo>
                    <a:pt x="103" y="203"/>
                  </a:lnTo>
                  <a:lnTo>
                    <a:pt x="101" y="203"/>
                  </a:lnTo>
                  <a:lnTo>
                    <a:pt x="99" y="209"/>
                  </a:lnTo>
                  <a:lnTo>
                    <a:pt x="96" y="217"/>
                  </a:lnTo>
                  <a:lnTo>
                    <a:pt x="96" y="219"/>
                  </a:lnTo>
                  <a:lnTo>
                    <a:pt x="94" y="224"/>
                  </a:lnTo>
                  <a:lnTo>
                    <a:pt x="90" y="236"/>
                  </a:lnTo>
                  <a:lnTo>
                    <a:pt x="86" y="244"/>
                  </a:lnTo>
                  <a:lnTo>
                    <a:pt x="88" y="246"/>
                  </a:lnTo>
                  <a:lnTo>
                    <a:pt x="84" y="242"/>
                  </a:lnTo>
                  <a:lnTo>
                    <a:pt x="80" y="238"/>
                  </a:lnTo>
                  <a:lnTo>
                    <a:pt x="78" y="234"/>
                  </a:lnTo>
                  <a:lnTo>
                    <a:pt x="78" y="230"/>
                  </a:lnTo>
                  <a:lnTo>
                    <a:pt x="78" y="226"/>
                  </a:lnTo>
                  <a:lnTo>
                    <a:pt x="78" y="221"/>
                  </a:lnTo>
                  <a:lnTo>
                    <a:pt x="78" y="217"/>
                  </a:lnTo>
                  <a:lnTo>
                    <a:pt x="78" y="215"/>
                  </a:lnTo>
                  <a:lnTo>
                    <a:pt x="78" y="213"/>
                  </a:lnTo>
                  <a:lnTo>
                    <a:pt x="76" y="207"/>
                  </a:lnTo>
                  <a:lnTo>
                    <a:pt x="75" y="205"/>
                  </a:lnTo>
                  <a:lnTo>
                    <a:pt x="71" y="205"/>
                  </a:lnTo>
                  <a:lnTo>
                    <a:pt x="69" y="201"/>
                  </a:lnTo>
                  <a:lnTo>
                    <a:pt x="67" y="198"/>
                  </a:lnTo>
                  <a:lnTo>
                    <a:pt x="67" y="196"/>
                  </a:lnTo>
                  <a:lnTo>
                    <a:pt x="65" y="194"/>
                  </a:lnTo>
                  <a:lnTo>
                    <a:pt x="63" y="192"/>
                  </a:lnTo>
                  <a:lnTo>
                    <a:pt x="61" y="190"/>
                  </a:lnTo>
                  <a:lnTo>
                    <a:pt x="61" y="188"/>
                  </a:lnTo>
                  <a:lnTo>
                    <a:pt x="59" y="186"/>
                  </a:lnTo>
                  <a:lnTo>
                    <a:pt x="57" y="182"/>
                  </a:lnTo>
                  <a:lnTo>
                    <a:pt x="53" y="182"/>
                  </a:lnTo>
                  <a:lnTo>
                    <a:pt x="52" y="180"/>
                  </a:lnTo>
                  <a:lnTo>
                    <a:pt x="52" y="178"/>
                  </a:lnTo>
                  <a:lnTo>
                    <a:pt x="50" y="180"/>
                  </a:lnTo>
                  <a:lnTo>
                    <a:pt x="48" y="180"/>
                  </a:lnTo>
                  <a:lnTo>
                    <a:pt x="42" y="178"/>
                  </a:lnTo>
                  <a:lnTo>
                    <a:pt x="40" y="175"/>
                  </a:lnTo>
                  <a:lnTo>
                    <a:pt x="38" y="173"/>
                  </a:lnTo>
                  <a:lnTo>
                    <a:pt x="38" y="171"/>
                  </a:lnTo>
                  <a:lnTo>
                    <a:pt x="36" y="167"/>
                  </a:lnTo>
                  <a:lnTo>
                    <a:pt x="34" y="167"/>
                  </a:lnTo>
                  <a:lnTo>
                    <a:pt x="32" y="167"/>
                  </a:lnTo>
                  <a:lnTo>
                    <a:pt x="30" y="165"/>
                  </a:lnTo>
                  <a:lnTo>
                    <a:pt x="28" y="163"/>
                  </a:lnTo>
                  <a:lnTo>
                    <a:pt x="27" y="157"/>
                  </a:lnTo>
                  <a:lnTo>
                    <a:pt x="25" y="153"/>
                  </a:lnTo>
                  <a:lnTo>
                    <a:pt x="23" y="152"/>
                  </a:lnTo>
                  <a:lnTo>
                    <a:pt x="21" y="152"/>
                  </a:lnTo>
                  <a:lnTo>
                    <a:pt x="19" y="153"/>
                  </a:lnTo>
                  <a:lnTo>
                    <a:pt x="17" y="155"/>
                  </a:lnTo>
                  <a:lnTo>
                    <a:pt x="17" y="153"/>
                  </a:lnTo>
                  <a:lnTo>
                    <a:pt x="13" y="153"/>
                  </a:lnTo>
                  <a:lnTo>
                    <a:pt x="11" y="152"/>
                  </a:lnTo>
                  <a:lnTo>
                    <a:pt x="9" y="146"/>
                  </a:lnTo>
                  <a:lnTo>
                    <a:pt x="9" y="144"/>
                  </a:lnTo>
                  <a:lnTo>
                    <a:pt x="9" y="142"/>
                  </a:lnTo>
                  <a:lnTo>
                    <a:pt x="9" y="140"/>
                  </a:lnTo>
                  <a:lnTo>
                    <a:pt x="9" y="138"/>
                  </a:lnTo>
                  <a:lnTo>
                    <a:pt x="9" y="134"/>
                  </a:lnTo>
                  <a:lnTo>
                    <a:pt x="9" y="132"/>
                  </a:lnTo>
                  <a:lnTo>
                    <a:pt x="9" y="130"/>
                  </a:lnTo>
                  <a:lnTo>
                    <a:pt x="11" y="128"/>
                  </a:lnTo>
                  <a:lnTo>
                    <a:pt x="13" y="127"/>
                  </a:lnTo>
                  <a:lnTo>
                    <a:pt x="11" y="125"/>
                  </a:lnTo>
                  <a:lnTo>
                    <a:pt x="9" y="123"/>
                  </a:lnTo>
                  <a:lnTo>
                    <a:pt x="9" y="121"/>
                  </a:lnTo>
                  <a:lnTo>
                    <a:pt x="9" y="119"/>
                  </a:lnTo>
                  <a:lnTo>
                    <a:pt x="7" y="115"/>
                  </a:lnTo>
                  <a:lnTo>
                    <a:pt x="5" y="111"/>
                  </a:lnTo>
                  <a:lnTo>
                    <a:pt x="4" y="109"/>
                  </a:lnTo>
                  <a:lnTo>
                    <a:pt x="4" y="107"/>
                  </a:lnTo>
                  <a:lnTo>
                    <a:pt x="4" y="105"/>
                  </a:lnTo>
                  <a:lnTo>
                    <a:pt x="2" y="104"/>
                  </a:lnTo>
                  <a:lnTo>
                    <a:pt x="0" y="102"/>
                  </a:lnTo>
                  <a:lnTo>
                    <a:pt x="0" y="98"/>
                  </a:lnTo>
                  <a:lnTo>
                    <a:pt x="0" y="96"/>
                  </a:lnTo>
                  <a:lnTo>
                    <a:pt x="0" y="94"/>
                  </a:lnTo>
                  <a:lnTo>
                    <a:pt x="4" y="92"/>
                  </a:lnTo>
                  <a:lnTo>
                    <a:pt x="7" y="90"/>
                  </a:lnTo>
                  <a:lnTo>
                    <a:pt x="9" y="90"/>
                  </a:lnTo>
                  <a:lnTo>
                    <a:pt x="11" y="88"/>
                  </a:lnTo>
                  <a:lnTo>
                    <a:pt x="15" y="86"/>
                  </a:lnTo>
                  <a:lnTo>
                    <a:pt x="19" y="84"/>
                  </a:lnTo>
                  <a:lnTo>
                    <a:pt x="21" y="82"/>
                  </a:lnTo>
                  <a:lnTo>
                    <a:pt x="27" y="79"/>
                  </a:lnTo>
                  <a:lnTo>
                    <a:pt x="28" y="77"/>
                  </a:lnTo>
                  <a:lnTo>
                    <a:pt x="30" y="77"/>
                  </a:lnTo>
                  <a:lnTo>
                    <a:pt x="34" y="75"/>
                  </a:lnTo>
                  <a:lnTo>
                    <a:pt x="36" y="75"/>
                  </a:lnTo>
                  <a:lnTo>
                    <a:pt x="34" y="77"/>
                  </a:lnTo>
                  <a:lnTo>
                    <a:pt x="32" y="79"/>
                  </a:lnTo>
                  <a:lnTo>
                    <a:pt x="30" y="81"/>
                  </a:lnTo>
                  <a:lnTo>
                    <a:pt x="30" y="82"/>
                  </a:lnTo>
                  <a:lnTo>
                    <a:pt x="30" y="84"/>
                  </a:lnTo>
                  <a:lnTo>
                    <a:pt x="32" y="84"/>
                  </a:lnTo>
                  <a:lnTo>
                    <a:pt x="36" y="84"/>
                  </a:lnTo>
                  <a:lnTo>
                    <a:pt x="38" y="86"/>
                  </a:lnTo>
                  <a:lnTo>
                    <a:pt x="40" y="86"/>
                  </a:lnTo>
                  <a:lnTo>
                    <a:pt x="44" y="84"/>
                  </a:lnTo>
                  <a:lnTo>
                    <a:pt x="48" y="82"/>
                  </a:lnTo>
                  <a:lnTo>
                    <a:pt x="50" y="81"/>
                  </a:lnTo>
                  <a:lnTo>
                    <a:pt x="53" y="81"/>
                  </a:lnTo>
                  <a:lnTo>
                    <a:pt x="53" y="79"/>
                  </a:lnTo>
                  <a:lnTo>
                    <a:pt x="52" y="77"/>
                  </a:lnTo>
                  <a:lnTo>
                    <a:pt x="52" y="75"/>
                  </a:lnTo>
                  <a:lnTo>
                    <a:pt x="50" y="75"/>
                  </a:lnTo>
                  <a:lnTo>
                    <a:pt x="52" y="73"/>
                  </a:lnTo>
                  <a:lnTo>
                    <a:pt x="53" y="73"/>
                  </a:lnTo>
                  <a:lnTo>
                    <a:pt x="55" y="71"/>
                  </a:lnTo>
                  <a:lnTo>
                    <a:pt x="55" y="69"/>
                  </a:lnTo>
                  <a:lnTo>
                    <a:pt x="57" y="71"/>
                  </a:lnTo>
                  <a:lnTo>
                    <a:pt x="57" y="73"/>
                  </a:lnTo>
                  <a:lnTo>
                    <a:pt x="59" y="71"/>
                  </a:lnTo>
                  <a:lnTo>
                    <a:pt x="61" y="69"/>
                  </a:lnTo>
                  <a:lnTo>
                    <a:pt x="63" y="69"/>
                  </a:lnTo>
                  <a:lnTo>
                    <a:pt x="63" y="67"/>
                  </a:lnTo>
                  <a:lnTo>
                    <a:pt x="65" y="67"/>
                  </a:lnTo>
                  <a:lnTo>
                    <a:pt x="65" y="69"/>
                  </a:lnTo>
                  <a:lnTo>
                    <a:pt x="65" y="71"/>
                  </a:lnTo>
                  <a:lnTo>
                    <a:pt x="67" y="73"/>
                  </a:lnTo>
                  <a:lnTo>
                    <a:pt x="69" y="71"/>
                  </a:lnTo>
                  <a:lnTo>
                    <a:pt x="75" y="69"/>
                  </a:lnTo>
                  <a:lnTo>
                    <a:pt x="78" y="69"/>
                  </a:lnTo>
                  <a:lnTo>
                    <a:pt x="82" y="67"/>
                  </a:lnTo>
                  <a:lnTo>
                    <a:pt x="84" y="65"/>
                  </a:lnTo>
                  <a:lnTo>
                    <a:pt x="84" y="63"/>
                  </a:lnTo>
                  <a:lnTo>
                    <a:pt x="84" y="61"/>
                  </a:lnTo>
                  <a:lnTo>
                    <a:pt x="82" y="61"/>
                  </a:lnTo>
                  <a:lnTo>
                    <a:pt x="84" y="59"/>
                  </a:lnTo>
                  <a:lnTo>
                    <a:pt x="84" y="57"/>
                  </a:lnTo>
                  <a:lnTo>
                    <a:pt x="78" y="57"/>
                  </a:lnTo>
                  <a:lnTo>
                    <a:pt x="75" y="59"/>
                  </a:lnTo>
                  <a:lnTo>
                    <a:pt x="71" y="61"/>
                  </a:lnTo>
                  <a:lnTo>
                    <a:pt x="67" y="63"/>
                  </a:lnTo>
                  <a:lnTo>
                    <a:pt x="65" y="63"/>
                  </a:lnTo>
                  <a:lnTo>
                    <a:pt x="59" y="65"/>
                  </a:lnTo>
                  <a:lnTo>
                    <a:pt x="55" y="67"/>
                  </a:lnTo>
                  <a:lnTo>
                    <a:pt x="53" y="69"/>
                  </a:lnTo>
                  <a:lnTo>
                    <a:pt x="52" y="69"/>
                  </a:lnTo>
                  <a:lnTo>
                    <a:pt x="48" y="71"/>
                  </a:lnTo>
                  <a:lnTo>
                    <a:pt x="46" y="71"/>
                  </a:lnTo>
                  <a:lnTo>
                    <a:pt x="46" y="73"/>
                  </a:lnTo>
                  <a:lnTo>
                    <a:pt x="42" y="73"/>
                  </a:lnTo>
                  <a:lnTo>
                    <a:pt x="42" y="75"/>
                  </a:lnTo>
                  <a:lnTo>
                    <a:pt x="40" y="75"/>
                  </a:lnTo>
                  <a:lnTo>
                    <a:pt x="40" y="73"/>
                  </a:lnTo>
                  <a:lnTo>
                    <a:pt x="40" y="71"/>
                  </a:lnTo>
                  <a:lnTo>
                    <a:pt x="46" y="67"/>
                  </a:lnTo>
                  <a:lnTo>
                    <a:pt x="53" y="65"/>
                  </a:lnTo>
                  <a:lnTo>
                    <a:pt x="63" y="61"/>
                  </a:lnTo>
                  <a:lnTo>
                    <a:pt x="71" y="59"/>
                  </a:lnTo>
                  <a:lnTo>
                    <a:pt x="75" y="57"/>
                  </a:lnTo>
                  <a:lnTo>
                    <a:pt x="76" y="56"/>
                  </a:lnTo>
                  <a:lnTo>
                    <a:pt x="78" y="54"/>
                  </a:lnTo>
                  <a:lnTo>
                    <a:pt x="82" y="52"/>
                  </a:lnTo>
                  <a:lnTo>
                    <a:pt x="84" y="52"/>
                  </a:lnTo>
                  <a:lnTo>
                    <a:pt x="88" y="50"/>
                  </a:lnTo>
                  <a:lnTo>
                    <a:pt x="90" y="52"/>
                  </a:lnTo>
                  <a:lnTo>
                    <a:pt x="88" y="54"/>
                  </a:lnTo>
                  <a:lnTo>
                    <a:pt x="90" y="56"/>
                  </a:lnTo>
                  <a:lnTo>
                    <a:pt x="92" y="56"/>
                  </a:lnTo>
                  <a:lnTo>
                    <a:pt x="94" y="56"/>
                  </a:lnTo>
                  <a:lnTo>
                    <a:pt x="96" y="56"/>
                  </a:lnTo>
                  <a:lnTo>
                    <a:pt x="96" y="54"/>
                  </a:lnTo>
                  <a:lnTo>
                    <a:pt x="94" y="52"/>
                  </a:lnTo>
                  <a:lnTo>
                    <a:pt x="92" y="50"/>
                  </a:lnTo>
                  <a:lnTo>
                    <a:pt x="94" y="50"/>
                  </a:lnTo>
                  <a:lnTo>
                    <a:pt x="98" y="50"/>
                  </a:lnTo>
                  <a:lnTo>
                    <a:pt x="109" y="48"/>
                  </a:lnTo>
                  <a:lnTo>
                    <a:pt x="117" y="48"/>
                  </a:lnTo>
                  <a:lnTo>
                    <a:pt x="128" y="46"/>
                  </a:lnTo>
                  <a:lnTo>
                    <a:pt x="138" y="46"/>
                  </a:lnTo>
                  <a:lnTo>
                    <a:pt x="140" y="46"/>
                  </a:lnTo>
                  <a:lnTo>
                    <a:pt x="144" y="48"/>
                  </a:lnTo>
                  <a:lnTo>
                    <a:pt x="144" y="50"/>
                  </a:lnTo>
                  <a:lnTo>
                    <a:pt x="140" y="52"/>
                  </a:lnTo>
                  <a:lnTo>
                    <a:pt x="138" y="52"/>
                  </a:lnTo>
                  <a:lnTo>
                    <a:pt x="136" y="54"/>
                  </a:lnTo>
                  <a:lnTo>
                    <a:pt x="138" y="54"/>
                  </a:lnTo>
                  <a:lnTo>
                    <a:pt x="138" y="56"/>
                  </a:lnTo>
                  <a:lnTo>
                    <a:pt x="136" y="57"/>
                  </a:lnTo>
                  <a:lnTo>
                    <a:pt x="136" y="59"/>
                  </a:lnTo>
                  <a:lnTo>
                    <a:pt x="140" y="59"/>
                  </a:lnTo>
                  <a:lnTo>
                    <a:pt x="142" y="59"/>
                  </a:lnTo>
                  <a:lnTo>
                    <a:pt x="144" y="57"/>
                  </a:lnTo>
                  <a:lnTo>
                    <a:pt x="146" y="57"/>
                  </a:lnTo>
                  <a:lnTo>
                    <a:pt x="144" y="59"/>
                  </a:lnTo>
                  <a:lnTo>
                    <a:pt x="144" y="61"/>
                  </a:lnTo>
                  <a:lnTo>
                    <a:pt x="146" y="63"/>
                  </a:lnTo>
                  <a:lnTo>
                    <a:pt x="147" y="61"/>
                  </a:lnTo>
                  <a:lnTo>
                    <a:pt x="146" y="59"/>
                  </a:lnTo>
                  <a:lnTo>
                    <a:pt x="147" y="59"/>
                  </a:lnTo>
                  <a:lnTo>
                    <a:pt x="149" y="59"/>
                  </a:lnTo>
                  <a:lnTo>
                    <a:pt x="151" y="57"/>
                  </a:lnTo>
                  <a:lnTo>
                    <a:pt x="153" y="57"/>
                  </a:lnTo>
                  <a:lnTo>
                    <a:pt x="153" y="56"/>
                  </a:lnTo>
                  <a:lnTo>
                    <a:pt x="153" y="54"/>
                  </a:lnTo>
                  <a:lnTo>
                    <a:pt x="151" y="52"/>
                  </a:lnTo>
                  <a:lnTo>
                    <a:pt x="149" y="52"/>
                  </a:lnTo>
                  <a:lnTo>
                    <a:pt x="147" y="52"/>
                  </a:lnTo>
                  <a:lnTo>
                    <a:pt x="146" y="50"/>
                  </a:lnTo>
                  <a:lnTo>
                    <a:pt x="147" y="50"/>
                  </a:lnTo>
                  <a:lnTo>
                    <a:pt x="149" y="50"/>
                  </a:lnTo>
                  <a:lnTo>
                    <a:pt x="151" y="50"/>
                  </a:lnTo>
                  <a:lnTo>
                    <a:pt x="153" y="50"/>
                  </a:lnTo>
                  <a:lnTo>
                    <a:pt x="153" y="52"/>
                  </a:lnTo>
                  <a:lnTo>
                    <a:pt x="155" y="52"/>
                  </a:lnTo>
                  <a:lnTo>
                    <a:pt x="157" y="52"/>
                  </a:lnTo>
                  <a:lnTo>
                    <a:pt x="157" y="54"/>
                  </a:lnTo>
                  <a:lnTo>
                    <a:pt x="157" y="56"/>
                  </a:lnTo>
                  <a:lnTo>
                    <a:pt x="157" y="57"/>
                  </a:lnTo>
                  <a:lnTo>
                    <a:pt x="159" y="56"/>
                  </a:lnTo>
                  <a:lnTo>
                    <a:pt x="161" y="54"/>
                  </a:lnTo>
                  <a:lnTo>
                    <a:pt x="161" y="52"/>
                  </a:lnTo>
                  <a:lnTo>
                    <a:pt x="159" y="50"/>
                  </a:lnTo>
                  <a:lnTo>
                    <a:pt x="155" y="50"/>
                  </a:lnTo>
                  <a:lnTo>
                    <a:pt x="153" y="50"/>
                  </a:lnTo>
                  <a:lnTo>
                    <a:pt x="153" y="48"/>
                  </a:lnTo>
                  <a:lnTo>
                    <a:pt x="157" y="48"/>
                  </a:lnTo>
                  <a:lnTo>
                    <a:pt x="161" y="48"/>
                  </a:lnTo>
                  <a:lnTo>
                    <a:pt x="163" y="48"/>
                  </a:lnTo>
                  <a:lnTo>
                    <a:pt x="167" y="46"/>
                  </a:lnTo>
                  <a:lnTo>
                    <a:pt x="174" y="44"/>
                  </a:lnTo>
                  <a:lnTo>
                    <a:pt x="180" y="42"/>
                  </a:lnTo>
                  <a:lnTo>
                    <a:pt x="186" y="40"/>
                  </a:lnTo>
                  <a:lnTo>
                    <a:pt x="190" y="38"/>
                  </a:lnTo>
                  <a:lnTo>
                    <a:pt x="195" y="34"/>
                  </a:lnTo>
                  <a:lnTo>
                    <a:pt x="199" y="33"/>
                  </a:lnTo>
                  <a:lnTo>
                    <a:pt x="203" y="31"/>
                  </a:lnTo>
                  <a:lnTo>
                    <a:pt x="207" y="27"/>
                  </a:lnTo>
                  <a:lnTo>
                    <a:pt x="211" y="25"/>
                  </a:lnTo>
                  <a:lnTo>
                    <a:pt x="213" y="21"/>
                  </a:lnTo>
                  <a:lnTo>
                    <a:pt x="217" y="19"/>
                  </a:lnTo>
                  <a:lnTo>
                    <a:pt x="218" y="19"/>
                  </a:lnTo>
                  <a:lnTo>
                    <a:pt x="220" y="19"/>
                  </a:lnTo>
                  <a:lnTo>
                    <a:pt x="224" y="23"/>
                  </a:lnTo>
                  <a:lnTo>
                    <a:pt x="226" y="23"/>
                  </a:lnTo>
                  <a:lnTo>
                    <a:pt x="226" y="19"/>
                  </a:lnTo>
                  <a:lnTo>
                    <a:pt x="226" y="17"/>
                  </a:lnTo>
                  <a:lnTo>
                    <a:pt x="224" y="17"/>
                  </a:lnTo>
                  <a:lnTo>
                    <a:pt x="224" y="13"/>
                  </a:lnTo>
                  <a:lnTo>
                    <a:pt x="224" y="11"/>
                  </a:lnTo>
                  <a:lnTo>
                    <a:pt x="230" y="9"/>
                  </a:lnTo>
                  <a:lnTo>
                    <a:pt x="236" y="6"/>
                  </a:lnTo>
                  <a:lnTo>
                    <a:pt x="238" y="4"/>
                  </a:lnTo>
                  <a:lnTo>
                    <a:pt x="241" y="2"/>
                  </a:lnTo>
                  <a:lnTo>
                    <a:pt x="243" y="0"/>
                  </a:lnTo>
                  <a:lnTo>
                    <a:pt x="247" y="0"/>
                  </a:lnTo>
                  <a:lnTo>
                    <a:pt x="249" y="0"/>
                  </a:lnTo>
                  <a:lnTo>
                    <a:pt x="251" y="6"/>
                  </a:lnTo>
                  <a:lnTo>
                    <a:pt x="253" y="8"/>
                  </a:lnTo>
                  <a:lnTo>
                    <a:pt x="253" y="13"/>
                  </a:lnTo>
                  <a:lnTo>
                    <a:pt x="253" y="15"/>
                  </a:lnTo>
                  <a:lnTo>
                    <a:pt x="253" y="17"/>
                  </a:lnTo>
                  <a:lnTo>
                    <a:pt x="255" y="17"/>
                  </a:lnTo>
                  <a:lnTo>
                    <a:pt x="255" y="21"/>
                  </a:lnTo>
                  <a:lnTo>
                    <a:pt x="255" y="23"/>
                  </a:lnTo>
                  <a:lnTo>
                    <a:pt x="255" y="27"/>
                  </a:lnTo>
                  <a:lnTo>
                    <a:pt x="259" y="27"/>
                  </a:lnTo>
                  <a:lnTo>
                    <a:pt x="263" y="29"/>
                  </a:lnTo>
                  <a:lnTo>
                    <a:pt x="265" y="29"/>
                  </a:lnTo>
                  <a:lnTo>
                    <a:pt x="266" y="29"/>
                  </a:lnTo>
                  <a:lnTo>
                    <a:pt x="268" y="31"/>
                  </a:lnTo>
                  <a:lnTo>
                    <a:pt x="272" y="31"/>
                  </a:lnTo>
                  <a:lnTo>
                    <a:pt x="272" y="33"/>
                  </a:lnTo>
                  <a:lnTo>
                    <a:pt x="278" y="33"/>
                  </a:lnTo>
                  <a:lnTo>
                    <a:pt x="286" y="33"/>
                  </a:lnTo>
                  <a:lnTo>
                    <a:pt x="291" y="33"/>
                  </a:lnTo>
                  <a:lnTo>
                    <a:pt x="295" y="33"/>
                  </a:lnTo>
                  <a:lnTo>
                    <a:pt x="301" y="33"/>
                  </a:lnTo>
                  <a:lnTo>
                    <a:pt x="301" y="48"/>
                  </a:lnTo>
                  <a:lnTo>
                    <a:pt x="303" y="59"/>
                  </a:lnTo>
                  <a:lnTo>
                    <a:pt x="303" y="75"/>
                  </a:lnTo>
                  <a:lnTo>
                    <a:pt x="303" y="79"/>
                  </a:lnTo>
                  <a:lnTo>
                    <a:pt x="305" y="86"/>
                  </a:lnTo>
                  <a:lnTo>
                    <a:pt x="311" y="86"/>
                  </a:lnTo>
                  <a:lnTo>
                    <a:pt x="311" y="92"/>
                  </a:lnTo>
                  <a:lnTo>
                    <a:pt x="312" y="94"/>
                  </a:lnTo>
                  <a:lnTo>
                    <a:pt x="316" y="96"/>
                  </a:lnTo>
                  <a:lnTo>
                    <a:pt x="322" y="96"/>
                  </a:lnTo>
                  <a:lnTo>
                    <a:pt x="324" y="98"/>
                  </a:lnTo>
                  <a:lnTo>
                    <a:pt x="326" y="102"/>
                  </a:lnTo>
                  <a:lnTo>
                    <a:pt x="330" y="102"/>
                  </a:lnTo>
                  <a:lnTo>
                    <a:pt x="334" y="102"/>
                  </a:lnTo>
                  <a:lnTo>
                    <a:pt x="337" y="104"/>
                  </a:lnTo>
                  <a:lnTo>
                    <a:pt x="339" y="107"/>
                  </a:lnTo>
                  <a:lnTo>
                    <a:pt x="343" y="111"/>
                  </a:lnTo>
                  <a:lnTo>
                    <a:pt x="347" y="113"/>
                  </a:lnTo>
                  <a:lnTo>
                    <a:pt x="349" y="115"/>
                  </a:lnTo>
                  <a:lnTo>
                    <a:pt x="351" y="119"/>
                  </a:lnTo>
                  <a:lnTo>
                    <a:pt x="353" y="121"/>
                  </a:lnTo>
                  <a:lnTo>
                    <a:pt x="355" y="121"/>
                  </a:lnTo>
                  <a:lnTo>
                    <a:pt x="359" y="121"/>
                  </a:lnTo>
                  <a:lnTo>
                    <a:pt x="368" y="121"/>
                  </a:lnTo>
                  <a:lnTo>
                    <a:pt x="378" y="119"/>
                  </a:lnTo>
                  <a:lnTo>
                    <a:pt x="380" y="121"/>
                  </a:lnTo>
                  <a:lnTo>
                    <a:pt x="382" y="121"/>
                  </a:lnTo>
                  <a:lnTo>
                    <a:pt x="385" y="121"/>
                  </a:lnTo>
                  <a:lnTo>
                    <a:pt x="389" y="121"/>
                  </a:lnTo>
                  <a:lnTo>
                    <a:pt x="391" y="121"/>
                  </a:lnTo>
                  <a:lnTo>
                    <a:pt x="391" y="115"/>
                  </a:lnTo>
                  <a:lnTo>
                    <a:pt x="391" y="113"/>
                  </a:lnTo>
                  <a:lnTo>
                    <a:pt x="391" y="107"/>
                  </a:lnTo>
                  <a:lnTo>
                    <a:pt x="393" y="105"/>
                  </a:lnTo>
                  <a:lnTo>
                    <a:pt x="393" y="102"/>
                  </a:lnTo>
                  <a:lnTo>
                    <a:pt x="391" y="102"/>
                  </a:lnTo>
                  <a:lnTo>
                    <a:pt x="391" y="100"/>
                  </a:lnTo>
                  <a:lnTo>
                    <a:pt x="391" y="98"/>
                  </a:lnTo>
                  <a:lnTo>
                    <a:pt x="393" y="96"/>
                  </a:lnTo>
                  <a:lnTo>
                    <a:pt x="395" y="96"/>
                  </a:lnTo>
                  <a:lnTo>
                    <a:pt x="395" y="92"/>
                  </a:lnTo>
                  <a:lnTo>
                    <a:pt x="395" y="88"/>
                  </a:lnTo>
                  <a:lnTo>
                    <a:pt x="397" y="88"/>
                  </a:lnTo>
                  <a:lnTo>
                    <a:pt x="399" y="86"/>
                  </a:lnTo>
                  <a:lnTo>
                    <a:pt x="399" y="88"/>
                  </a:lnTo>
                  <a:lnTo>
                    <a:pt x="401" y="88"/>
                  </a:lnTo>
                  <a:lnTo>
                    <a:pt x="405" y="88"/>
                  </a:lnTo>
                  <a:lnTo>
                    <a:pt x="407" y="88"/>
                  </a:lnTo>
                  <a:lnTo>
                    <a:pt x="410" y="88"/>
                  </a:lnTo>
                  <a:lnTo>
                    <a:pt x="412" y="88"/>
                  </a:lnTo>
                  <a:lnTo>
                    <a:pt x="414" y="88"/>
                  </a:lnTo>
                  <a:lnTo>
                    <a:pt x="416" y="88"/>
                  </a:lnTo>
                  <a:lnTo>
                    <a:pt x="420" y="88"/>
                  </a:lnTo>
                  <a:lnTo>
                    <a:pt x="424" y="88"/>
                  </a:lnTo>
                  <a:lnTo>
                    <a:pt x="426" y="92"/>
                  </a:lnTo>
                  <a:lnTo>
                    <a:pt x="430" y="92"/>
                  </a:lnTo>
                  <a:lnTo>
                    <a:pt x="433" y="92"/>
                  </a:lnTo>
                  <a:lnTo>
                    <a:pt x="435" y="92"/>
                  </a:lnTo>
                  <a:lnTo>
                    <a:pt x="443" y="98"/>
                  </a:lnTo>
                  <a:lnTo>
                    <a:pt x="449" y="104"/>
                  </a:lnTo>
                  <a:lnTo>
                    <a:pt x="455" y="107"/>
                  </a:lnTo>
                  <a:lnTo>
                    <a:pt x="464" y="109"/>
                  </a:lnTo>
                  <a:lnTo>
                    <a:pt x="474" y="111"/>
                  </a:lnTo>
                  <a:lnTo>
                    <a:pt x="483" y="111"/>
                  </a:lnTo>
                  <a:lnTo>
                    <a:pt x="489" y="111"/>
                  </a:lnTo>
                  <a:lnTo>
                    <a:pt x="493" y="109"/>
                  </a:lnTo>
                  <a:lnTo>
                    <a:pt x="495" y="109"/>
                  </a:lnTo>
                  <a:lnTo>
                    <a:pt x="497" y="111"/>
                  </a:lnTo>
                  <a:lnTo>
                    <a:pt x="499" y="138"/>
                  </a:lnTo>
                  <a:lnTo>
                    <a:pt x="499" y="171"/>
                  </a:lnTo>
                  <a:lnTo>
                    <a:pt x="499" y="236"/>
                  </a:lnTo>
                  <a:lnTo>
                    <a:pt x="433" y="236"/>
                  </a:lnTo>
                  <a:lnTo>
                    <a:pt x="431" y="236"/>
                  </a:lnTo>
                  <a:lnTo>
                    <a:pt x="433" y="232"/>
                  </a:lnTo>
                  <a:lnTo>
                    <a:pt x="435" y="232"/>
                  </a:lnTo>
                  <a:lnTo>
                    <a:pt x="435" y="230"/>
                  </a:lnTo>
                  <a:lnTo>
                    <a:pt x="435" y="226"/>
                  </a:lnTo>
                  <a:lnTo>
                    <a:pt x="437" y="224"/>
                  </a:lnTo>
                  <a:lnTo>
                    <a:pt x="439" y="224"/>
                  </a:lnTo>
                  <a:lnTo>
                    <a:pt x="441" y="224"/>
                  </a:lnTo>
                  <a:lnTo>
                    <a:pt x="441" y="223"/>
                  </a:lnTo>
                  <a:lnTo>
                    <a:pt x="439" y="221"/>
                  </a:lnTo>
                  <a:lnTo>
                    <a:pt x="439" y="219"/>
                  </a:lnTo>
                  <a:lnTo>
                    <a:pt x="435" y="219"/>
                  </a:lnTo>
                  <a:lnTo>
                    <a:pt x="435" y="217"/>
                  </a:lnTo>
                  <a:lnTo>
                    <a:pt x="435" y="215"/>
                  </a:lnTo>
                  <a:lnTo>
                    <a:pt x="433" y="213"/>
                  </a:lnTo>
                  <a:lnTo>
                    <a:pt x="431" y="213"/>
                  </a:lnTo>
                  <a:lnTo>
                    <a:pt x="428" y="213"/>
                  </a:lnTo>
                  <a:lnTo>
                    <a:pt x="424" y="213"/>
                  </a:lnTo>
                  <a:lnTo>
                    <a:pt x="420" y="213"/>
                  </a:lnTo>
                  <a:lnTo>
                    <a:pt x="420" y="211"/>
                  </a:lnTo>
                  <a:lnTo>
                    <a:pt x="422" y="209"/>
                  </a:lnTo>
                  <a:lnTo>
                    <a:pt x="420" y="209"/>
                  </a:lnTo>
                  <a:lnTo>
                    <a:pt x="418" y="207"/>
                  </a:lnTo>
                  <a:lnTo>
                    <a:pt x="414" y="205"/>
                  </a:lnTo>
                  <a:lnTo>
                    <a:pt x="412" y="205"/>
                  </a:lnTo>
                  <a:lnTo>
                    <a:pt x="410" y="205"/>
                  </a:lnTo>
                  <a:lnTo>
                    <a:pt x="405" y="205"/>
                  </a:lnTo>
                  <a:lnTo>
                    <a:pt x="401" y="205"/>
                  </a:lnTo>
                  <a:close/>
                </a:path>
              </a:pathLst>
            </a:custGeom>
            <a:solidFill>
              <a:schemeClr val="accent4">
                <a:lumMod val="40000"/>
                <a:lumOff val="60000"/>
              </a:schemeClr>
            </a:solidFill>
            <a:ln w="12700" cmpd="sng">
              <a:solidFill>
                <a:schemeClr val="tx1"/>
              </a:solidFill>
              <a:round/>
              <a:headEnd/>
              <a:tailEnd/>
            </a:ln>
          </p:spPr>
          <p:txBody>
            <a:bodyPr/>
            <a:lstStyle/>
            <a:p>
              <a:endParaRPr lang="es-MX" sz="375">
                <a:solidFill>
                  <a:prstClr val="black"/>
                </a:solidFill>
                <a:cs typeface="Arial" pitchFamily="34" charset="0"/>
              </a:endParaRPr>
            </a:p>
          </p:txBody>
        </p:sp>
        <p:sp>
          <p:nvSpPr>
            <p:cNvPr id="136" name="Freeform 249"/>
            <p:cNvSpPr>
              <a:spLocks/>
            </p:cNvSpPr>
            <p:nvPr/>
          </p:nvSpPr>
          <p:spPr bwMode="auto">
            <a:xfrm>
              <a:off x="5228247" y="3842815"/>
              <a:ext cx="987881" cy="1043248"/>
            </a:xfrm>
            <a:custGeom>
              <a:avLst/>
              <a:gdLst>
                <a:gd name="T0" fmla="*/ 2147483647 w 821"/>
                <a:gd name="T1" fmla="*/ 2147483647 h 865"/>
                <a:gd name="T2" fmla="*/ 2147483647 w 821"/>
                <a:gd name="T3" fmla="*/ 2147483647 h 865"/>
                <a:gd name="T4" fmla="*/ 2147483647 w 821"/>
                <a:gd name="T5" fmla="*/ 2147483647 h 865"/>
                <a:gd name="T6" fmla="*/ 2147483647 w 821"/>
                <a:gd name="T7" fmla="*/ 2147483647 h 865"/>
                <a:gd name="T8" fmla="*/ 2147483647 w 821"/>
                <a:gd name="T9" fmla="*/ 2147483647 h 865"/>
                <a:gd name="T10" fmla="*/ 2147483647 w 821"/>
                <a:gd name="T11" fmla="*/ 2147483647 h 865"/>
                <a:gd name="T12" fmla="*/ 2147483647 w 821"/>
                <a:gd name="T13" fmla="*/ 2147483647 h 865"/>
                <a:gd name="T14" fmla="*/ 2147483647 w 821"/>
                <a:gd name="T15" fmla="*/ 2147483647 h 865"/>
                <a:gd name="T16" fmla="*/ 2147483647 w 821"/>
                <a:gd name="T17" fmla="*/ 2147483647 h 865"/>
                <a:gd name="T18" fmla="*/ 2147483647 w 821"/>
                <a:gd name="T19" fmla="*/ 2147483647 h 865"/>
                <a:gd name="T20" fmla="*/ 2147483647 w 821"/>
                <a:gd name="T21" fmla="*/ 2147483647 h 865"/>
                <a:gd name="T22" fmla="*/ 2147483647 w 821"/>
                <a:gd name="T23" fmla="*/ 2147483647 h 865"/>
                <a:gd name="T24" fmla="*/ 2147483647 w 821"/>
                <a:gd name="T25" fmla="*/ 2147483647 h 865"/>
                <a:gd name="T26" fmla="*/ 2147483647 w 821"/>
                <a:gd name="T27" fmla="*/ 2147483647 h 865"/>
                <a:gd name="T28" fmla="*/ 2147483647 w 821"/>
                <a:gd name="T29" fmla="*/ 2147483647 h 865"/>
                <a:gd name="T30" fmla="*/ 2147483647 w 821"/>
                <a:gd name="T31" fmla="*/ 2147483647 h 865"/>
                <a:gd name="T32" fmla="*/ 2147483647 w 821"/>
                <a:gd name="T33" fmla="*/ 2147483647 h 865"/>
                <a:gd name="T34" fmla="*/ 2147483647 w 821"/>
                <a:gd name="T35" fmla="*/ 2147483647 h 865"/>
                <a:gd name="T36" fmla="*/ 2147483647 w 821"/>
                <a:gd name="T37" fmla="*/ 2147483647 h 865"/>
                <a:gd name="T38" fmla="*/ 2147483647 w 821"/>
                <a:gd name="T39" fmla="*/ 2147483647 h 865"/>
                <a:gd name="T40" fmla="*/ 2147483647 w 821"/>
                <a:gd name="T41" fmla="*/ 2147483647 h 865"/>
                <a:gd name="T42" fmla="*/ 2147483647 w 821"/>
                <a:gd name="T43" fmla="*/ 2147483647 h 865"/>
                <a:gd name="T44" fmla="*/ 2147483647 w 821"/>
                <a:gd name="T45" fmla="*/ 2147483647 h 865"/>
                <a:gd name="T46" fmla="*/ 2147483647 w 821"/>
                <a:gd name="T47" fmla="*/ 2147483647 h 865"/>
                <a:gd name="T48" fmla="*/ 2147483647 w 821"/>
                <a:gd name="T49" fmla="*/ 2147483647 h 865"/>
                <a:gd name="T50" fmla="*/ 2147483647 w 821"/>
                <a:gd name="T51" fmla="*/ 2147483647 h 865"/>
                <a:gd name="T52" fmla="*/ 2147483647 w 821"/>
                <a:gd name="T53" fmla="*/ 2147483647 h 865"/>
                <a:gd name="T54" fmla="*/ 2147483647 w 821"/>
                <a:gd name="T55" fmla="*/ 2147483647 h 865"/>
                <a:gd name="T56" fmla="*/ 2147483647 w 821"/>
                <a:gd name="T57" fmla="*/ 2147483647 h 865"/>
                <a:gd name="T58" fmla="*/ 2147483647 w 821"/>
                <a:gd name="T59" fmla="*/ 2147483647 h 865"/>
                <a:gd name="T60" fmla="*/ 2147483647 w 821"/>
                <a:gd name="T61" fmla="*/ 2147483647 h 865"/>
                <a:gd name="T62" fmla="*/ 2147483647 w 821"/>
                <a:gd name="T63" fmla="*/ 2147483647 h 865"/>
                <a:gd name="T64" fmla="*/ 2147483647 w 821"/>
                <a:gd name="T65" fmla="*/ 2147483647 h 865"/>
                <a:gd name="T66" fmla="*/ 2147483647 w 821"/>
                <a:gd name="T67" fmla="*/ 2147483647 h 865"/>
                <a:gd name="T68" fmla="*/ 2147483647 w 821"/>
                <a:gd name="T69" fmla="*/ 2147483647 h 865"/>
                <a:gd name="T70" fmla="*/ 2147483647 w 821"/>
                <a:gd name="T71" fmla="*/ 2147483647 h 865"/>
                <a:gd name="T72" fmla="*/ 2147483647 w 821"/>
                <a:gd name="T73" fmla="*/ 2147483647 h 865"/>
                <a:gd name="T74" fmla="*/ 2147483647 w 821"/>
                <a:gd name="T75" fmla="*/ 2147483647 h 865"/>
                <a:gd name="T76" fmla="*/ 2147483647 w 821"/>
                <a:gd name="T77" fmla="*/ 2147483647 h 865"/>
                <a:gd name="T78" fmla="*/ 2147483647 w 821"/>
                <a:gd name="T79" fmla="*/ 2147483647 h 865"/>
                <a:gd name="T80" fmla="*/ 2147483647 w 821"/>
                <a:gd name="T81" fmla="*/ 2147483647 h 865"/>
                <a:gd name="T82" fmla="*/ 2147483647 w 821"/>
                <a:gd name="T83" fmla="*/ 2147483647 h 865"/>
                <a:gd name="T84" fmla="*/ 2147483647 w 821"/>
                <a:gd name="T85" fmla="*/ 2147483647 h 865"/>
                <a:gd name="T86" fmla="*/ 2147483647 w 821"/>
                <a:gd name="T87" fmla="*/ 2147483647 h 865"/>
                <a:gd name="T88" fmla="*/ 2147483647 w 821"/>
                <a:gd name="T89" fmla="*/ 2147483647 h 865"/>
                <a:gd name="T90" fmla="*/ 2147483647 w 821"/>
                <a:gd name="T91" fmla="*/ 2147483647 h 865"/>
                <a:gd name="T92" fmla="*/ 2147483647 w 821"/>
                <a:gd name="T93" fmla="*/ 2147483647 h 865"/>
                <a:gd name="T94" fmla="*/ 2147483647 w 821"/>
                <a:gd name="T95" fmla="*/ 2147483647 h 865"/>
                <a:gd name="T96" fmla="*/ 2147483647 w 821"/>
                <a:gd name="T97" fmla="*/ 2147483647 h 865"/>
                <a:gd name="T98" fmla="*/ 2147483647 w 821"/>
                <a:gd name="T99" fmla="*/ 2147483647 h 865"/>
                <a:gd name="T100" fmla="*/ 2147483647 w 821"/>
                <a:gd name="T101" fmla="*/ 2147483647 h 865"/>
                <a:gd name="T102" fmla="*/ 2147483647 w 821"/>
                <a:gd name="T103" fmla="*/ 2147483647 h 865"/>
                <a:gd name="T104" fmla="*/ 2147483647 w 821"/>
                <a:gd name="T105" fmla="*/ 2147483647 h 865"/>
                <a:gd name="T106" fmla="*/ 2147483647 w 821"/>
                <a:gd name="T107" fmla="*/ 2147483647 h 865"/>
                <a:gd name="T108" fmla="*/ 2147483647 w 821"/>
                <a:gd name="T109" fmla="*/ 2147483647 h 865"/>
                <a:gd name="T110" fmla="*/ 2147483647 w 821"/>
                <a:gd name="T111" fmla="*/ 2147483647 h 865"/>
                <a:gd name="T112" fmla="*/ 2147483647 w 821"/>
                <a:gd name="T113" fmla="*/ 2147483647 h 8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1"/>
                <a:gd name="T172" fmla="*/ 0 h 865"/>
                <a:gd name="T173" fmla="*/ 821 w 821"/>
                <a:gd name="T174" fmla="*/ 865 h 8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1" h="865">
                  <a:moveTo>
                    <a:pt x="643" y="679"/>
                  </a:moveTo>
                  <a:lnTo>
                    <a:pt x="646" y="677"/>
                  </a:lnTo>
                  <a:lnTo>
                    <a:pt x="627" y="648"/>
                  </a:lnTo>
                  <a:lnTo>
                    <a:pt x="600" y="629"/>
                  </a:lnTo>
                  <a:lnTo>
                    <a:pt x="583" y="620"/>
                  </a:lnTo>
                  <a:lnTo>
                    <a:pt x="564" y="600"/>
                  </a:lnTo>
                  <a:lnTo>
                    <a:pt x="541" y="602"/>
                  </a:lnTo>
                  <a:lnTo>
                    <a:pt x="510" y="600"/>
                  </a:lnTo>
                  <a:lnTo>
                    <a:pt x="472" y="591"/>
                  </a:lnTo>
                  <a:lnTo>
                    <a:pt x="493" y="602"/>
                  </a:lnTo>
                  <a:lnTo>
                    <a:pt x="504" y="614"/>
                  </a:lnTo>
                  <a:lnTo>
                    <a:pt x="502" y="616"/>
                  </a:lnTo>
                  <a:lnTo>
                    <a:pt x="489" y="606"/>
                  </a:lnTo>
                  <a:lnTo>
                    <a:pt x="468" y="604"/>
                  </a:lnTo>
                  <a:lnTo>
                    <a:pt x="468" y="612"/>
                  </a:lnTo>
                  <a:lnTo>
                    <a:pt x="462" y="612"/>
                  </a:lnTo>
                  <a:lnTo>
                    <a:pt x="454" y="602"/>
                  </a:lnTo>
                  <a:lnTo>
                    <a:pt x="456" y="599"/>
                  </a:lnTo>
                  <a:lnTo>
                    <a:pt x="453" y="589"/>
                  </a:lnTo>
                  <a:lnTo>
                    <a:pt x="443" y="581"/>
                  </a:lnTo>
                  <a:lnTo>
                    <a:pt x="464" y="593"/>
                  </a:lnTo>
                  <a:lnTo>
                    <a:pt x="454" y="583"/>
                  </a:lnTo>
                  <a:lnTo>
                    <a:pt x="428" y="558"/>
                  </a:lnTo>
                  <a:lnTo>
                    <a:pt x="406" y="526"/>
                  </a:lnTo>
                  <a:lnTo>
                    <a:pt x="374" y="489"/>
                  </a:lnTo>
                  <a:lnTo>
                    <a:pt x="370" y="455"/>
                  </a:lnTo>
                  <a:lnTo>
                    <a:pt x="360" y="433"/>
                  </a:lnTo>
                  <a:lnTo>
                    <a:pt x="341" y="401"/>
                  </a:lnTo>
                  <a:lnTo>
                    <a:pt x="272" y="316"/>
                  </a:lnTo>
                  <a:lnTo>
                    <a:pt x="245" y="286"/>
                  </a:lnTo>
                  <a:lnTo>
                    <a:pt x="222" y="255"/>
                  </a:lnTo>
                  <a:lnTo>
                    <a:pt x="213" y="217"/>
                  </a:lnTo>
                  <a:lnTo>
                    <a:pt x="197" y="176"/>
                  </a:lnTo>
                  <a:lnTo>
                    <a:pt x="174" y="140"/>
                  </a:lnTo>
                  <a:lnTo>
                    <a:pt x="159" y="94"/>
                  </a:lnTo>
                  <a:lnTo>
                    <a:pt x="149" y="63"/>
                  </a:lnTo>
                  <a:lnTo>
                    <a:pt x="192" y="124"/>
                  </a:lnTo>
                  <a:lnTo>
                    <a:pt x="211" y="167"/>
                  </a:lnTo>
                  <a:lnTo>
                    <a:pt x="216" y="211"/>
                  </a:lnTo>
                  <a:lnTo>
                    <a:pt x="218" y="172"/>
                  </a:lnTo>
                  <a:lnTo>
                    <a:pt x="195" y="119"/>
                  </a:lnTo>
                  <a:lnTo>
                    <a:pt x="134" y="34"/>
                  </a:lnTo>
                  <a:lnTo>
                    <a:pt x="128" y="36"/>
                  </a:lnTo>
                  <a:lnTo>
                    <a:pt x="126" y="36"/>
                  </a:lnTo>
                  <a:lnTo>
                    <a:pt x="119" y="32"/>
                  </a:lnTo>
                  <a:lnTo>
                    <a:pt x="111" y="26"/>
                  </a:lnTo>
                  <a:lnTo>
                    <a:pt x="101" y="17"/>
                  </a:lnTo>
                  <a:lnTo>
                    <a:pt x="99" y="15"/>
                  </a:lnTo>
                  <a:lnTo>
                    <a:pt x="96" y="11"/>
                  </a:lnTo>
                  <a:lnTo>
                    <a:pt x="94" y="5"/>
                  </a:lnTo>
                  <a:lnTo>
                    <a:pt x="88" y="3"/>
                  </a:lnTo>
                  <a:lnTo>
                    <a:pt x="86" y="3"/>
                  </a:lnTo>
                  <a:lnTo>
                    <a:pt x="80" y="0"/>
                  </a:lnTo>
                  <a:lnTo>
                    <a:pt x="74" y="0"/>
                  </a:lnTo>
                  <a:lnTo>
                    <a:pt x="71" y="3"/>
                  </a:lnTo>
                  <a:lnTo>
                    <a:pt x="67" y="5"/>
                  </a:lnTo>
                  <a:lnTo>
                    <a:pt x="67" y="9"/>
                  </a:lnTo>
                  <a:lnTo>
                    <a:pt x="57" y="9"/>
                  </a:lnTo>
                  <a:lnTo>
                    <a:pt x="50" y="9"/>
                  </a:lnTo>
                  <a:lnTo>
                    <a:pt x="42" y="7"/>
                  </a:lnTo>
                  <a:lnTo>
                    <a:pt x="38" y="7"/>
                  </a:lnTo>
                  <a:lnTo>
                    <a:pt x="34" y="11"/>
                  </a:lnTo>
                  <a:lnTo>
                    <a:pt x="30" y="9"/>
                  </a:lnTo>
                  <a:lnTo>
                    <a:pt x="28" y="9"/>
                  </a:lnTo>
                  <a:lnTo>
                    <a:pt x="21" y="9"/>
                  </a:lnTo>
                  <a:lnTo>
                    <a:pt x="11" y="9"/>
                  </a:lnTo>
                  <a:lnTo>
                    <a:pt x="3" y="9"/>
                  </a:lnTo>
                  <a:lnTo>
                    <a:pt x="0" y="13"/>
                  </a:lnTo>
                  <a:lnTo>
                    <a:pt x="0" y="19"/>
                  </a:lnTo>
                  <a:lnTo>
                    <a:pt x="15" y="19"/>
                  </a:lnTo>
                  <a:lnTo>
                    <a:pt x="19" y="17"/>
                  </a:lnTo>
                  <a:lnTo>
                    <a:pt x="25" y="17"/>
                  </a:lnTo>
                  <a:lnTo>
                    <a:pt x="26" y="19"/>
                  </a:lnTo>
                  <a:lnTo>
                    <a:pt x="28" y="19"/>
                  </a:lnTo>
                  <a:lnTo>
                    <a:pt x="30" y="19"/>
                  </a:lnTo>
                  <a:lnTo>
                    <a:pt x="32" y="17"/>
                  </a:lnTo>
                  <a:lnTo>
                    <a:pt x="32" y="19"/>
                  </a:lnTo>
                  <a:lnTo>
                    <a:pt x="38" y="23"/>
                  </a:lnTo>
                  <a:lnTo>
                    <a:pt x="44" y="26"/>
                  </a:lnTo>
                  <a:lnTo>
                    <a:pt x="51" y="30"/>
                  </a:lnTo>
                  <a:lnTo>
                    <a:pt x="57" y="34"/>
                  </a:lnTo>
                  <a:lnTo>
                    <a:pt x="63" y="38"/>
                  </a:lnTo>
                  <a:lnTo>
                    <a:pt x="63" y="42"/>
                  </a:lnTo>
                  <a:lnTo>
                    <a:pt x="59" y="46"/>
                  </a:lnTo>
                  <a:lnTo>
                    <a:pt x="55" y="48"/>
                  </a:lnTo>
                  <a:lnTo>
                    <a:pt x="51" y="50"/>
                  </a:lnTo>
                  <a:lnTo>
                    <a:pt x="48" y="51"/>
                  </a:lnTo>
                  <a:lnTo>
                    <a:pt x="48" y="55"/>
                  </a:lnTo>
                  <a:lnTo>
                    <a:pt x="48" y="57"/>
                  </a:lnTo>
                  <a:lnTo>
                    <a:pt x="50" y="57"/>
                  </a:lnTo>
                  <a:lnTo>
                    <a:pt x="50" y="63"/>
                  </a:lnTo>
                  <a:lnTo>
                    <a:pt x="48" y="67"/>
                  </a:lnTo>
                  <a:lnTo>
                    <a:pt x="46" y="71"/>
                  </a:lnTo>
                  <a:lnTo>
                    <a:pt x="46" y="74"/>
                  </a:lnTo>
                  <a:lnTo>
                    <a:pt x="44" y="76"/>
                  </a:lnTo>
                  <a:lnTo>
                    <a:pt x="38" y="78"/>
                  </a:lnTo>
                  <a:lnTo>
                    <a:pt x="34" y="76"/>
                  </a:lnTo>
                  <a:lnTo>
                    <a:pt x="32" y="78"/>
                  </a:lnTo>
                  <a:lnTo>
                    <a:pt x="30" y="80"/>
                  </a:lnTo>
                  <a:lnTo>
                    <a:pt x="30" y="82"/>
                  </a:lnTo>
                  <a:lnTo>
                    <a:pt x="32" y="84"/>
                  </a:lnTo>
                  <a:lnTo>
                    <a:pt x="36" y="84"/>
                  </a:lnTo>
                  <a:lnTo>
                    <a:pt x="36" y="88"/>
                  </a:lnTo>
                  <a:lnTo>
                    <a:pt x="36" y="90"/>
                  </a:lnTo>
                  <a:lnTo>
                    <a:pt x="34" y="94"/>
                  </a:lnTo>
                  <a:lnTo>
                    <a:pt x="34" y="96"/>
                  </a:lnTo>
                  <a:lnTo>
                    <a:pt x="34" y="99"/>
                  </a:lnTo>
                  <a:lnTo>
                    <a:pt x="36" y="101"/>
                  </a:lnTo>
                  <a:lnTo>
                    <a:pt x="40" y="105"/>
                  </a:lnTo>
                  <a:lnTo>
                    <a:pt x="42" y="105"/>
                  </a:lnTo>
                  <a:lnTo>
                    <a:pt x="42" y="109"/>
                  </a:lnTo>
                  <a:lnTo>
                    <a:pt x="42" y="113"/>
                  </a:lnTo>
                  <a:lnTo>
                    <a:pt x="40" y="117"/>
                  </a:lnTo>
                  <a:lnTo>
                    <a:pt x="34" y="122"/>
                  </a:lnTo>
                  <a:lnTo>
                    <a:pt x="30" y="126"/>
                  </a:lnTo>
                  <a:lnTo>
                    <a:pt x="28" y="128"/>
                  </a:lnTo>
                  <a:lnTo>
                    <a:pt x="26" y="128"/>
                  </a:lnTo>
                  <a:lnTo>
                    <a:pt x="26" y="130"/>
                  </a:lnTo>
                  <a:lnTo>
                    <a:pt x="25" y="136"/>
                  </a:lnTo>
                  <a:lnTo>
                    <a:pt x="25" y="138"/>
                  </a:lnTo>
                  <a:lnTo>
                    <a:pt x="23" y="142"/>
                  </a:lnTo>
                  <a:lnTo>
                    <a:pt x="25" y="146"/>
                  </a:lnTo>
                  <a:lnTo>
                    <a:pt x="26" y="147"/>
                  </a:lnTo>
                  <a:lnTo>
                    <a:pt x="26" y="149"/>
                  </a:lnTo>
                  <a:lnTo>
                    <a:pt x="26" y="153"/>
                  </a:lnTo>
                  <a:lnTo>
                    <a:pt x="30" y="155"/>
                  </a:lnTo>
                  <a:lnTo>
                    <a:pt x="34" y="159"/>
                  </a:lnTo>
                  <a:lnTo>
                    <a:pt x="36" y="163"/>
                  </a:lnTo>
                  <a:lnTo>
                    <a:pt x="34" y="167"/>
                  </a:lnTo>
                  <a:lnTo>
                    <a:pt x="32" y="169"/>
                  </a:lnTo>
                  <a:lnTo>
                    <a:pt x="36" y="170"/>
                  </a:lnTo>
                  <a:lnTo>
                    <a:pt x="40" y="174"/>
                  </a:lnTo>
                  <a:lnTo>
                    <a:pt x="42" y="176"/>
                  </a:lnTo>
                  <a:lnTo>
                    <a:pt x="42" y="178"/>
                  </a:lnTo>
                  <a:lnTo>
                    <a:pt x="38" y="188"/>
                  </a:lnTo>
                  <a:lnTo>
                    <a:pt x="36" y="192"/>
                  </a:lnTo>
                  <a:lnTo>
                    <a:pt x="38" y="194"/>
                  </a:lnTo>
                  <a:lnTo>
                    <a:pt x="38" y="195"/>
                  </a:lnTo>
                  <a:lnTo>
                    <a:pt x="42" y="199"/>
                  </a:lnTo>
                  <a:lnTo>
                    <a:pt x="44" y="203"/>
                  </a:lnTo>
                  <a:lnTo>
                    <a:pt x="50" y="209"/>
                  </a:lnTo>
                  <a:lnTo>
                    <a:pt x="53" y="213"/>
                  </a:lnTo>
                  <a:lnTo>
                    <a:pt x="55" y="213"/>
                  </a:lnTo>
                  <a:lnTo>
                    <a:pt x="61" y="211"/>
                  </a:lnTo>
                  <a:lnTo>
                    <a:pt x="65" y="209"/>
                  </a:lnTo>
                  <a:lnTo>
                    <a:pt x="69" y="207"/>
                  </a:lnTo>
                  <a:lnTo>
                    <a:pt x="71" y="207"/>
                  </a:lnTo>
                  <a:lnTo>
                    <a:pt x="74" y="207"/>
                  </a:lnTo>
                  <a:lnTo>
                    <a:pt x="74" y="211"/>
                  </a:lnTo>
                  <a:lnTo>
                    <a:pt x="73" y="215"/>
                  </a:lnTo>
                  <a:lnTo>
                    <a:pt x="74" y="217"/>
                  </a:lnTo>
                  <a:lnTo>
                    <a:pt x="80" y="218"/>
                  </a:lnTo>
                  <a:lnTo>
                    <a:pt x="84" y="218"/>
                  </a:lnTo>
                  <a:lnTo>
                    <a:pt x="86" y="222"/>
                  </a:lnTo>
                  <a:lnTo>
                    <a:pt x="88" y="222"/>
                  </a:lnTo>
                  <a:lnTo>
                    <a:pt x="92" y="224"/>
                  </a:lnTo>
                  <a:lnTo>
                    <a:pt x="92" y="232"/>
                  </a:lnTo>
                  <a:lnTo>
                    <a:pt x="88" y="238"/>
                  </a:lnTo>
                  <a:lnTo>
                    <a:pt x="86" y="241"/>
                  </a:lnTo>
                  <a:lnTo>
                    <a:pt x="84" y="245"/>
                  </a:lnTo>
                  <a:lnTo>
                    <a:pt x="82" y="249"/>
                  </a:lnTo>
                  <a:lnTo>
                    <a:pt x="82" y="253"/>
                  </a:lnTo>
                  <a:lnTo>
                    <a:pt x="80" y="257"/>
                  </a:lnTo>
                  <a:lnTo>
                    <a:pt x="82" y="263"/>
                  </a:lnTo>
                  <a:lnTo>
                    <a:pt x="84" y="266"/>
                  </a:lnTo>
                  <a:lnTo>
                    <a:pt x="82" y="272"/>
                  </a:lnTo>
                  <a:lnTo>
                    <a:pt x="80" y="272"/>
                  </a:lnTo>
                  <a:lnTo>
                    <a:pt x="76" y="272"/>
                  </a:lnTo>
                  <a:lnTo>
                    <a:pt x="73" y="270"/>
                  </a:lnTo>
                  <a:lnTo>
                    <a:pt x="69" y="268"/>
                  </a:lnTo>
                  <a:lnTo>
                    <a:pt x="65" y="266"/>
                  </a:lnTo>
                  <a:lnTo>
                    <a:pt x="63" y="265"/>
                  </a:lnTo>
                  <a:lnTo>
                    <a:pt x="61" y="265"/>
                  </a:lnTo>
                  <a:lnTo>
                    <a:pt x="59" y="265"/>
                  </a:lnTo>
                  <a:lnTo>
                    <a:pt x="55" y="266"/>
                  </a:lnTo>
                  <a:lnTo>
                    <a:pt x="53" y="268"/>
                  </a:lnTo>
                  <a:lnTo>
                    <a:pt x="51" y="272"/>
                  </a:lnTo>
                  <a:lnTo>
                    <a:pt x="50" y="278"/>
                  </a:lnTo>
                  <a:lnTo>
                    <a:pt x="48" y="282"/>
                  </a:lnTo>
                  <a:lnTo>
                    <a:pt x="46" y="284"/>
                  </a:lnTo>
                  <a:lnTo>
                    <a:pt x="42" y="284"/>
                  </a:lnTo>
                  <a:lnTo>
                    <a:pt x="36" y="284"/>
                  </a:lnTo>
                  <a:lnTo>
                    <a:pt x="30" y="288"/>
                  </a:lnTo>
                  <a:lnTo>
                    <a:pt x="30" y="289"/>
                  </a:lnTo>
                  <a:lnTo>
                    <a:pt x="28" y="291"/>
                  </a:lnTo>
                  <a:lnTo>
                    <a:pt x="28" y="293"/>
                  </a:lnTo>
                  <a:lnTo>
                    <a:pt x="32" y="295"/>
                  </a:lnTo>
                  <a:lnTo>
                    <a:pt x="38" y="295"/>
                  </a:lnTo>
                  <a:lnTo>
                    <a:pt x="42" y="293"/>
                  </a:lnTo>
                  <a:lnTo>
                    <a:pt x="50" y="289"/>
                  </a:lnTo>
                  <a:lnTo>
                    <a:pt x="50" y="293"/>
                  </a:lnTo>
                  <a:lnTo>
                    <a:pt x="46" y="301"/>
                  </a:lnTo>
                  <a:lnTo>
                    <a:pt x="42" y="303"/>
                  </a:lnTo>
                  <a:lnTo>
                    <a:pt x="38" y="309"/>
                  </a:lnTo>
                  <a:lnTo>
                    <a:pt x="38" y="311"/>
                  </a:lnTo>
                  <a:lnTo>
                    <a:pt x="36" y="316"/>
                  </a:lnTo>
                  <a:lnTo>
                    <a:pt x="34" y="322"/>
                  </a:lnTo>
                  <a:lnTo>
                    <a:pt x="32" y="328"/>
                  </a:lnTo>
                  <a:lnTo>
                    <a:pt x="32" y="332"/>
                  </a:lnTo>
                  <a:lnTo>
                    <a:pt x="32" y="336"/>
                  </a:lnTo>
                  <a:lnTo>
                    <a:pt x="34" y="337"/>
                  </a:lnTo>
                  <a:lnTo>
                    <a:pt x="36" y="339"/>
                  </a:lnTo>
                  <a:lnTo>
                    <a:pt x="36" y="343"/>
                  </a:lnTo>
                  <a:lnTo>
                    <a:pt x="38" y="347"/>
                  </a:lnTo>
                  <a:lnTo>
                    <a:pt x="38" y="349"/>
                  </a:lnTo>
                  <a:lnTo>
                    <a:pt x="38" y="351"/>
                  </a:lnTo>
                  <a:lnTo>
                    <a:pt x="40" y="353"/>
                  </a:lnTo>
                  <a:lnTo>
                    <a:pt x="44" y="355"/>
                  </a:lnTo>
                  <a:lnTo>
                    <a:pt x="48" y="353"/>
                  </a:lnTo>
                  <a:lnTo>
                    <a:pt x="50" y="353"/>
                  </a:lnTo>
                  <a:lnTo>
                    <a:pt x="51" y="353"/>
                  </a:lnTo>
                  <a:lnTo>
                    <a:pt x="51" y="351"/>
                  </a:lnTo>
                  <a:lnTo>
                    <a:pt x="53" y="351"/>
                  </a:lnTo>
                  <a:lnTo>
                    <a:pt x="57" y="349"/>
                  </a:lnTo>
                  <a:lnTo>
                    <a:pt x="63" y="345"/>
                  </a:lnTo>
                  <a:lnTo>
                    <a:pt x="71" y="339"/>
                  </a:lnTo>
                  <a:lnTo>
                    <a:pt x="73" y="337"/>
                  </a:lnTo>
                  <a:lnTo>
                    <a:pt x="74" y="336"/>
                  </a:lnTo>
                  <a:lnTo>
                    <a:pt x="80" y="328"/>
                  </a:lnTo>
                  <a:lnTo>
                    <a:pt x="82" y="326"/>
                  </a:lnTo>
                  <a:lnTo>
                    <a:pt x="84" y="324"/>
                  </a:lnTo>
                  <a:lnTo>
                    <a:pt x="92" y="316"/>
                  </a:lnTo>
                  <a:lnTo>
                    <a:pt x="99" y="311"/>
                  </a:lnTo>
                  <a:lnTo>
                    <a:pt x="103" y="305"/>
                  </a:lnTo>
                  <a:lnTo>
                    <a:pt x="105" y="303"/>
                  </a:lnTo>
                  <a:lnTo>
                    <a:pt x="107" y="303"/>
                  </a:lnTo>
                  <a:lnTo>
                    <a:pt x="109" y="301"/>
                  </a:lnTo>
                  <a:lnTo>
                    <a:pt x="111" y="301"/>
                  </a:lnTo>
                  <a:lnTo>
                    <a:pt x="113" y="299"/>
                  </a:lnTo>
                  <a:lnTo>
                    <a:pt x="119" y="305"/>
                  </a:lnTo>
                  <a:lnTo>
                    <a:pt x="122" y="311"/>
                  </a:lnTo>
                  <a:lnTo>
                    <a:pt x="126" y="316"/>
                  </a:lnTo>
                  <a:lnTo>
                    <a:pt x="132" y="303"/>
                  </a:lnTo>
                  <a:lnTo>
                    <a:pt x="128" y="295"/>
                  </a:lnTo>
                  <a:lnTo>
                    <a:pt x="130" y="289"/>
                  </a:lnTo>
                  <a:lnTo>
                    <a:pt x="140" y="288"/>
                  </a:lnTo>
                  <a:lnTo>
                    <a:pt x="144" y="280"/>
                  </a:lnTo>
                  <a:lnTo>
                    <a:pt x="144" y="276"/>
                  </a:lnTo>
                  <a:lnTo>
                    <a:pt x="155" y="276"/>
                  </a:lnTo>
                  <a:lnTo>
                    <a:pt x="159" y="274"/>
                  </a:lnTo>
                  <a:lnTo>
                    <a:pt x="167" y="284"/>
                  </a:lnTo>
                  <a:lnTo>
                    <a:pt x="165" y="293"/>
                  </a:lnTo>
                  <a:lnTo>
                    <a:pt x="167" y="301"/>
                  </a:lnTo>
                  <a:lnTo>
                    <a:pt x="170" y="307"/>
                  </a:lnTo>
                  <a:lnTo>
                    <a:pt x="178" y="313"/>
                  </a:lnTo>
                  <a:lnTo>
                    <a:pt x="182" y="313"/>
                  </a:lnTo>
                  <a:lnTo>
                    <a:pt x="186" y="316"/>
                  </a:lnTo>
                  <a:lnTo>
                    <a:pt x="195" y="326"/>
                  </a:lnTo>
                  <a:lnTo>
                    <a:pt x="192" y="332"/>
                  </a:lnTo>
                  <a:lnTo>
                    <a:pt x="186" y="334"/>
                  </a:lnTo>
                  <a:lnTo>
                    <a:pt x="180" y="339"/>
                  </a:lnTo>
                  <a:lnTo>
                    <a:pt x="176" y="341"/>
                  </a:lnTo>
                  <a:lnTo>
                    <a:pt x="169" y="337"/>
                  </a:lnTo>
                  <a:lnTo>
                    <a:pt x="165" y="341"/>
                  </a:lnTo>
                  <a:lnTo>
                    <a:pt x="165" y="345"/>
                  </a:lnTo>
                  <a:lnTo>
                    <a:pt x="165" y="353"/>
                  </a:lnTo>
                  <a:lnTo>
                    <a:pt x="165" y="362"/>
                  </a:lnTo>
                  <a:lnTo>
                    <a:pt x="163" y="370"/>
                  </a:lnTo>
                  <a:lnTo>
                    <a:pt x="163" y="374"/>
                  </a:lnTo>
                  <a:lnTo>
                    <a:pt x="163" y="378"/>
                  </a:lnTo>
                  <a:lnTo>
                    <a:pt x="161" y="382"/>
                  </a:lnTo>
                  <a:lnTo>
                    <a:pt x="163" y="385"/>
                  </a:lnTo>
                  <a:lnTo>
                    <a:pt x="167" y="387"/>
                  </a:lnTo>
                  <a:lnTo>
                    <a:pt x="170" y="391"/>
                  </a:lnTo>
                  <a:lnTo>
                    <a:pt x="172" y="393"/>
                  </a:lnTo>
                  <a:lnTo>
                    <a:pt x="178" y="393"/>
                  </a:lnTo>
                  <a:lnTo>
                    <a:pt x="182" y="395"/>
                  </a:lnTo>
                  <a:lnTo>
                    <a:pt x="184" y="399"/>
                  </a:lnTo>
                  <a:lnTo>
                    <a:pt x="184" y="403"/>
                  </a:lnTo>
                  <a:lnTo>
                    <a:pt x="186" y="405"/>
                  </a:lnTo>
                  <a:lnTo>
                    <a:pt x="190" y="405"/>
                  </a:lnTo>
                  <a:lnTo>
                    <a:pt x="193" y="403"/>
                  </a:lnTo>
                  <a:lnTo>
                    <a:pt x="199" y="397"/>
                  </a:lnTo>
                  <a:lnTo>
                    <a:pt x="201" y="395"/>
                  </a:lnTo>
                  <a:lnTo>
                    <a:pt x="203" y="391"/>
                  </a:lnTo>
                  <a:lnTo>
                    <a:pt x="207" y="385"/>
                  </a:lnTo>
                  <a:lnTo>
                    <a:pt x="209" y="382"/>
                  </a:lnTo>
                  <a:lnTo>
                    <a:pt x="213" y="382"/>
                  </a:lnTo>
                  <a:lnTo>
                    <a:pt x="215" y="382"/>
                  </a:lnTo>
                  <a:lnTo>
                    <a:pt x="220" y="382"/>
                  </a:lnTo>
                  <a:lnTo>
                    <a:pt x="224" y="385"/>
                  </a:lnTo>
                  <a:lnTo>
                    <a:pt x="228" y="389"/>
                  </a:lnTo>
                  <a:lnTo>
                    <a:pt x="238" y="393"/>
                  </a:lnTo>
                  <a:lnTo>
                    <a:pt x="247" y="397"/>
                  </a:lnTo>
                  <a:lnTo>
                    <a:pt x="251" y="399"/>
                  </a:lnTo>
                  <a:lnTo>
                    <a:pt x="259" y="401"/>
                  </a:lnTo>
                  <a:lnTo>
                    <a:pt x="257" y="407"/>
                  </a:lnTo>
                  <a:lnTo>
                    <a:pt x="253" y="409"/>
                  </a:lnTo>
                  <a:lnTo>
                    <a:pt x="251" y="410"/>
                  </a:lnTo>
                  <a:lnTo>
                    <a:pt x="247" y="414"/>
                  </a:lnTo>
                  <a:lnTo>
                    <a:pt x="243" y="420"/>
                  </a:lnTo>
                  <a:lnTo>
                    <a:pt x="241" y="424"/>
                  </a:lnTo>
                  <a:lnTo>
                    <a:pt x="236" y="428"/>
                  </a:lnTo>
                  <a:lnTo>
                    <a:pt x="236" y="433"/>
                  </a:lnTo>
                  <a:lnTo>
                    <a:pt x="234" y="435"/>
                  </a:lnTo>
                  <a:lnTo>
                    <a:pt x="232" y="441"/>
                  </a:lnTo>
                  <a:lnTo>
                    <a:pt x="228" y="451"/>
                  </a:lnTo>
                  <a:lnTo>
                    <a:pt x="224" y="464"/>
                  </a:lnTo>
                  <a:lnTo>
                    <a:pt x="220" y="474"/>
                  </a:lnTo>
                  <a:lnTo>
                    <a:pt x="218" y="480"/>
                  </a:lnTo>
                  <a:lnTo>
                    <a:pt x="218" y="481"/>
                  </a:lnTo>
                  <a:lnTo>
                    <a:pt x="215" y="483"/>
                  </a:lnTo>
                  <a:lnTo>
                    <a:pt x="211" y="491"/>
                  </a:lnTo>
                  <a:lnTo>
                    <a:pt x="211" y="497"/>
                  </a:lnTo>
                  <a:lnTo>
                    <a:pt x="216" y="501"/>
                  </a:lnTo>
                  <a:lnTo>
                    <a:pt x="218" y="506"/>
                  </a:lnTo>
                  <a:lnTo>
                    <a:pt x="215" y="512"/>
                  </a:lnTo>
                  <a:lnTo>
                    <a:pt x="216" y="516"/>
                  </a:lnTo>
                  <a:lnTo>
                    <a:pt x="224" y="520"/>
                  </a:lnTo>
                  <a:lnTo>
                    <a:pt x="226" y="522"/>
                  </a:lnTo>
                  <a:lnTo>
                    <a:pt x="228" y="522"/>
                  </a:lnTo>
                  <a:lnTo>
                    <a:pt x="232" y="526"/>
                  </a:lnTo>
                  <a:lnTo>
                    <a:pt x="234" y="526"/>
                  </a:lnTo>
                  <a:lnTo>
                    <a:pt x="240" y="528"/>
                  </a:lnTo>
                  <a:lnTo>
                    <a:pt x="245" y="529"/>
                  </a:lnTo>
                  <a:lnTo>
                    <a:pt x="249" y="531"/>
                  </a:lnTo>
                  <a:lnTo>
                    <a:pt x="255" y="531"/>
                  </a:lnTo>
                  <a:lnTo>
                    <a:pt x="259" y="531"/>
                  </a:lnTo>
                  <a:lnTo>
                    <a:pt x="264" y="533"/>
                  </a:lnTo>
                  <a:lnTo>
                    <a:pt x="268" y="533"/>
                  </a:lnTo>
                  <a:lnTo>
                    <a:pt x="272" y="535"/>
                  </a:lnTo>
                  <a:lnTo>
                    <a:pt x="274" y="537"/>
                  </a:lnTo>
                  <a:lnTo>
                    <a:pt x="272" y="541"/>
                  </a:lnTo>
                  <a:lnTo>
                    <a:pt x="270" y="545"/>
                  </a:lnTo>
                  <a:lnTo>
                    <a:pt x="268" y="549"/>
                  </a:lnTo>
                  <a:lnTo>
                    <a:pt x="266" y="551"/>
                  </a:lnTo>
                  <a:lnTo>
                    <a:pt x="263" y="552"/>
                  </a:lnTo>
                  <a:lnTo>
                    <a:pt x="257" y="552"/>
                  </a:lnTo>
                  <a:lnTo>
                    <a:pt x="253" y="554"/>
                  </a:lnTo>
                  <a:lnTo>
                    <a:pt x="247" y="554"/>
                  </a:lnTo>
                  <a:lnTo>
                    <a:pt x="243" y="556"/>
                  </a:lnTo>
                  <a:lnTo>
                    <a:pt x="240" y="558"/>
                  </a:lnTo>
                  <a:lnTo>
                    <a:pt x="236" y="558"/>
                  </a:lnTo>
                  <a:lnTo>
                    <a:pt x="232" y="558"/>
                  </a:lnTo>
                  <a:lnTo>
                    <a:pt x="230" y="562"/>
                  </a:lnTo>
                  <a:lnTo>
                    <a:pt x="230" y="572"/>
                  </a:lnTo>
                  <a:lnTo>
                    <a:pt x="230" y="576"/>
                  </a:lnTo>
                  <a:lnTo>
                    <a:pt x="230" y="581"/>
                  </a:lnTo>
                  <a:lnTo>
                    <a:pt x="230" y="585"/>
                  </a:lnTo>
                  <a:lnTo>
                    <a:pt x="230" y="589"/>
                  </a:lnTo>
                  <a:lnTo>
                    <a:pt x="228" y="595"/>
                  </a:lnTo>
                  <a:lnTo>
                    <a:pt x="224" y="599"/>
                  </a:lnTo>
                  <a:lnTo>
                    <a:pt x="220" y="602"/>
                  </a:lnTo>
                  <a:lnTo>
                    <a:pt x="220" y="604"/>
                  </a:lnTo>
                  <a:lnTo>
                    <a:pt x="218" y="608"/>
                  </a:lnTo>
                  <a:lnTo>
                    <a:pt x="215" y="614"/>
                  </a:lnTo>
                  <a:lnTo>
                    <a:pt x="213" y="616"/>
                  </a:lnTo>
                  <a:lnTo>
                    <a:pt x="213" y="620"/>
                  </a:lnTo>
                  <a:lnTo>
                    <a:pt x="213" y="625"/>
                  </a:lnTo>
                  <a:lnTo>
                    <a:pt x="216" y="631"/>
                  </a:lnTo>
                  <a:lnTo>
                    <a:pt x="220" y="633"/>
                  </a:lnTo>
                  <a:lnTo>
                    <a:pt x="224" y="635"/>
                  </a:lnTo>
                  <a:lnTo>
                    <a:pt x="230" y="635"/>
                  </a:lnTo>
                  <a:lnTo>
                    <a:pt x="234" y="637"/>
                  </a:lnTo>
                  <a:lnTo>
                    <a:pt x="236" y="637"/>
                  </a:lnTo>
                  <a:lnTo>
                    <a:pt x="238" y="637"/>
                  </a:lnTo>
                  <a:lnTo>
                    <a:pt x="243" y="639"/>
                  </a:lnTo>
                  <a:lnTo>
                    <a:pt x="247" y="643"/>
                  </a:lnTo>
                  <a:lnTo>
                    <a:pt x="247" y="647"/>
                  </a:lnTo>
                  <a:lnTo>
                    <a:pt x="247" y="650"/>
                  </a:lnTo>
                  <a:lnTo>
                    <a:pt x="247" y="654"/>
                  </a:lnTo>
                  <a:lnTo>
                    <a:pt x="249" y="658"/>
                  </a:lnTo>
                  <a:lnTo>
                    <a:pt x="251" y="664"/>
                  </a:lnTo>
                  <a:lnTo>
                    <a:pt x="253" y="668"/>
                  </a:lnTo>
                  <a:lnTo>
                    <a:pt x="259" y="672"/>
                  </a:lnTo>
                  <a:lnTo>
                    <a:pt x="264" y="668"/>
                  </a:lnTo>
                  <a:lnTo>
                    <a:pt x="270" y="668"/>
                  </a:lnTo>
                  <a:lnTo>
                    <a:pt x="280" y="666"/>
                  </a:lnTo>
                  <a:lnTo>
                    <a:pt x="286" y="662"/>
                  </a:lnTo>
                  <a:lnTo>
                    <a:pt x="291" y="660"/>
                  </a:lnTo>
                  <a:lnTo>
                    <a:pt x="297" y="668"/>
                  </a:lnTo>
                  <a:lnTo>
                    <a:pt x="301" y="675"/>
                  </a:lnTo>
                  <a:lnTo>
                    <a:pt x="309" y="679"/>
                  </a:lnTo>
                  <a:lnTo>
                    <a:pt x="320" y="664"/>
                  </a:lnTo>
                  <a:lnTo>
                    <a:pt x="320" y="662"/>
                  </a:lnTo>
                  <a:lnTo>
                    <a:pt x="322" y="656"/>
                  </a:lnTo>
                  <a:lnTo>
                    <a:pt x="330" y="645"/>
                  </a:lnTo>
                  <a:lnTo>
                    <a:pt x="330" y="639"/>
                  </a:lnTo>
                  <a:lnTo>
                    <a:pt x="328" y="631"/>
                  </a:lnTo>
                  <a:lnTo>
                    <a:pt x="326" y="622"/>
                  </a:lnTo>
                  <a:lnTo>
                    <a:pt x="334" y="622"/>
                  </a:lnTo>
                  <a:lnTo>
                    <a:pt x="335" y="624"/>
                  </a:lnTo>
                  <a:lnTo>
                    <a:pt x="341" y="625"/>
                  </a:lnTo>
                  <a:lnTo>
                    <a:pt x="347" y="627"/>
                  </a:lnTo>
                  <a:lnTo>
                    <a:pt x="349" y="629"/>
                  </a:lnTo>
                  <a:lnTo>
                    <a:pt x="358" y="631"/>
                  </a:lnTo>
                  <a:lnTo>
                    <a:pt x="364" y="635"/>
                  </a:lnTo>
                  <a:lnTo>
                    <a:pt x="368" y="641"/>
                  </a:lnTo>
                  <a:lnTo>
                    <a:pt x="372" y="647"/>
                  </a:lnTo>
                  <a:lnTo>
                    <a:pt x="374" y="652"/>
                  </a:lnTo>
                  <a:lnTo>
                    <a:pt x="376" y="660"/>
                  </a:lnTo>
                  <a:lnTo>
                    <a:pt x="378" y="664"/>
                  </a:lnTo>
                  <a:lnTo>
                    <a:pt x="382" y="666"/>
                  </a:lnTo>
                  <a:lnTo>
                    <a:pt x="383" y="668"/>
                  </a:lnTo>
                  <a:lnTo>
                    <a:pt x="387" y="670"/>
                  </a:lnTo>
                  <a:lnTo>
                    <a:pt x="389" y="673"/>
                  </a:lnTo>
                  <a:lnTo>
                    <a:pt x="389" y="675"/>
                  </a:lnTo>
                  <a:lnTo>
                    <a:pt x="391" y="679"/>
                  </a:lnTo>
                  <a:lnTo>
                    <a:pt x="391" y="681"/>
                  </a:lnTo>
                  <a:lnTo>
                    <a:pt x="393" y="687"/>
                  </a:lnTo>
                  <a:lnTo>
                    <a:pt x="395" y="693"/>
                  </a:lnTo>
                  <a:lnTo>
                    <a:pt x="399" y="696"/>
                  </a:lnTo>
                  <a:lnTo>
                    <a:pt x="403" y="698"/>
                  </a:lnTo>
                  <a:lnTo>
                    <a:pt x="405" y="696"/>
                  </a:lnTo>
                  <a:lnTo>
                    <a:pt x="408" y="695"/>
                  </a:lnTo>
                  <a:lnTo>
                    <a:pt x="412" y="700"/>
                  </a:lnTo>
                  <a:lnTo>
                    <a:pt x="414" y="702"/>
                  </a:lnTo>
                  <a:lnTo>
                    <a:pt x="418" y="704"/>
                  </a:lnTo>
                  <a:lnTo>
                    <a:pt x="426" y="702"/>
                  </a:lnTo>
                  <a:lnTo>
                    <a:pt x="431" y="702"/>
                  </a:lnTo>
                  <a:lnTo>
                    <a:pt x="435" y="704"/>
                  </a:lnTo>
                  <a:lnTo>
                    <a:pt x="437" y="704"/>
                  </a:lnTo>
                  <a:lnTo>
                    <a:pt x="441" y="702"/>
                  </a:lnTo>
                  <a:lnTo>
                    <a:pt x="445" y="702"/>
                  </a:lnTo>
                  <a:lnTo>
                    <a:pt x="449" y="702"/>
                  </a:lnTo>
                  <a:lnTo>
                    <a:pt x="453" y="702"/>
                  </a:lnTo>
                  <a:lnTo>
                    <a:pt x="454" y="702"/>
                  </a:lnTo>
                  <a:lnTo>
                    <a:pt x="458" y="708"/>
                  </a:lnTo>
                  <a:lnTo>
                    <a:pt x="462" y="710"/>
                  </a:lnTo>
                  <a:lnTo>
                    <a:pt x="464" y="714"/>
                  </a:lnTo>
                  <a:lnTo>
                    <a:pt x="464" y="716"/>
                  </a:lnTo>
                  <a:lnTo>
                    <a:pt x="468" y="721"/>
                  </a:lnTo>
                  <a:lnTo>
                    <a:pt x="472" y="733"/>
                  </a:lnTo>
                  <a:lnTo>
                    <a:pt x="472" y="739"/>
                  </a:lnTo>
                  <a:lnTo>
                    <a:pt x="472" y="746"/>
                  </a:lnTo>
                  <a:lnTo>
                    <a:pt x="466" y="754"/>
                  </a:lnTo>
                  <a:lnTo>
                    <a:pt x="462" y="760"/>
                  </a:lnTo>
                  <a:lnTo>
                    <a:pt x="458" y="764"/>
                  </a:lnTo>
                  <a:lnTo>
                    <a:pt x="456" y="767"/>
                  </a:lnTo>
                  <a:lnTo>
                    <a:pt x="458" y="771"/>
                  </a:lnTo>
                  <a:lnTo>
                    <a:pt x="460" y="779"/>
                  </a:lnTo>
                  <a:lnTo>
                    <a:pt x="462" y="785"/>
                  </a:lnTo>
                  <a:lnTo>
                    <a:pt x="464" y="794"/>
                  </a:lnTo>
                  <a:lnTo>
                    <a:pt x="468" y="802"/>
                  </a:lnTo>
                  <a:lnTo>
                    <a:pt x="472" y="806"/>
                  </a:lnTo>
                  <a:lnTo>
                    <a:pt x="479" y="808"/>
                  </a:lnTo>
                  <a:lnTo>
                    <a:pt x="489" y="810"/>
                  </a:lnTo>
                  <a:lnTo>
                    <a:pt x="497" y="812"/>
                  </a:lnTo>
                  <a:lnTo>
                    <a:pt x="506" y="810"/>
                  </a:lnTo>
                  <a:lnTo>
                    <a:pt x="508" y="810"/>
                  </a:lnTo>
                  <a:lnTo>
                    <a:pt x="516" y="804"/>
                  </a:lnTo>
                  <a:lnTo>
                    <a:pt x="522" y="798"/>
                  </a:lnTo>
                  <a:lnTo>
                    <a:pt x="525" y="792"/>
                  </a:lnTo>
                  <a:lnTo>
                    <a:pt x="531" y="791"/>
                  </a:lnTo>
                  <a:lnTo>
                    <a:pt x="539" y="789"/>
                  </a:lnTo>
                  <a:lnTo>
                    <a:pt x="545" y="785"/>
                  </a:lnTo>
                  <a:lnTo>
                    <a:pt x="548" y="783"/>
                  </a:lnTo>
                  <a:lnTo>
                    <a:pt x="556" y="779"/>
                  </a:lnTo>
                  <a:lnTo>
                    <a:pt x="558" y="777"/>
                  </a:lnTo>
                  <a:lnTo>
                    <a:pt x="562" y="775"/>
                  </a:lnTo>
                  <a:lnTo>
                    <a:pt x="568" y="775"/>
                  </a:lnTo>
                  <a:lnTo>
                    <a:pt x="573" y="781"/>
                  </a:lnTo>
                  <a:lnTo>
                    <a:pt x="571" y="787"/>
                  </a:lnTo>
                  <a:lnTo>
                    <a:pt x="568" y="787"/>
                  </a:lnTo>
                  <a:lnTo>
                    <a:pt x="564" y="791"/>
                  </a:lnTo>
                  <a:lnTo>
                    <a:pt x="562" y="794"/>
                  </a:lnTo>
                  <a:lnTo>
                    <a:pt x="562" y="798"/>
                  </a:lnTo>
                  <a:lnTo>
                    <a:pt x="566" y="804"/>
                  </a:lnTo>
                  <a:lnTo>
                    <a:pt x="568" y="806"/>
                  </a:lnTo>
                  <a:lnTo>
                    <a:pt x="570" y="810"/>
                  </a:lnTo>
                  <a:lnTo>
                    <a:pt x="575" y="812"/>
                  </a:lnTo>
                  <a:lnTo>
                    <a:pt x="579" y="815"/>
                  </a:lnTo>
                  <a:lnTo>
                    <a:pt x="581" y="819"/>
                  </a:lnTo>
                  <a:lnTo>
                    <a:pt x="581" y="821"/>
                  </a:lnTo>
                  <a:lnTo>
                    <a:pt x="585" y="825"/>
                  </a:lnTo>
                  <a:lnTo>
                    <a:pt x="591" y="829"/>
                  </a:lnTo>
                  <a:lnTo>
                    <a:pt x="593" y="831"/>
                  </a:lnTo>
                  <a:lnTo>
                    <a:pt x="595" y="831"/>
                  </a:lnTo>
                  <a:lnTo>
                    <a:pt x="596" y="833"/>
                  </a:lnTo>
                  <a:lnTo>
                    <a:pt x="602" y="837"/>
                  </a:lnTo>
                  <a:lnTo>
                    <a:pt x="610" y="837"/>
                  </a:lnTo>
                  <a:lnTo>
                    <a:pt x="616" y="839"/>
                  </a:lnTo>
                  <a:lnTo>
                    <a:pt x="619" y="840"/>
                  </a:lnTo>
                  <a:lnTo>
                    <a:pt x="621" y="844"/>
                  </a:lnTo>
                  <a:lnTo>
                    <a:pt x="623" y="850"/>
                  </a:lnTo>
                  <a:lnTo>
                    <a:pt x="623" y="856"/>
                  </a:lnTo>
                  <a:lnTo>
                    <a:pt x="623" y="862"/>
                  </a:lnTo>
                  <a:lnTo>
                    <a:pt x="629" y="863"/>
                  </a:lnTo>
                  <a:lnTo>
                    <a:pt x="637" y="863"/>
                  </a:lnTo>
                  <a:lnTo>
                    <a:pt x="643" y="863"/>
                  </a:lnTo>
                  <a:lnTo>
                    <a:pt x="648" y="863"/>
                  </a:lnTo>
                  <a:lnTo>
                    <a:pt x="658" y="862"/>
                  </a:lnTo>
                  <a:lnTo>
                    <a:pt x="662" y="862"/>
                  </a:lnTo>
                  <a:lnTo>
                    <a:pt x="673" y="863"/>
                  </a:lnTo>
                  <a:lnTo>
                    <a:pt x="681" y="862"/>
                  </a:lnTo>
                  <a:lnTo>
                    <a:pt x="708" y="863"/>
                  </a:lnTo>
                  <a:lnTo>
                    <a:pt x="727" y="863"/>
                  </a:lnTo>
                  <a:lnTo>
                    <a:pt x="752" y="865"/>
                  </a:lnTo>
                  <a:lnTo>
                    <a:pt x="767" y="865"/>
                  </a:lnTo>
                  <a:lnTo>
                    <a:pt x="777" y="863"/>
                  </a:lnTo>
                  <a:lnTo>
                    <a:pt x="786" y="865"/>
                  </a:lnTo>
                  <a:lnTo>
                    <a:pt x="790" y="862"/>
                  </a:lnTo>
                  <a:lnTo>
                    <a:pt x="792" y="860"/>
                  </a:lnTo>
                  <a:lnTo>
                    <a:pt x="794" y="858"/>
                  </a:lnTo>
                  <a:lnTo>
                    <a:pt x="798" y="856"/>
                  </a:lnTo>
                  <a:lnTo>
                    <a:pt x="802" y="854"/>
                  </a:lnTo>
                  <a:lnTo>
                    <a:pt x="806" y="850"/>
                  </a:lnTo>
                  <a:lnTo>
                    <a:pt x="811" y="850"/>
                  </a:lnTo>
                  <a:lnTo>
                    <a:pt x="809" y="848"/>
                  </a:lnTo>
                  <a:lnTo>
                    <a:pt x="813" y="844"/>
                  </a:lnTo>
                  <a:lnTo>
                    <a:pt x="815" y="842"/>
                  </a:lnTo>
                  <a:lnTo>
                    <a:pt x="819" y="840"/>
                  </a:lnTo>
                  <a:lnTo>
                    <a:pt x="821" y="839"/>
                  </a:lnTo>
                  <a:lnTo>
                    <a:pt x="821" y="837"/>
                  </a:lnTo>
                  <a:lnTo>
                    <a:pt x="817" y="833"/>
                  </a:lnTo>
                  <a:lnTo>
                    <a:pt x="813" y="829"/>
                  </a:lnTo>
                  <a:lnTo>
                    <a:pt x="811" y="825"/>
                  </a:lnTo>
                  <a:lnTo>
                    <a:pt x="811" y="821"/>
                  </a:lnTo>
                  <a:lnTo>
                    <a:pt x="811" y="817"/>
                  </a:lnTo>
                  <a:lnTo>
                    <a:pt x="811" y="812"/>
                  </a:lnTo>
                  <a:lnTo>
                    <a:pt x="811" y="808"/>
                  </a:lnTo>
                  <a:lnTo>
                    <a:pt x="811" y="806"/>
                  </a:lnTo>
                  <a:lnTo>
                    <a:pt x="811" y="804"/>
                  </a:lnTo>
                  <a:lnTo>
                    <a:pt x="809" y="798"/>
                  </a:lnTo>
                  <a:lnTo>
                    <a:pt x="808" y="796"/>
                  </a:lnTo>
                  <a:lnTo>
                    <a:pt x="804" y="796"/>
                  </a:lnTo>
                  <a:lnTo>
                    <a:pt x="802" y="792"/>
                  </a:lnTo>
                  <a:lnTo>
                    <a:pt x="800" y="789"/>
                  </a:lnTo>
                  <a:lnTo>
                    <a:pt x="800" y="787"/>
                  </a:lnTo>
                  <a:lnTo>
                    <a:pt x="798" y="785"/>
                  </a:lnTo>
                  <a:lnTo>
                    <a:pt x="796" y="783"/>
                  </a:lnTo>
                  <a:lnTo>
                    <a:pt x="794" y="781"/>
                  </a:lnTo>
                  <a:lnTo>
                    <a:pt x="794" y="779"/>
                  </a:lnTo>
                  <a:lnTo>
                    <a:pt x="794" y="777"/>
                  </a:lnTo>
                  <a:lnTo>
                    <a:pt x="790" y="773"/>
                  </a:lnTo>
                  <a:lnTo>
                    <a:pt x="786" y="773"/>
                  </a:lnTo>
                  <a:lnTo>
                    <a:pt x="786" y="771"/>
                  </a:lnTo>
                  <a:lnTo>
                    <a:pt x="785" y="769"/>
                  </a:lnTo>
                  <a:lnTo>
                    <a:pt x="783" y="771"/>
                  </a:lnTo>
                  <a:lnTo>
                    <a:pt x="781" y="771"/>
                  </a:lnTo>
                  <a:lnTo>
                    <a:pt x="775" y="767"/>
                  </a:lnTo>
                  <a:lnTo>
                    <a:pt x="773" y="766"/>
                  </a:lnTo>
                  <a:lnTo>
                    <a:pt x="771" y="764"/>
                  </a:lnTo>
                  <a:lnTo>
                    <a:pt x="771" y="762"/>
                  </a:lnTo>
                  <a:lnTo>
                    <a:pt x="769" y="758"/>
                  </a:lnTo>
                  <a:lnTo>
                    <a:pt x="767" y="758"/>
                  </a:lnTo>
                  <a:lnTo>
                    <a:pt x="765" y="756"/>
                  </a:lnTo>
                  <a:lnTo>
                    <a:pt x="763" y="756"/>
                  </a:lnTo>
                  <a:lnTo>
                    <a:pt x="761" y="752"/>
                  </a:lnTo>
                  <a:lnTo>
                    <a:pt x="760" y="748"/>
                  </a:lnTo>
                  <a:lnTo>
                    <a:pt x="758" y="744"/>
                  </a:lnTo>
                  <a:lnTo>
                    <a:pt x="756" y="743"/>
                  </a:lnTo>
                  <a:lnTo>
                    <a:pt x="754" y="743"/>
                  </a:lnTo>
                  <a:lnTo>
                    <a:pt x="752" y="743"/>
                  </a:lnTo>
                  <a:lnTo>
                    <a:pt x="752" y="744"/>
                  </a:lnTo>
                  <a:lnTo>
                    <a:pt x="750" y="746"/>
                  </a:lnTo>
                  <a:lnTo>
                    <a:pt x="750" y="744"/>
                  </a:lnTo>
                  <a:lnTo>
                    <a:pt x="746" y="743"/>
                  </a:lnTo>
                  <a:lnTo>
                    <a:pt x="744" y="743"/>
                  </a:lnTo>
                  <a:lnTo>
                    <a:pt x="742" y="737"/>
                  </a:lnTo>
                  <a:lnTo>
                    <a:pt x="742" y="735"/>
                  </a:lnTo>
                  <a:lnTo>
                    <a:pt x="742" y="731"/>
                  </a:lnTo>
                  <a:lnTo>
                    <a:pt x="744" y="731"/>
                  </a:lnTo>
                  <a:lnTo>
                    <a:pt x="742" y="729"/>
                  </a:lnTo>
                  <a:lnTo>
                    <a:pt x="742" y="725"/>
                  </a:lnTo>
                  <a:lnTo>
                    <a:pt x="742" y="723"/>
                  </a:lnTo>
                  <a:lnTo>
                    <a:pt x="742" y="721"/>
                  </a:lnTo>
                  <a:lnTo>
                    <a:pt x="744" y="719"/>
                  </a:lnTo>
                  <a:lnTo>
                    <a:pt x="746" y="718"/>
                  </a:lnTo>
                  <a:lnTo>
                    <a:pt x="744" y="716"/>
                  </a:lnTo>
                  <a:lnTo>
                    <a:pt x="742" y="714"/>
                  </a:lnTo>
                  <a:lnTo>
                    <a:pt x="742" y="712"/>
                  </a:lnTo>
                  <a:lnTo>
                    <a:pt x="742" y="710"/>
                  </a:lnTo>
                  <a:lnTo>
                    <a:pt x="740" y="706"/>
                  </a:lnTo>
                  <a:lnTo>
                    <a:pt x="740" y="702"/>
                  </a:lnTo>
                  <a:lnTo>
                    <a:pt x="738" y="700"/>
                  </a:lnTo>
                  <a:lnTo>
                    <a:pt x="737" y="698"/>
                  </a:lnTo>
                  <a:lnTo>
                    <a:pt x="738" y="696"/>
                  </a:lnTo>
                  <a:lnTo>
                    <a:pt x="737" y="696"/>
                  </a:lnTo>
                  <a:lnTo>
                    <a:pt x="735" y="695"/>
                  </a:lnTo>
                  <a:lnTo>
                    <a:pt x="733" y="693"/>
                  </a:lnTo>
                  <a:lnTo>
                    <a:pt x="733" y="689"/>
                  </a:lnTo>
                  <a:lnTo>
                    <a:pt x="733" y="687"/>
                  </a:lnTo>
                  <a:lnTo>
                    <a:pt x="733" y="685"/>
                  </a:lnTo>
                  <a:lnTo>
                    <a:pt x="719" y="693"/>
                  </a:lnTo>
                  <a:lnTo>
                    <a:pt x="677" y="700"/>
                  </a:lnTo>
                  <a:lnTo>
                    <a:pt x="652" y="687"/>
                  </a:lnTo>
                  <a:lnTo>
                    <a:pt x="643" y="679"/>
                  </a:lnTo>
                  <a:close/>
                </a:path>
              </a:pathLst>
            </a:custGeom>
            <a:solidFill>
              <a:schemeClr val="accent4">
                <a:lumMod val="40000"/>
                <a:lumOff val="60000"/>
              </a:schemeClr>
            </a:solidFill>
            <a:ln w="12700" cmpd="sng">
              <a:solidFill>
                <a:schemeClr val="tx1"/>
              </a:solidFill>
              <a:round/>
              <a:headEnd/>
              <a:tailEnd/>
            </a:ln>
          </p:spPr>
          <p:txBody>
            <a:bodyPr/>
            <a:lstStyle/>
            <a:p>
              <a:endParaRPr lang="es-MX" sz="375">
                <a:solidFill>
                  <a:prstClr val="black"/>
                </a:solidFill>
                <a:cs typeface="Arial" pitchFamily="34" charset="0"/>
              </a:endParaRPr>
            </a:p>
          </p:txBody>
        </p:sp>
        <p:sp>
          <p:nvSpPr>
            <p:cNvPr id="145" name="Freeform 232"/>
            <p:cNvSpPr>
              <a:spLocks/>
            </p:cNvSpPr>
            <p:nvPr/>
          </p:nvSpPr>
          <p:spPr bwMode="auto">
            <a:xfrm>
              <a:off x="5278194" y="4594002"/>
              <a:ext cx="897231" cy="604630"/>
            </a:xfrm>
            <a:custGeom>
              <a:avLst/>
              <a:gdLst>
                <a:gd name="T0" fmla="*/ 2147483647 w 748"/>
                <a:gd name="T1" fmla="*/ 2147483647 h 502"/>
                <a:gd name="T2" fmla="*/ 2147483647 w 748"/>
                <a:gd name="T3" fmla="*/ 2147483647 h 502"/>
                <a:gd name="T4" fmla="*/ 2147483647 w 748"/>
                <a:gd name="T5" fmla="*/ 2147483647 h 502"/>
                <a:gd name="T6" fmla="*/ 2147483647 w 748"/>
                <a:gd name="T7" fmla="*/ 2147483647 h 502"/>
                <a:gd name="T8" fmla="*/ 2147483647 w 748"/>
                <a:gd name="T9" fmla="*/ 2147483647 h 502"/>
                <a:gd name="T10" fmla="*/ 2147483647 w 748"/>
                <a:gd name="T11" fmla="*/ 2147483647 h 502"/>
                <a:gd name="T12" fmla="*/ 2147483647 w 748"/>
                <a:gd name="T13" fmla="*/ 2147483647 h 502"/>
                <a:gd name="T14" fmla="*/ 2147483647 w 748"/>
                <a:gd name="T15" fmla="*/ 2147483647 h 502"/>
                <a:gd name="T16" fmla="*/ 2147483647 w 748"/>
                <a:gd name="T17" fmla="*/ 2147483647 h 502"/>
                <a:gd name="T18" fmla="*/ 2147483647 w 748"/>
                <a:gd name="T19" fmla="*/ 2147483647 h 502"/>
                <a:gd name="T20" fmla="*/ 2147483647 w 748"/>
                <a:gd name="T21" fmla="*/ 2147483647 h 502"/>
                <a:gd name="T22" fmla="*/ 2147483647 w 748"/>
                <a:gd name="T23" fmla="*/ 2147483647 h 502"/>
                <a:gd name="T24" fmla="*/ 2147483647 w 748"/>
                <a:gd name="T25" fmla="*/ 2147483647 h 502"/>
                <a:gd name="T26" fmla="*/ 2147483647 w 748"/>
                <a:gd name="T27" fmla="*/ 2147483647 h 502"/>
                <a:gd name="T28" fmla="*/ 2147483647 w 748"/>
                <a:gd name="T29" fmla="*/ 2147483647 h 502"/>
                <a:gd name="T30" fmla="*/ 2147483647 w 748"/>
                <a:gd name="T31" fmla="*/ 2147483647 h 502"/>
                <a:gd name="T32" fmla="*/ 2147483647 w 748"/>
                <a:gd name="T33" fmla="*/ 2147483647 h 502"/>
                <a:gd name="T34" fmla="*/ 2147483647 w 748"/>
                <a:gd name="T35" fmla="*/ 2147483647 h 502"/>
                <a:gd name="T36" fmla="*/ 2147483647 w 748"/>
                <a:gd name="T37" fmla="*/ 2147483647 h 502"/>
                <a:gd name="T38" fmla="*/ 2147483647 w 748"/>
                <a:gd name="T39" fmla="*/ 2147483647 h 502"/>
                <a:gd name="T40" fmla="*/ 2147483647 w 748"/>
                <a:gd name="T41" fmla="*/ 2147483647 h 502"/>
                <a:gd name="T42" fmla="*/ 2147483647 w 748"/>
                <a:gd name="T43" fmla="*/ 2147483647 h 502"/>
                <a:gd name="T44" fmla="*/ 2147483647 w 748"/>
                <a:gd name="T45" fmla="*/ 2147483647 h 502"/>
                <a:gd name="T46" fmla="*/ 2147483647 w 748"/>
                <a:gd name="T47" fmla="*/ 2147483647 h 502"/>
                <a:gd name="T48" fmla="*/ 2147483647 w 748"/>
                <a:gd name="T49" fmla="*/ 2147483647 h 502"/>
                <a:gd name="T50" fmla="*/ 2147483647 w 748"/>
                <a:gd name="T51" fmla="*/ 2147483647 h 502"/>
                <a:gd name="T52" fmla="*/ 2147483647 w 748"/>
                <a:gd name="T53" fmla="*/ 2147483647 h 502"/>
                <a:gd name="T54" fmla="*/ 0 w 748"/>
                <a:gd name="T55" fmla="*/ 2147483647 h 502"/>
                <a:gd name="T56" fmla="*/ 2147483647 w 748"/>
                <a:gd name="T57" fmla="*/ 2147483647 h 502"/>
                <a:gd name="T58" fmla="*/ 2147483647 w 748"/>
                <a:gd name="T59" fmla="*/ 2147483647 h 502"/>
                <a:gd name="T60" fmla="*/ 2147483647 w 748"/>
                <a:gd name="T61" fmla="*/ 2147483647 h 502"/>
                <a:gd name="T62" fmla="*/ 2147483647 w 748"/>
                <a:gd name="T63" fmla="*/ 2147483647 h 502"/>
                <a:gd name="T64" fmla="*/ 2147483647 w 748"/>
                <a:gd name="T65" fmla="*/ 2147483647 h 502"/>
                <a:gd name="T66" fmla="*/ 2147483647 w 748"/>
                <a:gd name="T67" fmla="*/ 2147483647 h 502"/>
                <a:gd name="T68" fmla="*/ 2147483647 w 748"/>
                <a:gd name="T69" fmla="*/ 2147483647 h 502"/>
                <a:gd name="T70" fmla="*/ 2147483647 w 748"/>
                <a:gd name="T71" fmla="*/ 2147483647 h 502"/>
                <a:gd name="T72" fmla="*/ 2147483647 w 748"/>
                <a:gd name="T73" fmla="*/ 2147483647 h 502"/>
                <a:gd name="T74" fmla="*/ 2147483647 w 748"/>
                <a:gd name="T75" fmla="*/ 2147483647 h 502"/>
                <a:gd name="T76" fmla="*/ 2147483647 w 748"/>
                <a:gd name="T77" fmla="*/ 2147483647 h 502"/>
                <a:gd name="T78" fmla="*/ 2147483647 w 748"/>
                <a:gd name="T79" fmla="*/ 2147483647 h 502"/>
                <a:gd name="T80" fmla="*/ 2147483647 w 748"/>
                <a:gd name="T81" fmla="*/ 2147483647 h 502"/>
                <a:gd name="T82" fmla="*/ 2147483647 w 748"/>
                <a:gd name="T83" fmla="*/ 2147483647 h 502"/>
                <a:gd name="T84" fmla="*/ 2147483647 w 748"/>
                <a:gd name="T85" fmla="*/ 2147483647 h 502"/>
                <a:gd name="T86" fmla="*/ 2147483647 w 748"/>
                <a:gd name="T87" fmla="*/ 2147483647 h 502"/>
                <a:gd name="T88" fmla="*/ 2147483647 w 748"/>
                <a:gd name="T89" fmla="*/ 2147483647 h 502"/>
                <a:gd name="T90" fmla="*/ 2147483647 w 748"/>
                <a:gd name="T91" fmla="*/ 2147483647 h 502"/>
                <a:gd name="T92" fmla="*/ 2147483647 w 748"/>
                <a:gd name="T93" fmla="*/ 2147483647 h 502"/>
                <a:gd name="T94" fmla="*/ 2147483647 w 748"/>
                <a:gd name="T95" fmla="*/ 2147483647 h 502"/>
                <a:gd name="T96" fmla="*/ 2147483647 w 748"/>
                <a:gd name="T97" fmla="*/ 2147483647 h 502"/>
                <a:gd name="T98" fmla="*/ 2147483647 w 748"/>
                <a:gd name="T99" fmla="*/ 2147483647 h 502"/>
                <a:gd name="T100" fmla="*/ 2147483647 w 748"/>
                <a:gd name="T101" fmla="*/ 2147483647 h 502"/>
                <a:gd name="T102" fmla="*/ 2147483647 w 748"/>
                <a:gd name="T103" fmla="*/ 2147483647 h 502"/>
                <a:gd name="T104" fmla="*/ 2147483647 w 748"/>
                <a:gd name="T105" fmla="*/ 2147483647 h 502"/>
                <a:gd name="T106" fmla="*/ 2147483647 w 748"/>
                <a:gd name="T107" fmla="*/ 2147483647 h 502"/>
                <a:gd name="T108" fmla="*/ 2147483647 w 748"/>
                <a:gd name="T109" fmla="*/ 2147483647 h 502"/>
                <a:gd name="T110" fmla="*/ 2147483647 w 748"/>
                <a:gd name="T111" fmla="*/ 2147483647 h 502"/>
                <a:gd name="T112" fmla="*/ 2147483647 w 748"/>
                <a:gd name="T113" fmla="*/ 2147483647 h 502"/>
                <a:gd name="T114" fmla="*/ 2147483647 w 748"/>
                <a:gd name="T115" fmla="*/ 2147483647 h 502"/>
                <a:gd name="T116" fmla="*/ 2147483647 w 748"/>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8"/>
                <a:gd name="T178" fmla="*/ 0 h 502"/>
                <a:gd name="T179" fmla="*/ 748 w 748"/>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8" h="502">
                  <a:moveTo>
                    <a:pt x="418" y="143"/>
                  </a:moveTo>
                  <a:lnTo>
                    <a:pt x="420" y="140"/>
                  </a:lnTo>
                  <a:lnTo>
                    <a:pt x="424" y="136"/>
                  </a:lnTo>
                  <a:lnTo>
                    <a:pt x="428" y="130"/>
                  </a:lnTo>
                  <a:lnTo>
                    <a:pt x="434" y="122"/>
                  </a:lnTo>
                  <a:lnTo>
                    <a:pt x="434" y="115"/>
                  </a:lnTo>
                  <a:lnTo>
                    <a:pt x="434" y="109"/>
                  </a:lnTo>
                  <a:lnTo>
                    <a:pt x="430" y="97"/>
                  </a:lnTo>
                  <a:lnTo>
                    <a:pt x="426" y="92"/>
                  </a:lnTo>
                  <a:lnTo>
                    <a:pt x="424" y="88"/>
                  </a:lnTo>
                  <a:lnTo>
                    <a:pt x="420" y="84"/>
                  </a:lnTo>
                  <a:lnTo>
                    <a:pt x="416" y="78"/>
                  </a:lnTo>
                  <a:lnTo>
                    <a:pt x="415" y="78"/>
                  </a:lnTo>
                  <a:lnTo>
                    <a:pt x="411" y="78"/>
                  </a:lnTo>
                  <a:lnTo>
                    <a:pt x="407" y="78"/>
                  </a:lnTo>
                  <a:lnTo>
                    <a:pt x="403" y="80"/>
                  </a:lnTo>
                  <a:lnTo>
                    <a:pt x="399" y="80"/>
                  </a:lnTo>
                  <a:lnTo>
                    <a:pt x="397" y="80"/>
                  </a:lnTo>
                  <a:lnTo>
                    <a:pt x="393" y="80"/>
                  </a:lnTo>
                  <a:lnTo>
                    <a:pt x="388" y="78"/>
                  </a:lnTo>
                  <a:lnTo>
                    <a:pt x="380" y="80"/>
                  </a:lnTo>
                  <a:lnTo>
                    <a:pt x="376" y="78"/>
                  </a:lnTo>
                  <a:lnTo>
                    <a:pt x="374" y="76"/>
                  </a:lnTo>
                  <a:lnTo>
                    <a:pt x="370" y="72"/>
                  </a:lnTo>
                  <a:lnTo>
                    <a:pt x="367" y="72"/>
                  </a:lnTo>
                  <a:lnTo>
                    <a:pt x="365" y="74"/>
                  </a:lnTo>
                  <a:lnTo>
                    <a:pt x="361" y="72"/>
                  </a:lnTo>
                  <a:lnTo>
                    <a:pt x="357" y="69"/>
                  </a:lnTo>
                  <a:lnTo>
                    <a:pt x="355" y="63"/>
                  </a:lnTo>
                  <a:lnTo>
                    <a:pt x="353" y="57"/>
                  </a:lnTo>
                  <a:lnTo>
                    <a:pt x="353" y="55"/>
                  </a:lnTo>
                  <a:lnTo>
                    <a:pt x="351" y="51"/>
                  </a:lnTo>
                  <a:lnTo>
                    <a:pt x="351" y="49"/>
                  </a:lnTo>
                  <a:lnTo>
                    <a:pt x="349" y="46"/>
                  </a:lnTo>
                  <a:lnTo>
                    <a:pt x="345" y="44"/>
                  </a:lnTo>
                  <a:lnTo>
                    <a:pt x="344" y="44"/>
                  </a:lnTo>
                  <a:lnTo>
                    <a:pt x="340" y="40"/>
                  </a:lnTo>
                  <a:lnTo>
                    <a:pt x="338" y="36"/>
                  </a:lnTo>
                  <a:lnTo>
                    <a:pt x="336" y="28"/>
                  </a:lnTo>
                  <a:lnTo>
                    <a:pt x="334" y="23"/>
                  </a:lnTo>
                  <a:lnTo>
                    <a:pt x="330" y="17"/>
                  </a:lnTo>
                  <a:lnTo>
                    <a:pt x="326" y="11"/>
                  </a:lnTo>
                  <a:lnTo>
                    <a:pt x="320" y="7"/>
                  </a:lnTo>
                  <a:lnTo>
                    <a:pt x="311" y="5"/>
                  </a:lnTo>
                  <a:lnTo>
                    <a:pt x="309" y="3"/>
                  </a:lnTo>
                  <a:lnTo>
                    <a:pt x="303" y="1"/>
                  </a:lnTo>
                  <a:lnTo>
                    <a:pt x="297" y="0"/>
                  </a:lnTo>
                  <a:lnTo>
                    <a:pt x="296" y="0"/>
                  </a:lnTo>
                  <a:lnTo>
                    <a:pt x="288" y="0"/>
                  </a:lnTo>
                  <a:lnTo>
                    <a:pt x="290" y="7"/>
                  </a:lnTo>
                  <a:lnTo>
                    <a:pt x="292" y="15"/>
                  </a:lnTo>
                  <a:lnTo>
                    <a:pt x="292" y="21"/>
                  </a:lnTo>
                  <a:lnTo>
                    <a:pt x="284" y="34"/>
                  </a:lnTo>
                  <a:lnTo>
                    <a:pt x="282" y="40"/>
                  </a:lnTo>
                  <a:lnTo>
                    <a:pt x="280" y="40"/>
                  </a:lnTo>
                  <a:lnTo>
                    <a:pt x="271" y="55"/>
                  </a:lnTo>
                  <a:lnTo>
                    <a:pt x="269" y="59"/>
                  </a:lnTo>
                  <a:lnTo>
                    <a:pt x="267" y="63"/>
                  </a:lnTo>
                  <a:lnTo>
                    <a:pt x="267" y="69"/>
                  </a:lnTo>
                  <a:lnTo>
                    <a:pt x="265" y="72"/>
                  </a:lnTo>
                  <a:lnTo>
                    <a:pt x="263" y="74"/>
                  </a:lnTo>
                  <a:lnTo>
                    <a:pt x="261" y="76"/>
                  </a:lnTo>
                  <a:lnTo>
                    <a:pt x="257" y="80"/>
                  </a:lnTo>
                  <a:lnTo>
                    <a:pt x="255" y="82"/>
                  </a:lnTo>
                  <a:lnTo>
                    <a:pt x="253" y="82"/>
                  </a:lnTo>
                  <a:lnTo>
                    <a:pt x="251" y="84"/>
                  </a:lnTo>
                  <a:lnTo>
                    <a:pt x="248" y="86"/>
                  </a:lnTo>
                  <a:lnTo>
                    <a:pt x="242" y="92"/>
                  </a:lnTo>
                  <a:lnTo>
                    <a:pt x="240" y="94"/>
                  </a:lnTo>
                  <a:lnTo>
                    <a:pt x="236" y="94"/>
                  </a:lnTo>
                  <a:lnTo>
                    <a:pt x="234" y="94"/>
                  </a:lnTo>
                  <a:lnTo>
                    <a:pt x="225" y="94"/>
                  </a:lnTo>
                  <a:lnTo>
                    <a:pt x="221" y="95"/>
                  </a:lnTo>
                  <a:lnTo>
                    <a:pt x="219" y="95"/>
                  </a:lnTo>
                  <a:lnTo>
                    <a:pt x="211" y="97"/>
                  </a:lnTo>
                  <a:lnTo>
                    <a:pt x="205" y="99"/>
                  </a:lnTo>
                  <a:lnTo>
                    <a:pt x="200" y="99"/>
                  </a:lnTo>
                  <a:lnTo>
                    <a:pt x="196" y="95"/>
                  </a:lnTo>
                  <a:lnTo>
                    <a:pt x="194" y="94"/>
                  </a:lnTo>
                  <a:lnTo>
                    <a:pt x="190" y="92"/>
                  </a:lnTo>
                  <a:lnTo>
                    <a:pt x="190" y="95"/>
                  </a:lnTo>
                  <a:lnTo>
                    <a:pt x="190" y="97"/>
                  </a:lnTo>
                  <a:lnTo>
                    <a:pt x="186" y="99"/>
                  </a:lnTo>
                  <a:lnTo>
                    <a:pt x="182" y="101"/>
                  </a:lnTo>
                  <a:lnTo>
                    <a:pt x="182" y="107"/>
                  </a:lnTo>
                  <a:lnTo>
                    <a:pt x="177" y="109"/>
                  </a:lnTo>
                  <a:lnTo>
                    <a:pt x="178" y="115"/>
                  </a:lnTo>
                  <a:lnTo>
                    <a:pt x="180" y="120"/>
                  </a:lnTo>
                  <a:lnTo>
                    <a:pt x="178" y="120"/>
                  </a:lnTo>
                  <a:lnTo>
                    <a:pt x="173" y="122"/>
                  </a:lnTo>
                  <a:lnTo>
                    <a:pt x="161" y="124"/>
                  </a:lnTo>
                  <a:lnTo>
                    <a:pt x="159" y="124"/>
                  </a:lnTo>
                  <a:lnTo>
                    <a:pt x="157" y="122"/>
                  </a:lnTo>
                  <a:lnTo>
                    <a:pt x="157" y="119"/>
                  </a:lnTo>
                  <a:lnTo>
                    <a:pt x="155" y="113"/>
                  </a:lnTo>
                  <a:lnTo>
                    <a:pt x="159" y="111"/>
                  </a:lnTo>
                  <a:lnTo>
                    <a:pt x="154" y="105"/>
                  </a:lnTo>
                  <a:lnTo>
                    <a:pt x="154" y="109"/>
                  </a:lnTo>
                  <a:lnTo>
                    <a:pt x="154" y="113"/>
                  </a:lnTo>
                  <a:lnTo>
                    <a:pt x="150" y="113"/>
                  </a:lnTo>
                  <a:lnTo>
                    <a:pt x="146" y="109"/>
                  </a:lnTo>
                  <a:lnTo>
                    <a:pt x="144" y="103"/>
                  </a:lnTo>
                  <a:lnTo>
                    <a:pt x="142" y="97"/>
                  </a:lnTo>
                  <a:lnTo>
                    <a:pt x="140" y="95"/>
                  </a:lnTo>
                  <a:lnTo>
                    <a:pt x="140" y="94"/>
                  </a:lnTo>
                  <a:lnTo>
                    <a:pt x="134" y="90"/>
                  </a:lnTo>
                  <a:lnTo>
                    <a:pt x="131" y="86"/>
                  </a:lnTo>
                  <a:lnTo>
                    <a:pt x="129" y="84"/>
                  </a:lnTo>
                  <a:lnTo>
                    <a:pt x="129" y="80"/>
                  </a:lnTo>
                  <a:lnTo>
                    <a:pt x="131" y="74"/>
                  </a:lnTo>
                  <a:lnTo>
                    <a:pt x="131" y="71"/>
                  </a:lnTo>
                  <a:lnTo>
                    <a:pt x="131" y="67"/>
                  </a:lnTo>
                  <a:lnTo>
                    <a:pt x="131" y="65"/>
                  </a:lnTo>
                  <a:lnTo>
                    <a:pt x="127" y="65"/>
                  </a:lnTo>
                  <a:lnTo>
                    <a:pt x="123" y="65"/>
                  </a:lnTo>
                  <a:lnTo>
                    <a:pt x="119" y="65"/>
                  </a:lnTo>
                  <a:lnTo>
                    <a:pt x="115" y="67"/>
                  </a:lnTo>
                  <a:lnTo>
                    <a:pt x="111" y="67"/>
                  </a:lnTo>
                  <a:lnTo>
                    <a:pt x="109" y="71"/>
                  </a:lnTo>
                  <a:lnTo>
                    <a:pt x="107" y="74"/>
                  </a:lnTo>
                  <a:lnTo>
                    <a:pt x="106" y="74"/>
                  </a:lnTo>
                  <a:lnTo>
                    <a:pt x="102" y="76"/>
                  </a:lnTo>
                  <a:lnTo>
                    <a:pt x="100" y="82"/>
                  </a:lnTo>
                  <a:lnTo>
                    <a:pt x="98" y="86"/>
                  </a:lnTo>
                  <a:lnTo>
                    <a:pt x="96" y="88"/>
                  </a:lnTo>
                  <a:lnTo>
                    <a:pt x="94" y="92"/>
                  </a:lnTo>
                  <a:lnTo>
                    <a:pt x="94" y="97"/>
                  </a:lnTo>
                  <a:lnTo>
                    <a:pt x="96" y="99"/>
                  </a:lnTo>
                  <a:lnTo>
                    <a:pt x="98" y="105"/>
                  </a:lnTo>
                  <a:lnTo>
                    <a:pt x="98" y="109"/>
                  </a:lnTo>
                  <a:lnTo>
                    <a:pt x="100" y="109"/>
                  </a:lnTo>
                  <a:lnTo>
                    <a:pt x="102" y="109"/>
                  </a:lnTo>
                  <a:lnTo>
                    <a:pt x="102" y="111"/>
                  </a:lnTo>
                  <a:lnTo>
                    <a:pt x="106" y="113"/>
                  </a:lnTo>
                  <a:lnTo>
                    <a:pt x="107" y="117"/>
                  </a:lnTo>
                  <a:lnTo>
                    <a:pt x="106" y="119"/>
                  </a:lnTo>
                  <a:lnTo>
                    <a:pt x="104" y="122"/>
                  </a:lnTo>
                  <a:lnTo>
                    <a:pt x="100" y="124"/>
                  </a:lnTo>
                  <a:lnTo>
                    <a:pt x="98" y="126"/>
                  </a:lnTo>
                  <a:lnTo>
                    <a:pt x="96" y="126"/>
                  </a:lnTo>
                  <a:lnTo>
                    <a:pt x="92" y="126"/>
                  </a:lnTo>
                  <a:lnTo>
                    <a:pt x="88" y="126"/>
                  </a:lnTo>
                  <a:lnTo>
                    <a:pt x="83" y="124"/>
                  </a:lnTo>
                  <a:lnTo>
                    <a:pt x="81" y="122"/>
                  </a:lnTo>
                  <a:lnTo>
                    <a:pt x="79" y="120"/>
                  </a:lnTo>
                  <a:lnTo>
                    <a:pt x="77" y="117"/>
                  </a:lnTo>
                  <a:lnTo>
                    <a:pt x="73" y="117"/>
                  </a:lnTo>
                  <a:lnTo>
                    <a:pt x="73" y="115"/>
                  </a:lnTo>
                  <a:lnTo>
                    <a:pt x="69" y="117"/>
                  </a:lnTo>
                  <a:lnTo>
                    <a:pt x="67" y="117"/>
                  </a:lnTo>
                  <a:lnTo>
                    <a:pt x="65" y="117"/>
                  </a:lnTo>
                  <a:lnTo>
                    <a:pt x="59" y="115"/>
                  </a:lnTo>
                  <a:lnTo>
                    <a:pt x="58" y="117"/>
                  </a:lnTo>
                  <a:lnTo>
                    <a:pt x="56" y="117"/>
                  </a:lnTo>
                  <a:lnTo>
                    <a:pt x="54" y="117"/>
                  </a:lnTo>
                  <a:lnTo>
                    <a:pt x="50" y="117"/>
                  </a:lnTo>
                  <a:lnTo>
                    <a:pt x="44" y="117"/>
                  </a:lnTo>
                  <a:lnTo>
                    <a:pt x="42" y="115"/>
                  </a:lnTo>
                  <a:lnTo>
                    <a:pt x="40" y="117"/>
                  </a:lnTo>
                  <a:lnTo>
                    <a:pt x="36" y="120"/>
                  </a:lnTo>
                  <a:lnTo>
                    <a:pt x="36" y="136"/>
                  </a:lnTo>
                  <a:lnTo>
                    <a:pt x="35" y="138"/>
                  </a:lnTo>
                  <a:lnTo>
                    <a:pt x="31" y="132"/>
                  </a:lnTo>
                  <a:lnTo>
                    <a:pt x="29" y="132"/>
                  </a:lnTo>
                  <a:lnTo>
                    <a:pt x="31" y="128"/>
                  </a:lnTo>
                  <a:lnTo>
                    <a:pt x="27" y="126"/>
                  </a:lnTo>
                  <a:lnTo>
                    <a:pt x="23" y="132"/>
                  </a:lnTo>
                  <a:lnTo>
                    <a:pt x="21" y="134"/>
                  </a:lnTo>
                  <a:lnTo>
                    <a:pt x="17" y="132"/>
                  </a:lnTo>
                  <a:lnTo>
                    <a:pt x="17" y="130"/>
                  </a:lnTo>
                  <a:lnTo>
                    <a:pt x="17" y="128"/>
                  </a:lnTo>
                  <a:lnTo>
                    <a:pt x="15" y="132"/>
                  </a:lnTo>
                  <a:lnTo>
                    <a:pt x="12" y="134"/>
                  </a:lnTo>
                  <a:lnTo>
                    <a:pt x="17" y="138"/>
                  </a:lnTo>
                  <a:lnTo>
                    <a:pt x="19" y="143"/>
                  </a:lnTo>
                  <a:lnTo>
                    <a:pt x="19" y="145"/>
                  </a:lnTo>
                  <a:lnTo>
                    <a:pt x="23" y="153"/>
                  </a:lnTo>
                  <a:lnTo>
                    <a:pt x="23" y="163"/>
                  </a:lnTo>
                  <a:lnTo>
                    <a:pt x="21" y="168"/>
                  </a:lnTo>
                  <a:lnTo>
                    <a:pt x="19" y="178"/>
                  </a:lnTo>
                  <a:lnTo>
                    <a:pt x="19" y="182"/>
                  </a:lnTo>
                  <a:lnTo>
                    <a:pt x="19" y="184"/>
                  </a:lnTo>
                  <a:lnTo>
                    <a:pt x="19" y="188"/>
                  </a:lnTo>
                  <a:lnTo>
                    <a:pt x="19" y="190"/>
                  </a:lnTo>
                  <a:lnTo>
                    <a:pt x="17" y="191"/>
                  </a:lnTo>
                  <a:lnTo>
                    <a:pt x="19" y="193"/>
                  </a:lnTo>
                  <a:lnTo>
                    <a:pt x="19" y="195"/>
                  </a:lnTo>
                  <a:lnTo>
                    <a:pt x="19" y="197"/>
                  </a:lnTo>
                  <a:lnTo>
                    <a:pt x="19" y="201"/>
                  </a:lnTo>
                  <a:lnTo>
                    <a:pt x="19" y="205"/>
                  </a:lnTo>
                  <a:lnTo>
                    <a:pt x="17" y="211"/>
                  </a:lnTo>
                  <a:lnTo>
                    <a:pt x="17" y="216"/>
                  </a:lnTo>
                  <a:lnTo>
                    <a:pt x="23" y="220"/>
                  </a:lnTo>
                  <a:lnTo>
                    <a:pt x="27" y="224"/>
                  </a:lnTo>
                  <a:lnTo>
                    <a:pt x="27" y="228"/>
                  </a:lnTo>
                  <a:lnTo>
                    <a:pt x="27" y="232"/>
                  </a:lnTo>
                  <a:lnTo>
                    <a:pt x="29" y="234"/>
                  </a:lnTo>
                  <a:lnTo>
                    <a:pt x="29" y="239"/>
                  </a:lnTo>
                  <a:lnTo>
                    <a:pt x="31" y="243"/>
                  </a:lnTo>
                  <a:lnTo>
                    <a:pt x="31" y="245"/>
                  </a:lnTo>
                  <a:lnTo>
                    <a:pt x="33" y="251"/>
                  </a:lnTo>
                  <a:lnTo>
                    <a:pt x="35" y="251"/>
                  </a:lnTo>
                  <a:lnTo>
                    <a:pt x="36" y="253"/>
                  </a:lnTo>
                  <a:lnTo>
                    <a:pt x="40" y="255"/>
                  </a:lnTo>
                  <a:lnTo>
                    <a:pt x="42" y="255"/>
                  </a:lnTo>
                  <a:lnTo>
                    <a:pt x="44" y="257"/>
                  </a:lnTo>
                  <a:lnTo>
                    <a:pt x="46" y="259"/>
                  </a:lnTo>
                  <a:lnTo>
                    <a:pt x="50" y="263"/>
                  </a:lnTo>
                  <a:lnTo>
                    <a:pt x="54" y="266"/>
                  </a:lnTo>
                  <a:lnTo>
                    <a:pt x="56" y="268"/>
                  </a:lnTo>
                  <a:lnTo>
                    <a:pt x="59" y="274"/>
                  </a:lnTo>
                  <a:lnTo>
                    <a:pt x="69" y="276"/>
                  </a:lnTo>
                  <a:lnTo>
                    <a:pt x="73" y="280"/>
                  </a:lnTo>
                  <a:lnTo>
                    <a:pt x="75" y="287"/>
                  </a:lnTo>
                  <a:lnTo>
                    <a:pt x="75" y="293"/>
                  </a:lnTo>
                  <a:lnTo>
                    <a:pt x="75" y="295"/>
                  </a:lnTo>
                  <a:lnTo>
                    <a:pt x="73" y="303"/>
                  </a:lnTo>
                  <a:lnTo>
                    <a:pt x="75" y="307"/>
                  </a:lnTo>
                  <a:lnTo>
                    <a:pt x="77" y="309"/>
                  </a:lnTo>
                  <a:lnTo>
                    <a:pt x="75" y="312"/>
                  </a:lnTo>
                  <a:lnTo>
                    <a:pt x="79" y="318"/>
                  </a:lnTo>
                  <a:lnTo>
                    <a:pt x="81" y="324"/>
                  </a:lnTo>
                  <a:lnTo>
                    <a:pt x="79" y="330"/>
                  </a:lnTo>
                  <a:lnTo>
                    <a:pt x="77" y="334"/>
                  </a:lnTo>
                  <a:lnTo>
                    <a:pt x="73" y="335"/>
                  </a:lnTo>
                  <a:lnTo>
                    <a:pt x="71" y="335"/>
                  </a:lnTo>
                  <a:lnTo>
                    <a:pt x="69" y="337"/>
                  </a:lnTo>
                  <a:lnTo>
                    <a:pt x="67" y="339"/>
                  </a:lnTo>
                  <a:lnTo>
                    <a:pt x="63" y="341"/>
                  </a:lnTo>
                  <a:lnTo>
                    <a:pt x="61" y="343"/>
                  </a:lnTo>
                  <a:lnTo>
                    <a:pt x="59" y="347"/>
                  </a:lnTo>
                  <a:lnTo>
                    <a:pt x="56" y="351"/>
                  </a:lnTo>
                  <a:lnTo>
                    <a:pt x="54" y="351"/>
                  </a:lnTo>
                  <a:lnTo>
                    <a:pt x="52" y="355"/>
                  </a:lnTo>
                  <a:lnTo>
                    <a:pt x="48" y="357"/>
                  </a:lnTo>
                  <a:lnTo>
                    <a:pt x="46" y="358"/>
                  </a:lnTo>
                  <a:lnTo>
                    <a:pt x="44" y="360"/>
                  </a:lnTo>
                  <a:lnTo>
                    <a:pt x="40" y="362"/>
                  </a:lnTo>
                  <a:lnTo>
                    <a:pt x="36" y="364"/>
                  </a:lnTo>
                  <a:lnTo>
                    <a:pt x="33" y="366"/>
                  </a:lnTo>
                  <a:lnTo>
                    <a:pt x="29" y="366"/>
                  </a:lnTo>
                  <a:lnTo>
                    <a:pt x="25" y="368"/>
                  </a:lnTo>
                  <a:lnTo>
                    <a:pt x="25" y="370"/>
                  </a:lnTo>
                  <a:lnTo>
                    <a:pt x="25" y="372"/>
                  </a:lnTo>
                  <a:lnTo>
                    <a:pt x="25" y="374"/>
                  </a:lnTo>
                  <a:lnTo>
                    <a:pt x="23" y="378"/>
                  </a:lnTo>
                  <a:lnTo>
                    <a:pt x="19" y="385"/>
                  </a:lnTo>
                  <a:lnTo>
                    <a:pt x="13" y="391"/>
                  </a:lnTo>
                  <a:lnTo>
                    <a:pt x="8" y="395"/>
                  </a:lnTo>
                  <a:lnTo>
                    <a:pt x="4" y="399"/>
                  </a:lnTo>
                  <a:lnTo>
                    <a:pt x="2" y="403"/>
                  </a:lnTo>
                  <a:lnTo>
                    <a:pt x="0" y="406"/>
                  </a:lnTo>
                  <a:lnTo>
                    <a:pt x="8" y="405"/>
                  </a:lnTo>
                  <a:lnTo>
                    <a:pt x="13" y="405"/>
                  </a:lnTo>
                  <a:lnTo>
                    <a:pt x="25" y="406"/>
                  </a:lnTo>
                  <a:lnTo>
                    <a:pt x="31" y="406"/>
                  </a:lnTo>
                  <a:lnTo>
                    <a:pt x="38" y="406"/>
                  </a:lnTo>
                  <a:lnTo>
                    <a:pt x="44" y="408"/>
                  </a:lnTo>
                  <a:lnTo>
                    <a:pt x="48" y="406"/>
                  </a:lnTo>
                  <a:lnTo>
                    <a:pt x="48" y="405"/>
                  </a:lnTo>
                  <a:lnTo>
                    <a:pt x="50" y="405"/>
                  </a:lnTo>
                  <a:lnTo>
                    <a:pt x="52" y="406"/>
                  </a:lnTo>
                  <a:lnTo>
                    <a:pt x="54" y="406"/>
                  </a:lnTo>
                  <a:lnTo>
                    <a:pt x="58" y="406"/>
                  </a:lnTo>
                  <a:lnTo>
                    <a:pt x="59" y="408"/>
                  </a:lnTo>
                  <a:lnTo>
                    <a:pt x="61" y="406"/>
                  </a:lnTo>
                  <a:lnTo>
                    <a:pt x="63" y="408"/>
                  </a:lnTo>
                  <a:lnTo>
                    <a:pt x="59" y="408"/>
                  </a:lnTo>
                  <a:lnTo>
                    <a:pt x="56" y="408"/>
                  </a:lnTo>
                  <a:lnTo>
                    <a:pt x="52" y="408"/>
                  </a:lnTo>
                  <a:lnTo>
                    <a:pt x="54" y="408"/>
                  </a:lnTo>
                  <a:lnTo>
                    <a:pt x="59" y="410"/>
                  </a:lnTo>
                  <a:lnTo>
                    <a:pt x="63" y="412"/>
                  </a:lnTo>
                  <a:lnTo>
                    <a:pt x="73" y="418"/>
                  </a:lnTo>
                  <a:lnTo>
                    <a:pt x="81" y="424"/>
                  </a:lnTo>
                  <a:lnTo>
                    <a:pt x="90" y="430"/>
                  </a:lnTo>
                  <a:lnTo>
                    <a:pt x="98" y="437"/>
                  </a:lnTo>
                  <a:lnTo>
                    <a:pt x="106" y="441"/>
                  </a:lnTo>
                  <a:lnTo>
                    <a:pt x="113" y="447"/>
                  </a:lnTo>
                  <a:lnTo>
                    <a:pt x="121" y="453"/>
                  </a:lnTo>
                  <a:lnTo>
                    <a:pt x="125" y="453"/>
                  </a:lnTo>
                  <a:lnTo>
                    <a:pt x="132" y="454"/>
                  </a:lnTo>
                  <a:lnTo>
                    <a:pt x="140" y="456"/>
                  </a:lnTo>
                  <a:lnTo>
                    <a:pt x="146" y="454"/>
                  </a:lnTo>
                  <a:lnTo>
                    <a:pt x="157" y="456"/>
                  </a:lnTo>
                  <a:lnTo>
                    <a:pt x="165" y="454"/>
                  </a:lnTo>
                  <a:lnTo>
                    <a:pt x="175" y="458"/>
                  </a:lnTo>
                  <a:lnTo>
                    <a:pt x="188" y="458"/>
                  </a:lnTo>
                  <a:lnTo>
                    <a:pt x="192" y="460"/>
                  </a:lnTo>
                  <a:lnTo>
                    <a:pt x="198" y="456"/>
                  </a:lnTo>
                  <a:lnTo>
                    <a:pt x="203" y="458"/>
                  </a:lnTo>
                  <a:lnTo>
                    <a:pt x="213" y="460"/>
                  </a:lnTo>
                  <a:lnTo>
                    <a:pt x="225" y="462"/>
                  </a:lnTo>
                  <a:lnTo>
                    <a:pt x="234" y="468"/>
                  </a:lnTo>
                  <a:lnTo>
                    <a:pt x="244" y="474"/>
                  </a:lnTo>
                  <a:lnTo>
                    <a:pt x="249" y="481"/>
                  </a:lnTo>
                  <a:lnTo>
                    <a:pt x="257" y="483"/>
                  </a:lnTo>
                  <a:lnTo>
                    <a:pt x="271" y="487"/>
                  </a:lnTo>
                  <a:lnTo>
                    <a:pt x="284" y="491"/>
                  </a:lnTo>
                  <a:lnTo>
                    <a:pt x="294" y="491"/>
                  </a:lnTo>
                  <a:lnTo>
                    <a:pt x="303" y="495"/>
                  </a:lnTo>
                  <a:lnTo>
                    <a:pt x="315" y="499"/>
                  </a:lnTo>
                  <a:lnTo>
                    <a:pt x="324" y="502"/>
                  </a:lnTo>
                  <a:lnTo>
                    <a:pt x="326" y="502"/>
                  </a:lnTo>
                  <a:lnTo>
                    <a:pt x="332" y="502"/>
                  </a:lnTo>
                  <a:lnTo>
                    <a:pt x="342" y="499"/>
                  </a:lnTo>
                  <a:lnTo>
                    <a:pt x="347" y="499"/>
                  </a:lnTo>
                  <a:lnTo>
                    <a:pt x="355" y="499"/>
                  </a:lnTo>
                  <a:lnTo>
                    <a:pt x="365" y="499"/>
                  </a:lnTo>
                  <a:lnTo>
                    <a:pt x="370" y="497"/>
                  </a:lnTo>
                  <a:lnTo>
                    <a:pt x="376" y="497"/>
                  </a:lnTo>
                  <a:lnTo>
                    <a:pt x="384" y="495"/>
                  </a:lnTo>
                  <a:lnTo>
                    <a:pt x="391" y="489"/>
                  </a:lnTo>
                  <a:lnTo>
                    <a:pt x="399" y="483"/>
                  </a:lnTo>
                  <a:lnTo>
                    <a:pt x="401" y="481"/>
                  </a:lnTo>
                  <a:lnTo>
                    <a:pt x="405" y="481"/>
                  </a:lnTo>
                  <a:lnTo>
                    <a:pt x="407" y="479"/>
                  </a:lnTo>
                  <a:lnTo>
                    <a:pt x="413" y="479"/>
                  </a:lnTo>
                  <a:lnTo>
                    <a:pt x="422" y="476"/>
                  </a:lnTo>
                  <a:lnTo>
                    <a:pt x="432" y="474"/>
                  </a:lnTo>
                  <a:lnTo>
                    <a:pt x="436" y="470"/>
                  </a:lnTo>
                  <a:lnTo>
                    <a:pt x="443" y="468"/>
                  </a:lnTo>
                  <a:lnTo>
                    <a:pt x="451" y="464"/>
                  </a:lnTo>
                  <a:lnTo>
                    <a:pt x="457" y="460"/>
                  </a:lnTo>
                  <a:lnTo>
                    <a:pt x="464" y="458"/>
                  </a:lnTo>
                  <a:lnTo>
                    <a:pt x="470" y="456"/>
                  </a:lnTo>
                  <a:lnTo>
                    <a:pt x="484" y="453"/>
                  </a:lnTo>
                  <a:lnTo>
                    <a:pt x="491" y="449"/>
                  </a:lnTo>
                  <a:lnTo>
                    <a:pt x="497" y="447"/>
                  </a:lnTo>
                  <a:lnTo>
                    <a:pt x="503" y="443"/>
                  </a:lnTo>
                  <a:lnTo>
                    <a:pt x="505" y="437"/>
                  </a:lnTo>
                  <a:lnTo>
                    <a:pt x="512" y="433"/>
                  </a:lnTo>
                  <a:lnTo>
                    <a:pt x="516" y="428"/>
                  </a:lnTo>
                  <a:lnTo>
                    <a:pt x="518" y="424"/>
                  </a:lnTo>
                  <a:lnTo>
                    <a:pt x="522" y="424"/>
                  </a:lnTo>
                  <a:lnTo>
                    <a:pt x="524" y="420"/>
                  </a:lnTo>
                  <a:lnTo>
                    <a:pt x="528" y="420"/>
                  </a:lnTo>
                  <a:lnTo>
                    <a:pt x="533" y="418"/>
                  </a:lnTo>
                  <a:lnTo>
                    <a:pt x="535" y="416"/>
                  </a:lnTo>
                  <a:lnTo>
                    <a:pt x="535" y="414"/>
                  </a:lnTo>
                  <a:lnTo>
                    <a:pt x="537" y="412"/>
                  </a:lnTo>
                  <a:lnTo>
                    <a:pt x="545" y="412"/>
                  </a:lnTo>
                  <a:lnTo>
                    <a:pt x="553" y="410"/>
                  </a:lnTo>
                  <a:lnTo>
                    <a:pt x="558" y="410"/>
                  </a:lnTo>
                  <a:lnTo>
                    <a:pt x="568" y="408"/>
                  </a:lnTo>
                  <a:lnTo>
                    <a:pt x="574" y="408"/>
                  </a:lnTo>
                  <a:lnTo>
                    <a:pt x="583" y="406"/>
                  </a:lnTo>
                  <a:lnTo>
                    <a:pt x="595" y="405"/>
                  </a:lnTo>
                  <a:lnTo>
                    <a:pt x="605" y="405"/>
                  </a:lnTo>
                  <a:lnTo>
                    <a:pt x="608" y="403"/>
                  </a:lnTo>
                  <a:lnTo>
                    <a:pt x="601" y="403"/>
                  </a:lnTo>
                  <a:lnTo>
                    <a:pt x="593" y="401"/>
                  </a:lnTo>
                  <a:lnTo>
                    <a:pt x="587" y="403"/>
                  </a:lnTo>
                  <a:lnTo>
                    <a:pt x="580" y="403"/>
                  </a:lnTo>
                  <a:lnTo>
                    <a:pt x="574" y="405"/>
                  </a:lnTo>
                  <a:lnTo>
                    <a:pt x="562" y="405"/>
                  </a:lnTo>
                  <a:lnTo>
                    <a:pt x="558" y="403"/>
                  </a:lnTo>
                  <a:lnTo>
                    <a:pt x="560" y="397"/>
                  </a:lnTo>
                  <a:lnTo>
                    <a:pt x="564" y="397"/>
                  </a:lnTo>
                  <a:lnTo>
                    <a:pt x="576" y="399"/>
                  </a:lnTo>
                  <a:lnTo>
                    <a:pt x="580" y="399"/>
                  </a:lnTo>
                  <a:lnTo>
                    <a:pt x="585" y="399"/>
                  </a:lnTo>
                  <a:lnTo>
                    <a:pt x="595" y="399"/>
                  </a:lnTo>
                  <a:lnTo>
                    <a:pt x="599" y="393"/>
                  </a:lnTo>
                  <a:lnTo>
                    <a:pt x="595" y="393"/>
                  </a:lnTo>
                  <a:lnTo>
                    <a:pt x="595" y="395"/>
                  </a:lnTo>
                  <a:lnTo>
                    <a:pt x="587" y="397"/>
                  </a:lnTo>
                  <a:lnTo>
                    <a:pt x="576" y="397"/>
                  </a:lnTo>
                  <a:lnTo>
                    <a:pt x="568" y="395"/>
                  </a:lnTo>
                  <a:lnTo>
                    <a:pt x="564" y="387"/>
                  </a:lnTo>
                  <a:lnTo>
                    <a:pt x="570" y="385"/>
                  </a:lnTo>
                  <a:lnTo>
                    <a:pt x="574" y="382"/>
                  </a:lnTo>
                  <a:lnTo>
                    <a:pt x="578" y="376"/>
                  </a:lnTo>
                  <a:lnTo>
                    <a:pt x="581" y="366"/>
                  </a:lnTo>
                  <a:lnTo>
                    <a:pt x="587" y="364"/>
                  </a:lnTo>
                  <a:lnTo>
                    <a:pt x="591" y="364"/>
                  </a:lnTo>
                  <a:lnTo>
                    <a:pt x="599" y="370"/>
                  </a:lnTo>
                  <a:lnTo>
                    <a:pt x="599" y="374"/>
                  </a:lnTo>
                  <a:lnTo>
                    <a:pt x="606" y="380"/>
                  </a:lnTo>
                  <a:lnTo>
                    <a:pt x="603" y="383"/>
                  </a:lnTo>
                  <a:lnTo>
                    <a:pt x="603" y="391"/>
                  </a:lnTo>
                  <a:lnTo>
                    <a:pt x="606" y="389"/>
                  </a:lnTo>
                  <a:lnTo>
                    <a:pt x="610" y="385"/>
                  </a:lnTo>
                  <a:lnTo>
                    <a:pt x="616" y="382"/>
                  </a:lnTo>
                  <a:lnTo>
                    <a:pt x="622" y="374"/>
                  </a:lnTo>
                  <a:lnTo>
                    <a:pt x="628" y="374"/>
                  </a:lnTo>
                  <a:lnTo>
                    <a:pt x="635" y="378"/>
                  </a:lnTo>
                  <a:lnTo>
                    <a:pt x="633" y="385"/>
                  </a:lnTo>
                  <a:lnTo>
                    <a:pt x="637" y="385"/>
                  </a:lnTo>
                  <a:lnTo>
                    <a:pt x="639" y="380"/>
                  </a:lnTo>
                  <a:lnTo>
                    <a:pt x="641" y="378"/>
                  </a:lnTo>
                  <a:lnTo>
                    <a:pt x="643" y="383"/>
                  </a:lnTo>
                  <a:lnTo>
                    <a:pt x="645" y="389"/>
                  </a:lnTo>
                  <a:lnTo>
                    <a:pt x="641" y="395"/>
                  </a:lnTo>
                  <a:lnTo>
                    <a:pt x="639" y="399"/>
                  </a:lnTo>
                  <a:lnTo>
                    <a:pt x="631" y="399"/>
                  </a:lnTo>
                  <a:lnTo>
                    <a:pt x="626" y="399"/>
                  </a:lnTo>
                  <a:lnTo>
                    <a:pt x="624" y="395"/>
                  </a:lnTo>
                  <a:lnTo>
                    <a:pt x="629" y="395"/>
                  </a:lnTo>
                  <a:lnTo>
                    <a:pt x="635" y="391"/>
                  </a:lnTo>
                  <a:lnTo>
                    <a:pt x="629" y="389"/>
                  </a:lnTo>
                  <a:lnTo>
                    <a:pt x="622" y="393"/>
                  </a:lnTo>
                  <a:lnTo>
                    <a:pt x="612" y="399"/>
                  </a:lnTo>
                  <a:lnTo>
                    <a:pt x="620" y="401"/>
                  </a:lnTo>
                  <a:lnTo>
                    <a:pt x="633" y="403"/>
                  </a:lnTo>
                  <a:lnTo>
                    <a:pt x="649" y="405"/>
                  </a:lnTo>
                  <a:lnTo>
                    <a:pt x="666" y="408"/>
                  </a:lnTo>
                  <a:lnTo>
                    <a:pt x="687" y="418"/>
                  </a:lnTo>
                  <a:lnTo>
                    <a:pt x="702" y="424"/>
                  </a:lnTo>
                  <a:lnTo>
                    <a:pt x="710" y="428"/>
                  </a:lnTo>
                  <a:lnTo>
                    <a:pt x="722" y="433"/>
                  </a:lnTo>
                  <a:lnTo>
                    <a:pt x="729" y="437"/>
                  </a:lnTo>
                  <a:lnTo>
                    <a:pt x="731" y="435"/>
                  </a:lnTo>
                  <a:lnTo>
                    <a:pt x="729" y="433"/>
                  </a:lnTo>
                  <a:lnTo>
                    <a:pt x="725" y="431"/>
                  </a:lnTo>
                  <a:lnTo>
                    <a:pt x="722" y="424"/>
                  </a:lnTo>
                  <a:lnTo>
                    <a:pt x="714" y="422"/>
                  </a:lnTo>
                  <a:lnTo>
                    <a:pt x="702" y="416"/>
                  </a:lnTo>
                  <a:lnTo>
                    <a:pt x="697" y="412"/>
                  </a:lnTo>
                  <a:lnTo>
                    <a:pt x="693" y="408"/>
                  </a:lnTo>
                  <a:lnTo>
                    <a:pt x="679" y="406"/>
                  </a:lnTo>
                  <a:lnTo>
                    <a:pt x="676" y="406"/>
                  </a:lnTo>
                  <a:lnTo>
                    <a:pt x="674" y="408"/>
                  </a:lnTo>
                  <a:lnTo>
                    <a:pt x="670" y="406"/>
                  </a:lnTo>
                  <a:lnTo>
                    <a:pt x="664" y="401"/>
                  </a:lnTo>
                  <a:lnTo>
                    <a:pt x="666" y="401"/>
                  </a:lnTo>
                  <a:lnTo>
                    <a:pt x="672" y="401"/>
                  </a:lnTo>
                  <a:lnTo>
                    <a:pt x="668" y="399"/>
                  </a:lnTo>
                  <a:lnTo>
                    <a:pt x="662" y="397"/>
                  </a:lnTo>
                  <a:lnTo>
                    <a:pt x="666" y="395"/>
                  </a:lnTo>
                  <a:lnTo>
                    <a:pt x="666" y="393"/>
                  </a:lnTo>
                  <a:lnTo>
                    <a:pt x="664" y="389"/>
                  </a:lnTo>
                  <a:lnTo>
                    <a:pt x="668" y="385"/>
                  </a:lnTo>
                  <a:lnTo>
                    <a:pt x="670" y="383"/>
                  </a:lnTo>
                  <a:lnTo>
                    <a:pt x="676" y="387"/>
                  </a:lnTo>
                  <a:lnTo>
                    <a:pt x="677" y="393"/>
                  </a:lnTo>
                  <a:lnTo>
                    <a:pt x="681" y="397"/>
                  </a:lnTo>
                  <a:lnTo>
                    <a:pt x="687" y="399"/>
                  </a:lnTo>
                  <a:lnTo>
                    <a:pt x="693" y="403"/>
                  </a:lnTo>
                  <a:lnTo>
                    <a:pt x="699" y="403"/>
                  </a:lnTo>
                  <a:lnTo>
                    <a:pt x="704" y="403"/>
                  </a:lnTo>
                  <a:lnTo>
                    <a:pt x="708" y="397"/>
                  </a:lnTo>
                  <a:lnTo>
                    <a:pt x="710" y="406"/>
                  </a:lnTo>
                  <a:lnTo>
                    <a:pt x="720" y="416"/>
                  </a:lnTo>
                  <a:lnTo>
                    <a:pt x="720" y="414"/>
                  </a:lnTo>
                  <a:lnTo>
                    <a:pt x="720" y="412"/>
                  </a:lnTo>
                  <a:lnTo>
                    <a:pt x="720" y="408"/>
                  </a:lnTo>
                  <a:lnTo>
                    <a:pt x="720" y="405"/>
                  </a:lnTo>
                  <a:lnTo>
                    <a:pt x="718" y="399"/>
                  </a:lnTo>
                  <a:lnTo>
                    <a:pt x="720" y="397"/>
                  </a:lnTo>
                  <a:lnTo>
                    <a:pt x="720" y="393"/>
                  </a:lnTo>
                  <a:lnTo>
                    <a:pt x="720" y="387"/>
                  </a:lnTo>
                  <a:lnTo>
                    <a:pt x="720" y="385"/>
                  </a:lnTo>
                  <a:lnTo>
                    <a:pt x="716" y="376"/>
                  </a:lnTo>
                  <a:lnTo>
                    <a:pt x="708" y="362"/>
                  </a:lnTo>
                  <a:lnTo>
                    <a:pt x="710" y="357"/>
                  </a:lnTo>
                  <a:lnTo>
                    <a:pt x="712" y="355"/>
                  </a:lnTo>
                  <a:lnTo>
                    <a:pt x="712" y="351"/>
                  </a:lnTo>
                  <a:lnTo>
                    <a:pt x="716" y="343"/>
                  </a:lnTo>
                  <a:lnTo>
                    <a:pt x="718" y="337"/>
                  </a:lnTo>
                  <a:lnTo>
                    <a:pt x="722" y="326"/>
                  </a:lnTo>
                  <a:lnTo>
                    <a:pt x="722" y="320"/>
                  </a:lnTo>
                  <a:lnTo>
                    <a:pt x="723" y="314"/>
                  </a:lnTo>
                  <a:lnTo>
                    <a:pt x="731" y="291"/>
                  </a:lnTo>
                  <a:lnTo>
                    <a:pt x="733" y="291"/>
                  </a:lnTo>
                  <a:lnTo>
                    <a:pt x="735" y="286"/>
                  </a:lnTo>
                  <a:lnTo>
                    <a:pt x="737" y="276"/>
                  </a:lnTo>
                  <a:lnTo>
                    <a:pt x="739" y="270"/>
                  </a:lnTo>
                  <a:lnTo>
                    <a:pt x="741" y="268"/>
                  </a:lnTo>
                  <a:lnTo>
                    <a:pt x="745" y="261"/>
                  </a:lnTo>
                  <a:lnTo>
                    <a:pt x="747" y="255"/>
                  </a:lnTo>
                  <a:lnTo>
                    <a:pt x="748" y="245"/>
                  </a:lnTo>
                  <a:lnTo>
                    <a:pt x="748" y="241"/>
                  </a:lnTo>
                  <a:lnTo>
                    <a:pt x="739" y="239"/>
                  </a:lnTo>
                  <a:lnTo>
                    <a:pt x="729" y="241"/>
                  </a:lnTo>
                  <a:lnTo>
                    <a:pt x="714" y="241"/>
                  </a:lnTo>
                  <a:lnTo>
                    <a:pt x="689" y="241"/>
                  </a:lnTo>
                  <a:lnTo>
                    <a:pt x="670" y="239"/>
                  </a:lnTo>
                  <a:lnTo>
                    <a:pt x="643" y="238"/>
                  </a:lnTo>
                  <a:lnTo>
                    <a:pt x="635" y="239"/>
                  </a:lnTo>
                  <a:lnTo>
                    <a:pt x="624" y="238"/>
                  </a:lnTo>
                  <a:lnTo>
                    <a:pt x="620" y="238"/>
                  </a:lnTo>
                  <a:lnTo>
                    <a:pt x="610" y="239"/>
                  </a:lnTo>
                  <a:lnTo>
                    <a:pt x="605" y="239"/>
                  </a:lnTo>
                  <a:lnTo>
                    <a:pt x="599" y="239"/>
                  </a:lnTo>
                  <a:lnTo>
                    <a:pt x="591" y="239"/>
                  </a:lnTo>
                  <a:lnTo>
                    <a:pt x="585" y="238"/>
                  </a:lnTo>
                  <a:lnTo>
                    <a:pt x="585" y="232"/>
                  </a:lnTo>
                  <a:lnTo>
                    <a:pt x="585" y="226"/>
                  </a:lnTo>
                  <a:lnTo>
                    <a:pt x="583" y="220"/>
                  </a:lnTo>
                  <a:lnTo>
                    <a:pt x="581" y="216"/>
                  </a:lnTo>
                  <a:lnTo>
                    <a:pt x="578" y="215"/>
                  </a:lnTo>
                  <a:lnTo>
                    <a:pt x="572" y="213"/>
                  </a:lnTo>
                  <a:lnTo>
                    <a:pt x="564" y="213"/>
                  </a:lnTo>
                  <a:lnTo>
                    <a:pt x="558" y="209"/>
                  </a:lnTo>
                  <a:lnTo>
                    <a:pt x="557" y="207"/>
                  </a:lnTo>
                  <a:lnTo>
                    <a:pt x="555" y="207"/>
                  </a:lnTo>
                  <a:lnTo>
                    <a:pt x="553" y="205"/>
                  </a:lnTo>
                  <a:lnTo>
                    <a:pt x="547" y="201"/>
                  </a:lnTo>
                  <a:lnTo>
                    <a:pt x="543" y="197"/>
                  </a:lnTo>
                  <a:lnTo>
                    <a:pt x="543" y="195"/>
                  </a:lnTo>
                  <a:lnTo>
                    <a:pt x="541" y="191"/>
                  </a:lnTo>
                  <a:lnTo>
                    <a:pt x="537" y="188"/>
                  </a:lnTo>
                  <a:lnTo>
                    <a:pt x="532" y="186"/>
                  </a:lnTo>
                  <a:lnTo>
                    <a:pt x="530" y="182"/>
                  </a:lnTo>
                  <a:lnTo>
                    <a:pt x="528" y="180"/>
                  </a:lnTo>
                  <a:lnTo>
                    <a:pt x="524" y="174"/>
                  </a:lnTo>
                  <a:lnTo>
                    <a:pt x="524" y="170"/>
                  </a:lnTo>
                  <a:lnTo>
                    <a:pt x="526" y="167"/>
                  </a:lnTo>
                  <a:lnTo>
                    <a:pt x="530" y="165"/>
                  </a:lnTo>
                  <a:lnTo>
                    <a:pt x="533" y="163"/>
                  </a:lnTo>
                  <a:lnTo>
                    <a:pt x="535" y="157"/>
                  </a:lnTo>
                  <a:lnTo>
                    <a:pt x="530" y="151"/>
                  </a:lnTo>
                  <a:lnTo>
                    <a:pt x="524" y="151"/>
                  </a:lnTo>
                  <a:lnTo>
                    <a:pt x="520" y="153"/>
                  </a:lnTo>
                  <a:lnTo>
                    <a:pt x="518" y="155"/>
                  </a:lnTo>
                  <a:lnTo>
                    <a:pt x="510" y="159"/>
                  </a:lnTo>
                  <a:lnTo>
                    <a:pt x="507" y="161"/>
                  </a:lnTo>
                  <a:lnTo>
                    <a:pt x="501" y="165"/>
                  </a:lnTo>
                  <a:lnTo>
                    <a:pt x="493" y="167"/>
                  </a:lnTo>
                  <a:lnTo>
                    <a:pt x="487" y="168"/>
                  </a:lnTo>
                  <a:lnTo>
                    <a:pt x="484" y="174"/>
                  </a:lnTo>
                  <a:lnTo>
                    <a:pt x="478" y="180"/>
                  </a:lnTo>
                  <a:lnTo>
                    <a:pt x="470" y="186"/>
                  </a:lnTo>
                  <a:lnTo>
                    <a:pt x="468" y="186"/>
                  </a:lnTo>
                  <a:lnTo>
                    <a:pt x="459" y="188"/>
                  </a:lnTo>
                  <a:lnTo>
                    <a:pt x="451" y="186"/>
                  </a:lnTo>
                  <a:lnTo>
                    <a:pt x="441" y="186"/>
                  </a:lnTo>
                  <a:lnTo>
                    <a:pt x="434" y="182"/>
                  </a:lnTo>
                  <a:lnTo>
                    <a:pt x="430" y="178"/>
                  </a:lnTo>
                  <a:lnTo>
                    <a:pt x="426" y="170"/>
                  </a:lnTo>
                  <a:lnTo>
                    <a:pt x="424" y="161"/>
                  </a:lnTo>
                  <a:lnTo>
                    <a:pt x="422" y="155"/>
                  </a:lnTo>
                  <a:lnTo>
                    <a:pt x="420" y="147"/>
                  </a:lnTo>
                  <a:lnTo>
                    <a:pt x="418" y="143"/>
                  </a:lnTo>
                  <a:close/>
                </a:path>
              </a:pathLst>
            </a:custGeom>
            <a:solidFill>
              <a:schemeClr val="accent4">
                <a:lumMod val="40000"/>
                <a:lumOff val="60000"/>
              </a:schemeClr>
            </a:solidFill>
            <a:ln w="12700" cmpd="sng">
              <a:solidFill>
                <a:schemeClr val="tx1"/>
              </a:solidFill>
              <a:round/>
              <a:headEnd/>
              <a:tailEnd/>
            </a:ln>
          </p:spPr>
          <p:txBody>
            <a:bodyPr/>
            <a:lstStyle/>
            <a:p>
              <a:endParaRPr lang="es-MX" sz="375">
                <a:solidFill>
                  <a:prstClr val="black"/>
                </a:solidFill>
                <a:cs typeface="Arial" pitchFamily="34" charset="0"/>
              </a:endParaRPr>
            </a:p>
          </p:txBody>
        </p:sp>
      </p:grpSp>
      <p:sp>
        <p:nvSpPr>
          <p:cNvPr id="167" name="Rectángulo 166"/>
          <p:cNvSpPr/>
          <p:nvPr/>
        </p:nvSpPr>
        <p:spPr>
          <a:xfrm>
            <a:off x="872361" y="669181"/>
            <a:ext cx="638316" cy="261610"/>
          </a:xfrm>
          <a:prstGeom prst="rect">
            <a:avLst/>
          </a:prstGeom>
        </p:spPr>
        <p:txBody>
          <a:bodyPr wrap="none">
            <a:spAutoFit/>
          </a:bodyPr>
          <a:lstStyle/>
          <a:p>
            <a:pPr algn="ctr"/>
            <a:r>
              <a:rPr lang="es-MX" sz="1100" b="1" dirty="0" smtClean="0">
                <a:solidFill>
                  <a:prstClr val="black"/>
                </a:solidFill>
                <a:latin typeface="Arial" panose="020B0604020202020204" pitchFamily="34" charset="0"/>
                <a:cs typeface="Arial" panose="020B0604020202020204" pitchFamily="34" charset="0"/>
              </a:rPr>
              <a:t>Origen</a:t>
            </a:r>
            <a:endParaRPr lang="es-MX" sz="1100" dirty="0">
              <a:solidFill>
                <a:prstClr val="black"/>
              </a:solidFill>
            </a:endParaRPr>
          </a:p>
        </p:txBody>
      </p:sp>
      <p:pic>
        <p:nvPicPr>
          <p:cNvPr id="169" name="Picture 2" descr="Resultado de imagen para pacientes im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958" y="3433036"/>
            <a:ext cx="1010331" cy="678046"/>
          </a:xfrm>
          <a:prstGeom prst="rect">
            <a:avLst/>
          </a:prstGeom>
          <a:ln w="6350">
            <a:noFill/>
          </a:ln>
          <a:extLst>
            <a:ext uri="{909E8E84-426E-40DD-AFC4-6F175D3DCCD1}">
              <a14:hiddenFill xmlns:a14="http://schemas.microsoft.com/office/drawing/2010/main">
                <a:solidFill>
                  <a:srgbClr val="FFFFFF"/>
                </a:solidFill>
              </a14:hiddenFill>
            </a:ext>
          </a:extLst>
        </p:spPr>
      </p:pic>
      <p:pic>
        <p:nvPicPr>
          <p:cNvPr id="2050" name="Picture 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8166" y="3433035"/>
            <a:ext cx="1028078" cy="678047"/>
          </a:xfrm>
          <a:prstGeom prst="rect">
            <a:avLst/>
          </a:prstGeom>
          <a:ln w="6350">
            <a:noFill/>
          </a:ln>
          <a:extLst>
            <a:ext uri="{909E8E84-426E-40DD-AFC4-6F175D3DCCD1}">
              <a14:hiddenFill xmlns:a14="http://schemas.microsoft.com/office/drawing/2010/main">
                <a:solidFill>
                  <a:srgbClr val="FFFFFF"/>
                </a:solidFill>
              </a14:hiddenFill>
            </a:ext>
          </a:extLst>
        </p:spPr>
      </p:pic>
      <p:sp>
        <p:nvSpPr>
          <p:cNvPr id="91" name="Rectángulo 90"/>
          <p:cNvSpPr/>
          <p:nvPr/>
        </p:nvSpPr>
        <p:spPr>
          <a:xfrm>
            <a:off x="3247774" y="2623822"/>
            <a:ext cx="2392000" cy="375359"/>
          </a:xfrm>
          <a:prstGeom prst="rect">
            <a:avLst/>
          </a:prstGeom>
        </p:spPr>
        <p:txBody>
          <a:bodyPr wrap="none">
            <a:spAutoFit/>
          </a:bodyPr>
          <a:lstStyle/>
          <a:p>
            <a:pPr algn="ctr">
              <a:lnSpc>
                <a:spcPts val="1100"/>
              </a:lnSpc>
            </a:pPr>
            <a:r>
              <a:rPr lang="es-MX" sz="1100" b="1" dirty="0" smtClean="0">
                <a:solidFill>
                  <a:prstClr val="black"/>
                </a:solidFill>
                <a:latin typeface="Arial" panose="020B0604020202020204" pitchFamily="34" charset="0"/>
                <a:cs typeface="Arial" panose="020B0604020202020204" pitchFamily="34" charset="0"/>
              </a:rPr>
              <a:t>Inicia en 4 entidades</a:t>
            </a:r>
          </a:p>
          <a:p>
            <a:pPr algn="ctr">
              <a:lnSpc>
                <a:spcPts val="1100"/>
              </a:lnSpc>
            </a:pPr>
            <a:r>
              <a:rPr lang="es-MX" sz="1100" b="1" dirty="0" smtClean="0">
                <a:solidFill>
                  <a:prstClr val="black"/>
                </a:solidFill>
                <a:latin typeface="Arial" panose="020B0604020202020204" pitchFamily="34" charset="0"/>
                <a:cs typeface="Arial" panose="020B0604020202020204" pitchFamily="34" charset="0"/>
              </a:rPr>
              <a:t>hasta tener la cobertura nacional</a:t>
            </a:r>
            <a:endParaRPr lang="es-MX" sz="1100" dirty="0">
              <a:solidFill>
                <a:prstClr val="black"/>
              </a:solidFill>
            </a:endParaRPr>
          </a:p>
        </p:txBody>
      </p:sp>
      <p:pic>
        <p:nvPicPr>
          <p:cNvPr id="15" name="Imagen 14"/>
          <p:cNvPicPr>
            <a:picLocks noChangeAspect="1"/>
          </p:cNvPicPr>
          <p:nvPr/>
        </p:nvPicPr>
        <p:blipFill>
          <a:blip r:embed="rId5"/>
          <a:stretch>
            <a:fillRect/>
          </a:stretch>
        </p:blipFill>
        <p:spPr>
          <a:xfrm>
            <a:off x="323527" y="4818513"/>
            <a:ext cx="671300" cy="720491"/>
          </a:xfrm>
          <a:prstGeom prst="rect">
            <a:avLst/>
          </a:prstGeom>
          <a:ln w="6350">
            <a:solidFill>
              <a:schemeClr val="tx1"/>
            </a:solidFill>
          </a:ln>
        </p:spPr>
      </p:pic>
      <p:pic>
        <p:nvPicPr>
          <p:cNvPr id="16" name="Picture 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118" y="5897880"/>
            <a:ext cx="666383" cy="662533"/>
          </a:xfrm>
          <a:prstGeom prst="rect">
            <a:avLst/>
          </a:prstGeom>
          <a:ln w="6350">
            <a:solidFill>
              <a:schemeClr val="tx1"/>
            </a:solidFill>
          </a:ln>
          <a:extLst>
            <a:ext uri="{909E8E84-426E-40DD-AFC4-6F175D3DCCD1}">
              <a14:hiddenFill xmlns:a14="http://schemas.microsoft.com/office/drawing/2010/main">
                <a:solidFill>
                  <a:srgbClr val="FFFFFF"/>
                </a:solidFill>
              </a14:hiddenFill>
            </a:ext>
          </a:extLst>
        </p:spPr>
      </p:pic>
      <p:sp>
        <p:nvSpPr>
          <p:cNvPr id="8" name="Rectángulo 7"/>
          <p:cNvSpPr/>
          <p:nvPr/>
        </p:nvSpPr>
        <p:spPr>
          <a:xfrm>
            <a:off x="3057475" y="3254482"/>
            <a:ext cx="767003" cy="656590"/>
          </a:xfrm>
          <a:prstGeom prst="rect">
            <a:avLst/>
          </a:prstGeom>
        </p:spPr>
        <p:txBody>
          <a:bodyPr wrap="square">
            <a:spAutoFit/>
          </a:bodyPr>
          <a:lstStyle/>
          <a:p>
            <a:pPr marL="228600" indent="-228600" algn="just">
              <a:lnSpc>
                <a:spcPts val="1050"/>
              </a:lnSpc>
              <a:buFont typeface="+mj-lt"/>
              <a:buAutoNum type="arabicPeriod"/>
            </a:pPr>
            <a:r>
              <a:rPr lang="es-MX" sz="1100" b="1" dirty="0" smtClean="0">
                <a:solidFill>
                  <a:prstClr val="black"/>
                </a:solidFill>
                <a:latin typeface="Arial" panose="020B0604020202020204" pitchFamily="34" charset="0"/>
                <a:cs typeface="Arial" panose="020B0604020202020204" pitchFamily="34" charset="0"/>
              </a:rPr>
              <a:t>Chis.</a:t>
            </a:r>
          </a:p>
          <a:p>
            <a:pPr marL="228600" indent="-228600" algn="just">
              <a:lnSpc>
                <a:spcPts val="1050"/>
              </a:lnSpc>
              <a:buFont typeface="+mj-lt"/>
              <a:buAutoNum type="arabicPeriod"/>
            </a:pPr>
            <a:r>
              <a:rPr lang="es-MX" sz="1100" b="1" dirty="0" smtClean="0">
                <a:solidFill>
                  <a:prstClr val="black"/>
                </a:solidFill>
                <a:latin typeface="Arial" panose="020B0604020202020204" pitchFamily="34" charset="0"/>
                <a:cs typeface="Arial" panose="020B0604020202020204" pitchFamily="34" charset="0"/>
              </a:rPr>
              <a:t>Ver.</a:t>
            </a:r>
          </a:p>
          <a:p>
            <a:pPr marL="228600" indent="-228600" algn="just">
              <a:lnSpc>
                <a:spcPts val="1050"/>
              </a:lnSpc>
              <a:buFont typeface="+mj-lt"/>
              <a:buAutoNum type="arabicPeriod"/>
            </a:pPr>
            <a:r>
              <a:rPr lang="es-MX" sz="1100" b="1" dirty="0" smtClean="0">
                <a:solidFill>
                  <a:prstClr val="black"/>
                </a:solidFill>
                <a:latin typeface="Arial" panose="020B0604020202020204" pitchFamily="34" charset="0"/>
                <a:cs typeface="Arial" panose="020B0604020202020204" pitchFamily="34" charset="0"/>
              </a:rPr>
              <a:t>Tab.</a:t>
            </a:r>
          </a:p>
          <a:p>
            <a:pPr marL="228600" indent="-228600" algn="just">
              <a:lnSpc>
                <a:spcPts val="1050"/>
              </a:lnSpc>
              <a:buFont typeface="+mj-lt"/>
              <a:buAutoNum type="arabicPeriod"/>
            </a:pPr>
            <a:r>
              <a:rPr lang="es-MX" sz="1100" b="1" dirty="0" smtClean="0">
                <a:solidFill>
                  <a:prstClr val="black"/>
                </a:solidFill>
                <a:latin typeface="Arial" panose="020B0604020202020204" pitchFamily="34" charset="0"/>
                <a:cs typeface="Arial" panose="020B0604020202020204" pitchFamily="34" charset="0"/>
              </a:rPr>
              <a:t>Oax.</a:t>
            </a:r>
            <a:endParaRPr lang="es-MX" sz="1100" b="1" dirty="0">
              <a:solidFill>
                <a:prstClr val="black"/>
              </a:solidFill>
              <a:latin typeface="Arial" panose="020B0604020202020204" pitchFamily="34" charset="0"/>
              <a:cs typeface="Arial" panose="020B0604020202020204" pitchFamily="34" charset="0"/>
            </a:endParaRPr>
          </a:p>
        </p:txBody>
      </p:sp>
      <p:grpSp>
        <p:nvGrpSpPr>
          <p:cNvPr id="3" name="Grupo 2"/>
          <p:cNvGrpSpPr/>
          <p:nvPr/>
        </p:nvGrpSpPr>
        <p:grpSpPr>
          <a:xfrm>
            <a:off x="6002375" y="578614"/>
            <a:ext cx="3057634" cy="1655367"/>
            <a:chOff x="5942087" y="578614"/>
            <a:chExt cx="3057634" cy="1655367"/>
          </a:xfrm>
        </p:grpSpPr>
        <p:grpSp>
          <p:nvGrpSpPr>
            <p:cNvPr id="100" name="Grupo 99"/>
            <p:cNvGrpSpPr/>
            <p:nvPr/>
          </p:nvGrpSpPr>
          <p:grpSpPr>
            <a:xfrm>
              <a:off x="6007400" y="781375"/>
              <a:ext cx="2762292" cy="1425676"/>
              <a:chOff x="5977256" y="781375"/>
              <a:chExt cx="2762292" cy="1425676"/>
            </a:xfrm>
          </p:grpSpPr>
          <p:sp>
            <p:nvSpPr>
              <p:cNvPr id="152" name="CuadroTexto 151"/>
              <p:cNvSpPr txBox="1"/>
              <p:nvPr/>
            </p:nvSpPr>
            <p:spPr>
              <a:xfrm>
                <a:off x="5977256" y="781375"/>
                <a:ext cx="1055859" cy="400110"/>
              </a:xfrm>
              <a:prstGeom prst="rect">
                <a:avLst/>
              </a:prstGeom>
              <a:solidFill>
                <a:schemeClr val="accent6">
                  <a:lumMod val="20000"/>
                  <a:lumOff val="80000"/>
                  <a:alpha val="60000"/>
                </a:schemeClr>
              </a:solidFill>
              <a:ln>
                <a:solidFill>
                  <a:schemeClr val="bg2">
                    <a:lumMod val="10000"/>
                  </a:schemeClr>
                </a:solidFill>
              </a:ln>
            </p:spPr>
            <p:txBody>
              <a:bodyPr wrap="square" rtlCol="0">
                <a:spAutoFit/>
              </a:bodyPr>
              <a:lstStyle>
                <a:defPPr>
                  <a:defRPr lang="es-MX"/>
                </a:defPPr>
                <a:lvl1pPr algn="ctr">
                  <a:lnSpc>
                    <a:spcPts val="600"/>
                  </a:lnSpc>
                  <a:defRPr sz="600">
                    <a:latin typeface="Arial" panose="020B0604020202020204" pitchFamily="34" charset="0"/>
                    <a:cs typeface="Arial" panose="020B0604020202020204" pitchFamily="34" charset="0"/>
                  </a:defRPr>
                </a:lvl1pPr>
              </a:lstStyle>
              <a:p>
                <a:r>
                  <a:rPr lang="es-MX" sz="650" dirty="0" smtClean="0">
                    <a:solidFill>
                      <a:prstClr val="black"/>
                    </a:solidFill>
                  </a:rPr>
                  <a:t>Anunció del plan para garantizar el derecho de acceso a los servicios de salud.</a:t>
                </a:r>
                <a:endParaRPr lang="es-MX" sz="650" dirty="0">
                  <a:solidFill>
                    <a:prstClr val="black"/>
                  </a:solidFill>
                </a:endParaRPr>
              </a:p>
            </p:txBody>
          </p:sp>
          <p:sp>
            <p:nvSpPr>
              <p:cNvPr id="153" name="CuadroTexto 152"/>
              <p:cNvSpPr txBox="1"/>
              <p:nvPr/>
            </p:nvSpPr>
            <p:spPr>
              <a:xfrm>
                <a:off x="6255223" y="1814636"/>
                <a:ext cx="1507861" cy="392415"/>
              </a:xfrm>
              <a:prstGeom prst="rect">
                <a:avLst/>
              </a:prstGeom>
              <a:solidFill>
                <a:schemeClr val="accent6">
                  <a:lumMod val="20000"/>
                  <a:lumOff val="80000"/>
                  <a:alpha val="60000"/>
                </a:schemeClr>
              </a:solidFill>
              <a:ln>
                <a:solidFill>
                  <a:schemeClr val="bg2">
                    <a:lumMod val="10000"/>
                  </a:schemeClr>
                </a:solidFill>
              </a:ln>
            </p:spPr>
            <p:txBody>
              <a:bodyPr wrap="square" rtlCol="0">
                <a:spAutoFit/>
              </a:bodyPr>
              <a:lstStyle>
                <a:defPPr>
                  <a:defRPr lang="es-MX"/>
                </a:defPPr>
                <a:lvl1pPr algn="ctr">
                  <a:defRPr sz="600">
                    <a:latin typeface="Arial" panose="020B0604020202020204" pitchFamily="34" charset="0"/>
                    <a:cs typeface="Arial" panose="020B0604020202020204" pitchFamily="34" charset="0"/>
                  </a:defRPr>
                </a:lvl1pPr>
              </a:lstStyle>
              <a:p>
                <a:r>
                  <a:rPr lang="es-MX" sz="650" dirty="0" smtClean="0">
                    <a:solidFill>
                      <a:prstClr val="black"/>
                    </a:solidFill>
                  </a:rPr>
                  <a:t>Pdte. de la Rep. presentó el </a:t>
                </a:r>
              </a:p>
              <a:p>
                <a:r>
                  <a:rPr lang="es-MX" sz="650" dirty="0" smtClean="0">
                    <a:solidFill>
                      <a:prstClr val="black"/>
                    </a:solidFill>
                  </a:rPr>
                  <a:t>“Plan Nacional del IMSS 2018-2024”.</a:t>
                </a:r>
                <a:endParaRPr lang="es-MX" sz="650" dirty="0">
                  <a:solidFill>
                    <a:prstClr val="black"/>
                  </a:solidFill>
                </a:endParaRPr>
              </a:p>
            </p:txBody>
          </p:sp>
          <p:sp>
            <p:nvSpPr>
              <p:cNvPr id="155" name="CuadroTexto 154"/>
              <p:cNvSpPr txBox="1"/>
              <p:nvPr/>
            </p:nvSpPr>
            <p:spPr>
              <a:xfrm>
                <a:off x="7130576" y="801841"/>
                <a:ext cx="1508328" cy="323165"/>
              </a:xfrm>
              <a:prstGeom prst="rect">
                <a:avLst/>
              </a:prstGeom>
              <a:solidFill>
                <a:schemeClr val="accent6">
                  <a:lumMod val="20000"/>
                  <a:lumOff val="80000"/>
                  <a:alpha val="60000"/>
                </a:schemeClr>
              </a:solidFill>
              <a:ln>
                <a:solidFill>
                  <a:schemeClr val="bg2">
                    <a:lumMod val="10000"/>
                  </a:schemeClr>
                </a:solidFill>
              </a:ln>
            </p:spPr>
            <p:txBody>
              <a:bodyPr wrap="square" rtlCol="0">
                <a:spAutoFit/>
              </a:bodyPr>
              <a:lstStyle>
                <a:defPPr>
                  <a:defRPr lang="es-MX"/>
                </a:defPPr>
                <a:lvl1pPr algn="ctr">
                  <a:lnSpc>
                    <a:spcPts val="600"/>
                  </a:lnSpc>
                  <a:defRPr sz="600">
                    <a:latin typeface="Arial" panose="020B0604020202020204" pitchFamily="34" charset="0"/>
                    <a:cs typeface="Arial" panose="020B0604020202020204" pitchFamily="34" charset="0"/>
                  </a:defRPr>
                </a:lvl1pPr>
              </a:lstStyle>
              <a:p>
                <a:r>
                  <a:rPr lang="es-MX" sz="650" dirty="0" smtClean="0">
                    <a:solidFill>
                      <a:prstClr val="black"/>
                    </a:solidFill>
                  </a:rPr>
                  <a:t>Cada 6 meses se incorpore a cuatro estados más, hasta tener la cobertura nacional.</a:t>
                </a:r>
                <a:endParaRPr lang="es-MX" sz="650" dirty="0">
                  <a:solidFill>
                    <a:prstClr val="black"/>
                  </a:solidFill>
                </a:endParaRPr>
              </a:p>
            </p:txBody>
          </p:sp>
          <p:sp>
            <p:nvSpPr>
              <p:cNvPr id="157" name="CuadroTexto 156"/>
              <p:cNvSpPr txBox="1"/>
              <p:nvPr/>
            </p:nvSpPr>
            <p:spPr>
              <a:xfrm>
                <a:off x="7883724" y="1870735"/>
                <a:ext cx="855824" cy="323165"/>
              </a:xfrm>
              <a:prstGeom prst="rect">
                <a:avLst/>
              </a:prstGeom>
              <a:solidFill>
                <a:schemeClr val="accent6">
                  <a:lumMod val="20000"/>
                  <a:lumOff val="80000"/>
                  <a:alpha val="60000"/>
                </a:schemeClr>
              </a:solidFill>
              <a:ln>
                <a:solidFill>
                  <a:schemeClr val="bg2">
                    <a:lumMod val="10000"/>
                  </a:schemeClr>
                </a:solidFill>
              </a:ln>
            </p:spPr>
            <p:txBody>
              <a:bodyPr wrap="square" rtlCol="0">
                <a:spAutoFit/>
              </a:bodyPr>
              <a:lstStyle/>
              <a:p>
                <a:pPr algn="ctr">
                  <a:lnSpc>
                    <a:spcPts val="600"/>
                  </a:lnSpc>
                </a:pPr>
                <a:r>
                  <a:rPr lang="es-MX" sz="650" dirty="0" smtClean="0">
                    <a:solidFill>
                      <a:prstClr val="black"/>
                    </a:solidFill>
                    <a:latin typeface="Arial" panose="020B0604020202020204" pitchFamily="34" charset="0"/>
                    <a:cs typeface="Arial" panose="020B0604020202020204" pitchFamily="34" charset="0"/>
                  </a:rPr>
                  <a:t>Termina la Administración Federal</a:t>
                </a:r>
                <a:endParaRPr lang="es-MX" sz="650" dirty="0">
                  <a:solidFill>
                    <a:prstClr val="black"/>
                  </a:solidFill>
                  <a:latin typeface="Arial" panose="020B0604020202020204" pitchFamily="34" charset="0"/>
                  <a:cs typeface="Arial" panose="020B0604020202020204" pitchFamily="34" charset="0"/>
                </a:endParaRPr>
              </a:p>
            </p:txBody>
          </p:sp>
        </p:grpSp>
        <p:sp>
          <p:nvSpPr>
            <p:cNvPr id="99" name="Rectángulo 98"/>
            <p:cNvSpPr/>
            <p:nvPr/>
          </p:nvSpPr>
          <p:spPr>
            <a:xfrm>
              <a:off x="6778532" y="578614"/>
              <a:ext cx="1563248" cy="261610"/>
            </a:xfrm>
            <a:prstGeom prst="rect">
              <a:avLst/>
            </a:prstGeom>
          </p:spPr>
          <p:txBody>
            <a:bodyPr wrap="none">
              <a:spAutoFit/>
            </a:bodyPr>
            <a:lstStyle/>
            <a:p>
              <a:r>
                <a:rPr lang="es-MX" sz="1100" b="1" dirty="0" smtClean="0">
                  <a:solidFill>
                    <a:prstClr val="black"/>
                  </a:solidFill>
                  <a:latin typeface="Arial" panose="020B0604020202020204" pitchFamily="34" charset="0"/>
                  <a:cs typeface="Arial" panose="020B0604020202020204" pitchFamily="34" charset="0"/>
                </a:rPr>
                <a:t>Tiempo del proyecto</a:t>
              </a:r>
              <a:endParaRPr lang="es-MX" sz="1100" dirty="0">
                <a:solidFill>
                  <a:prstClr val="black"/>
                </a:solidFill>
              </a:endParaRPr>
            </a:p>
          </p:txBody>
        </p:sp>
        <p:sp>
          <p:nvSpPr>
            <p:cNvPr id="102" name="Rectángulo 101"/>
            <p:cNvSpPr/>
            <p:nvPr/>
          </p:nvSpPr>
          <p:spPr>
            <a:xfrm>
              <a:off x="5942087" y="618845"/>
              <a:ext cx="3057634" cy="1615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cxnSp>
          <p:nvCxnSpPr>
            <p:cNvPr id="173" name="Conector angular 172"/>
            <p:cNvCxnSpPr>
              <a:stCxn id="152" idx="2"/>
              <a:endCxn id="72" idx="0"/>
            </p:cNvCxnSpPr>
            <p:nvPr/>
          </p:nvCxnSpPr>
          <p:spPr>
            <a:xfrm rot="16200000" flipH="1">
              <a:off x="6536264" y="1180550"/>
              <a:ext cx="178264" cy="180133"/>
            </a:xfrm>
            <a:prstGeom prst="bentConnector3">
              <a:avLst>
                <a:gd name="adj1" fmla="val 24352"/>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Conector angular 175"/>
            <p:cNvCxnSpPr>
              <a:stCxn id="155" idx="2"/>
            </p:cNvCxnSpPr>
            <p:nvPr/>
          </p:nvCxnSpPr>
          <p:spPr>
            <a:xfrm rot="5400000">
              <a:off x="7771399" y="1175857"/>
              <a:ext cx="194337" cy="92635"/>
            </a:xfrm>
            <a:prstGeom prst="bentConnector3">
              <a:avLst>
                <a:gd name="adj1" fmla="val 50000"/>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4" name="Conector recto de flecha 43"/>
          <p:cNvCxnSpPr>
            <a:stCxn id="10" idx="2"/>
            <a:endCxn id="12" idx="0"/>
          </p:cNvCxnSpPr>
          <p:nvPr/>
        </p:nvCxnSpPr>
        <p:spPr>
          <a:xfrm>
            <a:off x="4425129" y="2492896"/>
            <a:ext cx="2477" cy="15100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260987" y="2544097"/>
            <a:ext cx="6592529" cy="737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Conector recto de flecha 176"/>
          <p:cNvCxnSpPr/>
          <p:nvPr/>
        </p:nvCxnSpPr>
        <p:spPr>
          <a:xfrm flipH="1">
            <a:off x="1257911" y="2541185"/>
            <a:ext cx="1230" cy="26838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Conector recto de flecha 178"/>
          <p:cNvCxnSpPr/>
          <p:nvPr/>
        </p:nvCxnSpPr>
        <p:spPr>
          <a:xfrm flipH="1">
            <a:off x="7853516" y="2553475"/>
            <a:ext cx="3076" cy="19233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rotWithShape="1">
          <a:blip r:embed="rId7" cstate="print"/>
          <a:srcRect l="31574" t="628" r="607" b="21200"/>
          <a:stretch/>
        </p:blipFill>
        <p:spPr>
          <a:xfrm>
            <a:off x="448694" y="897998"/>
            <a:ext cx="1578605" cy="823987"/>
          </a:xfrm>
          <a:prstGeom prst="rect">
            <a:avLst/>
          </a:prstGeom>
          <a:ln w="6350">
            <a:noFill/>
          </a:ln>
        </p:spPr>
      </p:pic>
      <p:sp>
        <p:nvSpPr>
          <p:cNvPr id="17" name="Elipse 16"/>
          <p:cNvSpPr/>
          <p:nvPr/>
        </p:nvSpPr>
        <p:spPr>
          <a:xfrm>
            <a:off x="4770043" y="3744827"/>
            <a:ext cx="157406" cy="14501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smtClean="0">
                <a:solidFill>
                  <a:schemeClr val="tx1"/>
                </a:solidFill>
              </a:rPr>
              <a:t>4</a:t>
            </a:r>
            <a:endParaRPr lang="es-MX" sz="900" b="1" dirty="0">
              <a:solidFill>
                <a:schemeClr val="tx1"/>
              </a:solidFill>
            </a:endParaRPr>
          </a:p>
        </p:txBody>
      </p:sp>
      <p:sp>
        <p:nvSpPr>
          <p:cNvPr id="93" name="Elipse 92"/>
          <p:cNvSpPr/>
          <p:nvPr/>
        </p:nvSpPr>
        <p:spPr>
          <a:xfrm>
            <a:off x="5329700" y="3798475"/>
            <a:ext cx="157406" cy="14501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smtClean="0">
                <a:solidFill>
                  <a:schemeClr val="tx1"/>
                </a:solidFill>
              </a:rPr>
              <a:t>1</a:t>
            </a:r>
            <a:endParaRPr lang="es-MX" sz="900" b="1" dirty="0">
              <a:solidFill>
                <a:schemeClr val="tx1"/>
              </a:solidFill>
            </a:endParaRPr>
          </a:p>
        </p:txBody>
      </p:sp>
      <p:sp>
        <p:nvSpPr>
          <p:cNvPr id="94" name="Elipse 93"/>
          <p:cNvSpPr/>
          <p:nvPr/>
        </p:nvSpPr>
        <p:spPr>
          <a:xfrm>
            <a:off x="4871751" y="3498490"/>
            <a:ext cx="157406" cy="14501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smtClean="0">
                <a:solidFill>
                  <a:schemeClr val="tx1"/>
                </a:solidFill>
              </a:rPr>
              <a:t>2</a:t>
            </a:r>
            <a:endParaRPr lang="es-MX" sz="900" b="1" dirty="0">
              <a:solidFill>
                <a:schemeClr val="tx1"/>
              </a:solidFill>
            </a:endParaRPr>
          </a:p>
        </p:txBody>
      </p:sp>
      <p:sp>
        <p:nvSpPr>
          <p:cNvPr id="95" name="Elipse 94"/>
          <p:cNvSpPr/>
          <p:nvPr/>
        </p:nvSpPr>
        <p:spPr>
          <a:xfrm>
            <a:off x="5275303" y="3506052"/>
            <a:ext cx="157406" cy="14501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b="1" dirty="0" smtClean="0">
                <a:solidFill>
                  <a:schemeClr val="tx1"/>
                </a:solidFill>
              </a:rPr>
              <a:t>3</a:t>
            </a:r>
            <a:endParaRPr lang="es-MX" sz="900" b="1" dirty="0">
              <a:solidFill>
                <a:schemeClr val="tx1"/>
              </a:solidFill>
            </a:endParaRPr>
          </a:p>
        </p:txBody>
      </p:sp>
      <p:sp>
        <p:nvSpPr>
          <p:cNvPr id="20" name="Abrir llave 19"/>
          <p:cNvSpPr/>
          <p:nvPr/>
        </p:nvSpPr>
        <p:spPr>
          <a:xfrm>
            <a:off x="1014543" y="4863973"/>
            <a:ext cx="252766" cy="1632813"/>
          </a:xfrm>
          <a:prstGeom prst="leftBrace">
            <a:avLst>
              <a:gd name="adj1" fmla="val 5897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MX"/>
          </a:p>
        </p:txBody>
      </p:sp>
      <p:sp>
        <p:nvSpPr>
          <p:cNvPr id="64" name="Arco de bloque 86"/>
          <p:cNvSpPr/>
          <p:nvPr/>
        </p:nvSpPr>
        <p:spPr bwMode="auto">
          <a:xfrm rot="10800000" flipV="1">
            <a:off x="6660426" y="1351828"/>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65" name="CuadroTexto 85"/>
          <p:cNvSpPr txBox="1">
            <a:spLocks noChangeArrowheads="1"/>
          </p:cNvSpPr>
          <p:nvPr/>
        </p:nvSpPr>
        <p:spPr bwMode="auto">
          <a:xfrm>
            <a:off x="6642004" y="1485744"/>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Dic. </a:t>
            </a:r>
            <a:endParaRPr lang="es-MX" sz="700" b="1" dirty="0"/>
          </a:p>
        </p:txBody>
      </p:sp>
      <p:cxnSp>
        <p:nvCxnSpPr>
          <p:cNvPr id="66" name="Conector recto 51"/>
          <p:cNvCxnSpPr/>
          <p:nvPr/>
        </p:nvCxnSpPr>
        <p:spPr>
          <a:xfrm flipH="1">
            <a:off x="6914626" y="1477947"/>
            <a:ext cx="275768" cy="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67" name="Arco de bloque 86"/>
          <p:cNvSpPr/>
          <p:nvPr/>
        </p:nvSpPr>
        <p:spPr bwMode="auto">
          <a:xfrm flipV="1">
            <a:off x="7192349" y="1341336"/>
            <a:ext cx="252413" cy="252412"/>
          </a:xfrm>
          <a:prstGeom prst="blockArc">
            <a:avLst>
              <a:gd name="adj1" fmla="val 11233215"/>
              <a:gd name="adj2" fmla="val 2141836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69" name="Conector recto 51"/>
          <p:cNvCxnSpPr/>
          <p:nvPr/>
        </p:nvCxnSpPr>
        <p:spPr>
          <a:xfrm flipH="1">
            <a:off x="7452921" y="1468803"/>
            <a:ext cx="275768" cy="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70" name="Conector recto 51"/>
          <p:cNvCxnSpPr/>
          <p:nvPr/>
        </p:nvCxnSpPr>
        <p:spPr>
          <a:xfrm flipH="1" flipV="1">
            <a:off x="8008593" y="1459841"/>
            <a:ext cx="477942" cy="896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71" name="Arco de bloque 86"/>
          <p:cNvSpPr/>
          <p:nvPr/>
        </p:nvSpPr>
        <p:spPr bwMode="auto">
          <a:xfrm flipV="1">
            <a:off x="8473084" y="1350557"/>
            <a:ext cx="286215" cy="257113"/>
          </a:xfrm>
          <a:prstGeom prst="blockArc">
            <a:avLst>
              <a:gd name="adj1" fmla="val 10799994"/>
              <a:gd name="adj2" fmla="val 7483"/>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72" name="CuadroTexto 85"/>
          <p:cNvSpPr txBox="1">
            <a:spLocks noChangeArrowheads="1"/>
          </p:cNvSpPr>
          <p:nvPr/>
        </p:nvSpPr>
        <p:spPr bwMode="auto">
          <a:xfrm>
            <a:off x="6655367" y="1359749"/>
            <a:ext cx="240768" cy="1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14</a:t>
            </a:r>
            <a:endParaRPr lang="es-MX" sz="700" b="1" dirty="0"/>
          </a:p>
        </p:txBody>
      </p:sp>
      <p:sp>
        <p:nvSpPr>
          <p:cNvPr id="73" name="CuadroTexto 85"/>
          <p:cNvSpPr txBox="1">
            <a:spLocks noChangeArrowheads="1"/>
          </p:cNvSpPr>
          <p:nvPr/>
        </p:nvSpPr>
        <p:spPr bwMode="auto">
          <a:xfrm>
            <a:off x="6268774" y="1386551"/>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2018</a:t>
            </a:r>
            <a:endParaRPr lang="es-MX" sz="700" b="1" dirty="0"/>
          </a:p>
        </p:txBody>
      </p:sp>
      <p:cxnSp>
        <p:nvCxnSpPr>
          <p:cNvPr id="74" name="Conector recto 51"/>
          <p:cNvCxnSpPr>
            <a:stCxn id="64" idx="1"/>
          </p:cNvCxnSpPr>
          <p:nvPr/>
        </p:nvCxnSpPr>
        <p:spPr>
          <a:xfrm flipH="1">
            <a:off x="6538242" y="1480021"/>
            <a:ext cx="122200" cy="6139"/>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75" name="CuadroTexto 85"/>
          <p:cNvSpPr txBox="1">
            <a:spLocks noChangeArrowheads="1"/>
          </p:cNvSpPr>
          <p:nvPr/>
        </p:nvSpPr>
        <p:spPr bwMode="auto">
          <a:xfrm>
            <a:off x="7192414" y="1420500"/>
            <a:ext cx="240768" cy="1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3</a:t>
            </a:r>
            <a:endParaRPr lang="es-MX" sz="700" b="1" dirty="0"/>
          </a:p>
        </p:txBody>
      </p:sp>
      <p:sp>
        <p:nvSpPr>
          <p:cNvPr id="76" name="CuadroTexto 85"/>
          <p:cNvSpPr txBox="1">
            <a:spLocks noChangeArrowheads="1"/>
          </p:cNvSpPr>
          <p:nvPr/>
        </p:nvSpPr>
        <p:spPr bwMode="auto">
          <a:xfrm>
            <a:off x="7188985" y="1290993"/>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Ene. </a:t>
            </a:r>
            <a:endParaRPr lang="es-MX" sz="700" b="1" dirty="0"/>
          </a:p>
        </p:txBody>
      </p:sp>
      <p:sp>
        <p:nvSpPr>
          <p:cNvPr id="77" name="Arco de bloque 86"/>
          <p:cNvSpPr/>
          <p:nvPr/>
        </p:nvSpPr>
        <p:spPr bwMode="auto">
          <a:xfrm rot="10800000" flipV="1">
            <a:off x="7728945" y="1338423"/>
            <a:ext cx="281315" cy="269248"/>
          </a:xfrm>
          <a:prstGeom prst="blockArc">
            <a:avLst>
              <a:gd name="adj1" fmla="val 11048640"/>
              <a:gd name="adj2" fmla="val 21494263"/>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78" name="Conector recto 51"/>
          <p:cNvCxnSpPr/>
          <p:nvPr/>
        </p:nvCxnSpPr>
        <p:spPr>
          <a:xfrm flipH="1">
            <a:off x="8759952" y="1467220"/>
            <a:ext cx="242876" cy="496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79" name="CuadroTexto 85"/>
          <p:cNvSpPr txBox="1">
            <a:spLocks noChangeArrowheads="1"/>
          </p:cNvSpPr>
          <p:nvPr/>
        </p:nvSpPr>
        <p:spPr bwMode="auto">
          <a:xfrm>
            <a:off x="8478692" y="1434396"/>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2024</a:t>
            </a:r>
            <a:endParaRPr lang="es-MX" sz="700" b="1" dirty="0"/>
          </a:p>
        </p:txBody>
      </p:sp>
      <p:sp>
        <p:nvSpPr>
          <p:cNvPr id="80" name="CuadroTexto 85"/>
          <p:cNvSpPr txBox="1">
            <a:spLocks noChangeArrowheads="1"/>
          </p:cNvSpPr>
          <p:nvPr/>
        </p:nvSpPr>
        <p:spPr bwMode="auto">
          <a:xfrm>
            <a:off x="6926187" y="1337571"/>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2019</a:t>
            </a:r>
            <a:endParaRPr lang="es-MX" sz="700" b="1" dirty="0"/>
          </a:p>
        </p:txBody>
      </p:sp>
      <p:sp>
        <p:nvSpPr>
          <p:cNvPr id="82" name="CuadroTexto 85"/>
          <p:cNvSpPr txBox="1">
            <a:spLocks noChangeArrowheads="1"/>
          </p:cNvSpPr>
          <p:nvPr/>
        </p:nvSpPr>
        <p:spPr bwMode="auto">
          <a:xfrm>
            <a:off x="7743122" y="1377007"/>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Feb. </a:t>
            </a:r>
            <a:endParaRPr lang="es-MX" sz="700" b="1" dirty="0"/>
          </a:p>
        </p:txBody>
      </p:sp>
      <p:cxnSp>
        <p:nvCxnSpPr>
          <p:cNvPr id="23" name="Conector angular 22"/>
          <p:cNvCxnSpPr>
            <a:stCxn id="153" idx="0"/>
            <a:endCxn id="75" idx="2"/>
          </p:cNvCxnSpPr>
          <p:nvPr/>
        </p:nvCxnSpPr>
        <p:spPr>
          <a:xfrm rot="5400000" flipH="1" flipV="1">
            <a:off x="7099484" y="1601322"/>
            <a:ext cx="213416" cy="2132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r 25"/>
          <p:cNvCxnSpPr>
            <a:stCxn id="157" idx="0"/>
            <a:endCxn id="79" idx="2"/>
          </p:cNvCxnSpPr>
          <p:nvPr/>
        </p:nvCxnSpPr>
        <p:spPr>
          <a:xfrm rot="5400000" flipH="1" flipV="1">
            <a:off x="8382575" y="1634314"/>
            <a:ext cx="255914" cy="2169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91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1342375" y="4871200"/>
            <a:ext cx="7672659" cy="1805524"/>
          </a:xfrm>
          <a:prstGeom prst="roundRect">
            <a:avLst>
              <a:gd name="adj" fmla="val 12832"/>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lnSpc>
                <a:spcPts val="1200"/>
              </a:lnSpc>
              <a:spcAft>
                <a:spcPts val="600"/>
              </a:spcAft>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En diversas zonas rurales del país principalmente en los estados de Oaxaca, Chiapas y Campeche, persisten conflictos agrarios, limítrofes y de oposición a proyectos de construcción, activismo de organizaciones ecológicas, lo que representa un factor de riesgo para su implementación.</a:t>
            </a:r>
          </a:p>
          <a:p>
            <a:pPr marL="171450" indent="-171450" algn="just">
              <a:lnSpc>
                <a:spcPts val="1200"/>
              </a:lnSpc>
              <a:spcAft>
                <a:spcPts val="600"/>
              </a:spcAft>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En los estados de Veracruz, Chiapas y Tabasco, la tala indiscriminada se presenta como un problema ecológico y que derivado de la idiosincrasia de los pobladores, impide la aplicación del Estado de Derecho y la reforestación, como en el caso de la zona de los Altos de Chiapas y Chimalapas.</a:t>
            </a:r>
          </a:p>
          <a:p>
            <a:pPr marL="171450" indent="-171450" algn="just">
              <a:lnSpc>
                <a:spcPts val="1200"/>
              </a:lnSpc>
              <a:spcAft>
                <a:spcPts val="600"/>
              </a:spcAft>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Grupos delictivos “Cártel de Sinaloa”, “Cártel de Jalisco Nueva Generación”, “Cártel del Golfo” y Los Zetas” incrementen su presencia en los estados de Veracruz y Tabasco, provocando el abandono de comunidades rurales que resguardan áreas naturales protegidas de bosques y selvas, dándole paso a la deforestación en dichos lugares.</a:t>
            </a:r>
          </a:p>
        </p:txBody>
      </p:sp>
      <p:sp>
        <p:nvSpPr>
          <p:cNvPr id="9" name="Rectángulo redondeado 8"/>
          <p:cNvSpPr/>
          <p:nvPr/>
        </p:nvSpPr>
        <p:spPr>
          <a:xfrm>
            <a:off x="2975356" y="4493309"/>
            <a:ext cx="4756579" cy="210079"/>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300" b="1" i="0" u="none" strike="noStrike" kern="0" cap="none" spc="0" normalizeH="0" baseline="0" noProof="0" dirty="0" smtClean="0">
                <a:ln>
                  <a:noFill/>
                </a:ln>
                <a:solidFill>
                  <a:prstClr val="black"/>
                </a:solidFill>
                <a:effectLst/>
                <a:uLnTx/>
                <a:uFillTx/>
                <a:latin typeface="Calibri" panose="020F0502020204030204"/>
                <a:ea typeface="+mn-ea"/>
                <a:cs typeface="+mn-cs"/>
              </a:rPr>
              <a:t>Problemas que pueden convertirse en obstáculos para el proyecto</a:t>
            </a:r>
          </a:p>
        </p:txBody>
      </p:sp>
      <p:pic>
        <p:nvPicPr>
          <p:cNvPr id="10" name="Picture 19" descr="Resultado de imagen para programa de estimulos fiscales para la frontera nor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73" y="5623179"/>
            <a:ext cx="736965" cy="4341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p:cNvGrpSpPr/>
          <p:nvPr/>
        </p:nvGrpSpPr>
        <p:grpSpPr>
          <a:xfrm>
            <a:off x="179512" y="6189016"/>
            <a:ext cx="959436" cy="316648"/>
            <a:chOff x="-234831" y="6458071"/>
            <a:chExt cx="1266686" cy="316648"/>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29375" t="14166" r="28750" b="14445"/>
            <a:stretch/>
          </p:blipFill>
          <p:spPr>
            <a:xfrm>
              <a:off x="723523" y="6458071"/>
              <a:ext cx="308332" cy="316648"/>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l="4636" t="20627" r="6197" b="26596"/>
            <a:stretch/>
          </p:blipFill>
          <p:spPr>
            <a:xfrm>
              <a:off x="-234831" y="6458071"/>
              <a:ext cx="297592" cy="315285"/>
            </a:xfrm>
            <a:prstGeom prst="rect">
              <a:avLst/>
            </a:prstGeom>
          </p:spPr>
        </p:pic>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l="15677" t="14168" r="11927" b="18796"/>
            <a:stretch/>
          </p:blipFill>
          <p:spPr>
            <a:xfrm>
              <a:off x="75689" y="6463937"/>
              <a:ext cx="319243" cy="310782"/>
            </a:xfrm>
            <a:prstGeom prst="rect">
              <a:avLst/>
            </a:prstGeom>
          </p:spPr>
        </p:pic>
        <p:pic>
          <p:nvPicPr>
            <p:cNvPr id="14" name="Imagen 13"/>
            <p:cNvPicPr>
              <a:picLocks noChangeAspect="1"/>
            </p:cNvPicPr>
            <p:nvPr/>
          </p:nvPicPr>
          <p:blipFill rotWithShape="1">
            <a:blip r:embed="rId6" cstate="print">
              <a:extLst>
                <a:ext uri="{28A0092B-C50C-407E-A947-70E740481C1C}">
                  <a14:useLocalDpi xmlns:a14="http://schemas.microsoft.com/office/drawing/2010/main" val="0"/>
                </a:ext>
              </a:extLst>
            </a:blip>
            <a:srcRect t="1" b="12869"/>
            <a:stretch/>
          </p:blipFill>
          <p:spPr>
            <a:xfrm>
              <a:off x="403768" y="6458071"/>
              <a:ext cx="314177" cy="316648"/>
            </a:xfrm>
            <a:prstGeom prst="rect">
              <a:avLst/>
            </a:prstGeom>
          </p:spPr>
        </p:pic>
      </p:grpSp>
      <p:sp>
        <p:nvSpPr>
          <p:cNvPr id="4" name="Abrir llave 3"/>
          <p:cNvSpPr/>
          <p:nvPr/>
        </p:nvSpPr>
        <p:spPr>
          <a:xfrm>
            <a:off x="1030293" y="4852436"/>
            <a:ext cx="282094" cy="1766991"/>
          </a:xfrm>
          <a:prstGeom prst="leftBrace">
            <a:avLst>
              <a:gd name="adj1" fmla="val 5641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MX"/>
          </a:p>
        </p:txBody>
      </p:sp>
      <p:pic>
        <p:nvPicPr>
          <p:cNvPr id="16" name="Picture 8" descr="Resultado de imagen para el campo en la pobrez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315" y="4935578"/>
            <a:ext cx="726223" cy="602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ctángulo redondeado 19"/>
          <p:cNvSpPr/>
          <p:nvPr/>
        </p:nvSpPr>
        <p:spPr>
          <a:xfrm>
            <a:off x="395536" y="704445"/>
            <a:ext cx="2156848" cy="171507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MX" sz="1100" b="1" dirty="0">
                <a:solidFill>
                  <a:schemeClr val="tx1"/>
                </a:solidFill>
                <a:latin typeface="Arial" panose="020B0604020202020204" pitchFamily="34" charset="0"/>
                <a:cs typeface="Arial" panose="020B0604020202020204" pitchFamily="34" charset="0"/>
              </a:rPr>
              <a:t>Origen</a:t>
            </a:r>
          </a:p>
          <a:p>
            <a:pPr algn="just"/>
            <a:r>
              <a:rPr lang="es-MX" sz="1100" dirty="0" smtClean="0">
                <a:solidFill>
                  <a:schemeClr val="tx1"/>
                </a:solidFill>
                <a:latin typeface="Arial" panose="020B0604020202020204" pitchFamily="34" charset="0"/>
                <a:cs typeface="Arial" panose="020B0604020202020204" pitchFamily="34" charset="0"/>
              </a:rPr>
              <a:t>3 Feb. </a:t>
            </a:r>
            <a:r>
              <a:rPr lang="es-MX" sz="1100" dirty="0">
                <a:solidFill>
                  <a:schemeClr val="tx1"/>
                </a:solidFill>
                <a:latin typeface="Arial" panose="020B0604020202020204" pitchFamily="34" charset="0"/>
                <a:cs typeface="Arial" panose="020B0604020202020204" pitchFamily="34" charset="0"/>
              </a:rPr>
              <a:t>2019, el Pdte. de la República </a:t>
            </a:r>
            <a:r>
              <a:rPr lang="es-MX" sz="1100" dirty="0" smtClean="0">
                <a:solidFill>
                  <a:schemeClr val="tx1"/>
                </a:solidFill>
                <a:latin typeface="Arial" panose="020B0604020202020204" pitchFamily="34" charset="0"/>
                <a:cs typeface="Arial" panose="020B0604020202020204" pitchFamily="34" charset="0"/>
              </a:rPr>
              <a:t>presentó citado Programa </a:t>
            </a:r>
            <a:r>
              <a:rPr lang="es-MX" sz="1100" dirty="0">
                <a:solidFill>
                  <a:schemeClr val="tx1"/>
                </a:solidFill>
                <a:latin typeface="Arial" panose="020B0604020202020204" pitchFamily="34" charset="0"/>
                <a:cs typeface="Arial" panose="020B0604020202020204" pitchFamily="34" charset="0"/>
              </a:rPr>
              <a:t>en </a:t>
            </a:r>
            <a:r>
              <a:rPr lang="es-MX" sz="1100" dirty="0" smtClean="0">
                <a:solidFill>
                  <a:schemeClr val="tx1"/>
                </a:solidFill>
                <a:latin typeface="Arial" panose="020B0604020202020204" pitchFamily="34" charset="0"/>
                <a:cs typeface="Arial" panose="020B0604020202020204" pitchFamily="34" charset="0"/>
              </a:rPr>
              <a:t>Córdoba, Ver.</a:t>
            </a:r>
            <a:endParaRPr lang="es-MX" sz="1100" dirty="0">
              <a:solidFill>
                <a:schemeClr val="tx1"/>
              </a:solidFill>
              <a:latin typeface="Arial" panose="020B0604020202020204" pitchFamily="34" charset="0"/>
              <a:cs typeface="Arial" panose="020B0604020202020204" pitchFamily="34" charset="0"/>
            </a:endParaRPr>
          </a:p>
        </p:txBody>
      </p:sp>
      <p:sp>
        <p:nvSpPr>
          <p:cNvPr id="21" name="Rectángulo redondeado 20"/>
          <p:cNvSpPr/>
          <p:nvPr/>
        </p:nvSpPr>
        <p:spPr>
          <a:xfrm>
            <a:off x="2875708" y="740889"/>
            <a:ext cx="3067896" cy="122114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s-MX" sz="1100" b="1" dirty="0">
                <a:solidFill>
                  <a:schemeClr val="tx1"/>
                </a:solidFill>
                <a:latin typeface="Arial" panose="020B0604020202020204" pitchFamily="34" charset="0"/>
                <a:cs typeface="Arial" panose="020B0604020202020204" pitchFamily="34" charset="0"/>
              </a:rPr>
              <a:t>¿En </a:t>
            </a:r>
            <a:r>
              <a:rPr lang="es-MX" sz="1100" b="1" dirty="0" smtClean="0">
                <a:solidFill>
                  <a:schemeClr val="tx1"/>
                </a:solidFill>
                <a:latin typeface="Arial" panose="020B0604020202020204" pitchFamily="34" charset="0"/>
                <a:cs typeface="Arial" panose="020B0604020202020204" pitchFamily="34" charset="0"/>
              </a:rPr>
              <a:t>qué </a:t>
            </a:r>
            <a:r>
              <a:rPr lang="es-MX" sz="1100" b="1" dirty="0">
                <a:solidFill>
                  <a:schemeClr val="tx1"/>
                </a:solidFill>
                <a:latin typeface="Arial" panose="020B0604020202020204" pitchFamily="34" charset="0"/>
                <a:cs typeface="Arial" panose="020B0604020202020204" pitchFamily="34" charset="0"/>
              </a:rPr>
              <a:t>consiste?</a:t>
            </a:r>
          </a:p>
          <a:p>
            <a:pPr marL="171450" indent="-171450"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Plantea sembrar 1 millón de árboles Frutales y maderables. </a:t>
            </a:r>
            <a:endParaRPr lang="es-MX" sz="1100" dirty="0">
              <a:solidFill>
                <a:schemeClr val="tx1"/>
              </a:solidFill>
              <a:latin typeface="Arial" panose="020B0604020202020204" pitchFamily="34" charset="0"/>
              <a:cs typeface="Arial" panose="020B0604020202020204" pitchFamily="34" charset="0"/>
            </a:endParaRPr>
          </a:p>
          <a:p>
            <a:pPr marL="171450" indent="-171450" algn="just">
              <a:lnSpc>
                <a:spcPts val="1000"/>
              </a:lnSpc>
              <a:buFont typeface="Wingdings" panose="05000000000000000000" pitchFamily="2" charset="2"/>
              <a:buChar char="§"/>
            </a:pPr>
            <a:r>
              <a:rPr lang="es-MX" sz="1100" dirty="0">
                <a:solidFill>
                  <a:schemeClr val="tx1"/>
                </a:solidFill>
                <a:latin typeface="Arial" panose="020B0604020202020204" pitchFamily="34" charset="0"/>
                <a:cs typeface="Arial" panose="020B0604020202020204" pitchFamily="34" charset="0"/>
              </a:rPr>
              <a:t>Beneficiarios recibirán 5 mil pesos mensuales por cada peón que contraten para cuidar sus </a:t>
            </a:r>
            <a:r>
              <a:rPr lang="es-MX" sz="1100" dirty="0" smtClean="0">
                <a:solidFill>
                  <a:schemeClr val="tx1"/>
                </a:solidFill>
                <a:latin typeface="Arial" panose="020B0604020202020204" pitchFamily="34" charset="0"/>
                <a:cs typeface="Arial" panose="020B0604020202020204" pitchFamily="34" charset="0"/>
              </a:rPr>
              <a:t>sembradíos.</a:t>
            </a:r>
          </a:p>
          <a:p>
            <a:pPr marL="171450" indent="-171450"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Se plantarán 575,000 Has. de árboles frutales y maderables.</a:t>
            </a:r>
          </a:p>
          <a:p>
            <a:pPr marL="171450" indent="-171450"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Se crearán 230,000 empleos en 2019.</a:t>
            </a:r>
            <a:endParaRPr lang="es-MX" sz="1100" dirty="0">
              <a:solidFill>
                <a:schemeClr val="tx1"/>
              </a:solidFill>
              <a:latin typeface="Arial" panose="020B0604020202020204" pitchFamily="34" charset="0"/>
              <a:cs typeface="Arial" panose="020B0604020202020204" pitchFamily="34" charset="0"/>
            </a:endParaRPr>
          </a:p>
        </p:txBody>
      </p:sp>
      <p:sp>
        <p:nvSpPr>
          <p:cNvPr id="22" name="Rectángulo redondeado 21"/>
          <p:cNvSpPr/>
          <p:nvPr/>
        </p:nvSpPr>
        <p:spPr>
          <a:xfrm>
            <a:off x="3177945" y="2559832"/>
            <a:ext cx="2542032" cy="31508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s-MX" sz="1100" b="1" dirty="0">
                <a:solidFill>
                  <a:schemeClr val="tx1"/>
                </a:solidFill>
                <a:latin typeface="Arial" panose="020B0604020202020204" pitchFamily="34" charset="0"/>
                <a:cs typeface="Arial" panose="020B0604020202020204" pitchFamily="34" charset="0"/>
              </a:rPr>
              <a:t>En que lugares</a:t>
            </a:r>
          </a:p>
          <a:p>
            <a:pPr algn="ctr">
              <a:lnSpc>
                <a:spcPts val="1200"/>
              </a:lnSpc>
            </a:pPr>
            <a:r>
              <a:rPr lang="es-MX" sz="1100" dirty="0" smtClean="0">
                <a:solidFill>
                  <a:schemeClr val="tx1"/>
                </a:solidFill>
                <a:latin typeface="Arial" panose="020B0604020202020204" pitchFamily="34" charset="0"/>
                <a:cs typeface="Arial" panose="020B0604020202020204" pitchFamily="34" charset="0"/>
              </a:rPr>
              <a:t>Sur y Sureste </a:t>
            </a:r>
            <a:r>
              <a:rPr lang="es-MX" sz="1100" dirty="0">
                <a:solidFill>
                  <a:schemeClr val="tx1"/>
                </a:solidFill>
                <a:latin typeface="Arial" panose="020B0604020202020204" pitchFamily="34" charset="0"/>
                <a:cs typeface="Arial" panose="020B0604020202020204" pitchFamily="34" charset="0"/>
              </a:rPr>
              <a:t>del </a:t>
            </a:r>
            <a:r>
              <a:rPr lang="es-MX" sz="1100" dirty="0" smtClean="0">
                <a:solidFill>
                  <a:schemeClr val="tx1"/>
                </a:solidFill>
                <a:latin typeface="Arial" panose="020B0604020202020204" pitchFamily="34" charset="0"/>
                <a:cs typeface="Arial" panose="020B0604020202020204" pitchFamily="34" charset="0"/>
              </a:rPr>
              <a:t>país inicialmente.</a:t>
            </a:r>
            <a:endParaRPr lang="es-MX" sz="1100" dirty="0">
              <a:solidFill>
                <a:schemeClr val="tx1"/>
              </a:solidFill>
              <a:latin typeface="Arial" panose="020B0604020202020204" pitchFamily="34" charset="0"/>
              <a:cs typeface="Arial" panose="020B0604020202020204" pitchFamily="34" charset="0"/>
            </a:endParaRPr>
          </a:p>
        </p:txBody>
      </p:sp>
      <p:sp>
        <p:nvSpPr>
          <p:cNvPr id="23" name="Rectángulo redondeado 22"/>
          <p:cNvSpPr/>
          <p:nvPr/>
        </p:nvSpPr>
        <p:spPr>
          <a:xfrm>
            <a:off x="2875709" y="2025469"/>
            <a:ext cx="3147709" cy="39541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b="1" dirty="0">
              <a:solidFill>
                <a:schemeClr val="tx1"/>
              </a:solidFill>
              <a:latin typeface="Arial" panose="020B0604020202020204" pitchFamily="34" charset="0"/>
              <a:cs typeface="Arial" panose="020B0604020202020204" pitchFamily="34" charset="0"/>
            </a:endParaRPr>
          </a:p>
          <a:p>
            <a:pPr algn="ctr"/>
            <a:endParaRPr lang="es-MX" sz="1100" b="1" dirty="0" smtClean="0">
              <a:solidFill>
                <a:schemeClr val="tx1"/>
              </a:solidFill>
              <a:latin typeface="Arial" panose="020B0604020202020204" pitchFamily="34" charset="0"/>
              <a:cs typeface="Arial" panose="020B0604020202020204" pitchFamily="34" charset="0"/>
            </a:endParaRPr>
          </a:p>
          <a:p>
            <a:pPr algn="ctr"/>
            <a:r>
              <a:rPr lang="es-MX" sz="1100" b="1" dirty="0" smtClean="0">
                <a:solidFill>
                  <a:schemeClr val="tx1"/>
                </a:solidFill>
                <a:latin typeface="Arial" panose="020B0604020202020204" pitchFamily="34" charset="0"/>
                <a:cs typeface="Arial" panose="020B0604020202020204" pitchFamily="34" charset="0"/>
              </a:rPr>
              <a:t>Cuanto </a:t>
            </a:r>
            <a:r>
              <a:rPr lang="es-MX" sz="1100" b="1" dirty="0">
                <a:solidFill>
                  <a:schemeClr val="tx1"/>
                </a:solidFill>
                <a:latin typeface="Arial" panose="020B0604020202020204" pitchFamily="34" charset="0"/>
                <a:cs typeface="Arial" panose="020B0604020202020204" pitchFamily="34" charset="0"/>
              </a:rPr>
              <a:t>se va a invertir.</a:t>
            </a:r>
          </a:p>
          <a:p>
            <a:pPr algn="ctr"/>
            <a:r>
              <a:rPr lang="es-MX" sz="1100" b="1" dirty="0" smtClean="0">
                <a:solidFill>
                  <a:schemeClr val="tx1"/>
                </a:solidFill>
                <a:latin typeface="Arial" panose="020B0604020202020204" pitchFamily="34" charset="0"/>
                <a:cs typeface="Arial" panose="020B0604020202020204" pitchFamily="34" charset="0"/>
              </a:rPr>
              <a:t>15,000 </a:t>
            </a:r>
            <a:r>
              <a:rPr lang="es-MX" sz="1100" b="1" dirty="0">
                <a:solidFill>
                  <a:schemeClr val="tx1"/>
                </a:solidFill>
                <a:latin typeface="Arial" panose="020B0604020202020204" pitchFamily="34" charset="0"/>
                <a:cs typeface="Arial" panose="020B0604020202020204" pitchFamily="34" charset="0"/>
              </a:rPr>
              <a:t>Millones de </a:t>
            </a:r>
            <a:r>
              <a:rPr lang="es-MX" sz="1100" b="1" dirty="0" smtClean="0">
                <a:solidFill>
                  <a:schemeClr val="tx1"/>
                </a:solidFill>
                <a:latin typeface="Arial" panose="020B0604020202020204" pitchFamily="34" charset="0"/>
                <a:cs typeface="Arial" panose="020B0604020202020204" pitchFamily="34" charset="0"/>
              </a:rPr>
              <a:t>pesos</a:t>
            </a:r>
            <a:r>
              <a:rPr lang="es-MX" sz="1100" b="1" dirty="0">
                <a:solidFill>
                  <a:schemeClr val="tx1"/>
                </a:solidFill>
                <a:latin typeface="Arial" panose="020B0604020202020204" pitchFamily="34" charset="0"/>
                <a:cs typeface="Arial" panose="020B0604020202020204" pitchFamily="34" charset="0"/>
              </a:rPr>
              <a:t>.</a:t>
            </a:r>
          </a:p>
          <a:p>
            <a:pPr algn="ctr"/>
            <a:endParaRPr lang="es-MX" sz="1100" b="1" dirty="0">
              <a:solidFill>
                <a:schemeClr val="tx1"/>
              </a:solidFill>
              <a:latin typeface="Arial" panose="020B0604020202020204" pitchFamily="34" charset="0"/>
              <a:cs typeface="Arial" panose="020B0604020202020204" pitchFamily="34" charset="0"/>
            </a:endParaRPr>
          </a:p>
          <a:p>
            <a:pPr algn="ctr"/>
            <a:endParaRPr lang="es-MX" sz="1100" b="1" dirty="0">
              <a:solidFill>
                <a:schemeClr val="tx1"/>
              </a:solidFill>
              <a:latin typeface="Arial" panose="020B0604020202020204" pitchFamily="34" charset="0"/>
              <a:cs typeface="Arial" panose="020B0604020202020204" pitchFamily="34" charset="0"/>
            </a:endParaRPr>
          </a:p>
        </p:txBody>
      </p:sp>
      <p:sp>
        <p:nvSpPr>
          <p:cNvPr id="24" name="Rectángulo redondeado 23"/>
          <p:cNvSpPr/>
          <p:nvPr/>
        </p:nvSpPr>
        <p:spPr>
          <a:xfrm>
            <a:off x="311982" y="2720847"/>
            <a:ext cx="2600339" cy="157823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tx1"/>
                </a:solidFill>
                <a:latin typeface="Arial" panose="020B0604020202020204" pitchFamily="34" charset="0"/>
                <a:cs typeface="Arial" panose="020B0604020202020204" pitchFamily="34" charset="0"/>
              </a:rPr>
              <a:t>Dependencia responsable</a:t>
            </a:r>
          </a:p>
          <a:p>
            <a:pPr algn="just"/>
            <a:endParaRPr lang="es-MX" sz="1100" b="1" dirty="0" smtClean="0">
              <a:solidFill>
                <a:schemeClr val="tx1"/>
              </a:solidFill>
              <a:latin typeface="Arial" panose="020B0604020202020204" pitchFamily="34" charset="0"/>
              <a:cs typeface="Arial" panose="020B0604020202020204" pitchFamily="34" charset="0"/>
            </a:endParaRPr>
          </a:p>
          <a:p>
            <a:pPr algn="just"/>
            <a:endParaRPr lang="es-MX" sz="1100" b="1" dirty="0">
              <a:solidFill>
                <a:schemeClr val="tx1"/>
              </a:solidFill>
              <a:latin typeface="Arial" panose="020B0604020202020204" pitchFamily="34" charset="0"/>
              <a:cs typeface="Arial" panose="020B0604020202020204" pitchFamily="34" charset="0"/>
            </a:endParaRPr>
          </a:p>
          <a:p>
            <a:pPr algn="just"/>
            <a:endParaRPr lang="es-MX" sz="1100" b="1" dirty="0" smtClean="0">
              <a:solidFill>
                <a:schemeClr val="tx1"/>
              </a:solidFill>
              <a:latin typeface="Arial" panose="020B0604020202020204" pitchFamily="34" charset="0"/>
              <a:cs typeface="Arial" panose="020B0604020202020204" pitchFamily="34" charset="0"/>
            </a:endParaRPr>
          </a:p>
          <a:p>
            <a:pPr algn="just"/>
            <a:endParaRPr lang="es-MX" sz="1100" b="1" dirty="0">
              <a:solidFill>
                <a:schemeClr val="tx1"/>
              </a:solidFill>
              <a:latin typeface="Arial" panose="020B0604020202020204" pitchFamily="34" charset="0"/>
              <a:cs typeface="Arial" panose="020B0604020202020204" pitchFamily="34" charset="0"/>
            </a:endParaRPr>
          </a:p>
          <a:p>
            <a:pPr algn="just"/>
            <a:endParaRPr lang="es-MX" sz="1100" b="1" dirty="0" smtClean="0">
              <a:solidFill>
                <a:schemeClr val="tx1"/>
              </a:solidFill>
              <a:latin typeface="Arial" panose="020B0604020202020204" pitchFamily="34" charset="0"/>
              <a:cs typeface="Arial" panose="020B0604020202020204" pitchFamily="34" charset="0"/>
            </a:endParaRPr>
          </a:p>
          <a:p>
            <a:pPr algn="just"/>
            <a:endParaRPr lang="es-MX" sz="1100" b="1" dirty="0">
              <a:solidFill>
                <a:schemeClr val="tx1"/>
              </a:solidFill>
              <a:latin typeface="Arial" panose="020B0604020202020204" pitchFamily="34" charset="0"/>
              <a:cs typeface="Arial" panose="020B0604020202020204" pitchFamily="34" charset="0"/>
            </a:endParaRPr>
          </a:p>
          <a:p>
            <a:pPr algn="just"/>
            <a:endParaRPr lang="es-MX" sz="1100" b="1" dirty="0" smtClean="0">
              <a:solidFill>
                <a:schemeClr val="tx1"/>
              </a:solidFill>
              <a:latin typeface="Arial" panose="020B0604020202020204" pitchFamily="34" charset="0"/>
              <a:cs typeface="Arial" panose="020B0604020202020204" pitchFamily="34" charset="0"/>
            </a:endParaRPr>
          </a:p>
          <a:p>
            <a:pPr algn="just"/>
            <a:endParaRPr lang="es-MX" sz="1100" b="1" dirty="0">
              <a:solidFill>
                <a:schemeClr val="tx1"/>
              </a:solidFill>
              <a:latin typeface="Arial" panose="020B0604020202020204" pitchFamily="34" charset="0"/>
              <a:cs typeface="Arial" panose="020B0604020202020204" pitchFamily="34" charset="0"/>
            </a:endParaRPr>
          </a:p>
        </p:txBody>
      </p:sp>
      <p:sp>
        <p:nvSpPr>
          <p:cNvPr id="25" name="Rectángulo redondeado 24"/>
          <p:cNvSpPr/>
          <p:nvPr/>
        </p:nvSpPr>
        <p:spPr>
          <a:xfrm>
            <a:off x="6268087" y="2720848"/>
            <a:ext cx="2746947" cy="1413944"/>
          </a:xfrm>
          <a:prstGeom prst="roundRect">
            <a:avLst/>
          </a:prstGeom>
          <a:solidFill>
            <a:srgbClr val="E2F0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100" b="1" dirty="0" smtClean="0">
                <a:solidFill>
                  <a:schemeClr val="tx1"/>
                </a:solidFill>
                <a:latin typeface="Arial" panose="020B0604020202020204" pitchFamily="34" charset="0"/>
                <a:cs typeface="Arial" panose="020B0604020202020204" pitchFamily="34" charset="0"/>
              </a:rPr>
              <a:t>     Poblaciones </a:t>
            </a:r>
            <a:r>
              <a:rPr lang="es-MX" sz="1100" b="1" dirty="0">
                <a:solidFill>
                  <a:schemeClr val="tx1"/>
                </a:solidFill>
                <a:latin typeface="Arial" panose="020B0604020202020204" pitchFamily="34" charset="0"/>
                <a:cs typeface="Arial" panose="020B0604020202020204" pitchFamily="34" charset="0"/>
              </a:rPr>
              <a:t>beneficiadas.</a:t>
            </a:r>
            <a:endParaRPr lang="es-MX" sz="1100" dirty="0">
              <a:solidFill>
                <a:schemeClr val="tx1"/>
              </a:solidFill>
              <a:latin typeface="Arial" panose="020B0604020202020204" pitchFamily="34" charset="0"/>
              <a:cs typeface="Arial" panose="020B0604020202020204" pitchFamily="34" charset="0"/>
            </a:endParaRPr>
          </a:p>
          <a:p>
            <a:pPr algn="just"/>
            <a:r>
              <a:rPr lang="es-MX" sz="1050" dirty="0" smtClean="0">
                <a:solidFill>
                  <a:schemeClr val="tx1"/>
                </a:solidFill>
                <a:latin typeface="Arial" panose="020B0604020202020204" pitchFamily="34" charset="0"/>
                <a:cs typeface="Arial" panose="020B0604020202020204" pitchFamily="34" charset="0"/>
              </a:rPr>
              <a:t>        400,000 personas de citada región.</a:t>
            </a:r>
            <a:endParaRPr lang="es-MX" sz="1050" dirty="0">
              <a:solidFill>
                <a:schemeClr val="tx1"/>
              </a:solidFill>
              <a:latin typeface="Arial" panose="020B0604020202020204" pitchFamily="34" charset="0"/>
              <a:cs typeface="Arial" panose="020B0604020202020204" pitchFamily="34" charset="0"/>
            </a:endParaRPr>
          </a:p>
        </p:txBody>
      </p:sp>
      <p:cxnSp>
        <p:nvCxnSpPr>
          <p:cNvPr id="26" name="Conector recto de flecha 25"/>
          <p:cNvCxnSpPr>
            <a:stCxn id="23" idx="2"/>
            <a:endCxn id="22" idx="0"/>
          </p:cNvCxnSpPr>
          <p:nvPr/>
        </p:nvCxnSpPr>
        <p:spPr>
          <a:xfrm flipH="1">
            <a:off x="4448961" y="2420888"/>
            <a:ext cx="603" cy="1389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Rectángulo 34"/>
          <p:cNvSpPr/>
          <p:nvPr/>
        </p:nvSpPr>
        <p:spPr>
          <a:xfrm>
            <a:off x="6909098" y="525807"/>
            <a:ext cx="1563248" cy="261610"/>
          </a:xfrm>
          <a:prstGeom prst="rect">
            <a:avLst/>
          </a:prstGeom>
        </p:spPr>
        <p:txBody>
          <a:bodyPr wrap="none">
            <a:spAutoFit/>
          </a:bodyPr>
          <a:lstStyle/>
          <a:p>
            <a:r>
              <a:rPr lang="es-MX" sz="1100" b="1" dirty="0">
                <a:latin typeface="Arial" panose="020B0604020202020204" pitchFamily="34" charset="0"/>
                <a:cs typeface="Arial" panose="020B0604020202020204" pitchFamily="34" charset="0"/>
              </a:rPr>
              <a:t>Tiempo del proyecto</a:t>
            </a:r>
            <a:endParaRPr lang="es-MX" sz="1100" dirty="0"/>
          </a:p>
        </p:txBody>
      </p:sp>
      <p:sp>
        <p:nvSpPr>
          <p:cNvPr id="36" name="Rectángulo 35"/>
          <p:cNvSpPr/>
          <p:nvPr/>
        </p:nvSpPr>
        <p:spPr>
          <a:xfrm>
            <a:off x="6163361" y="558227"/>
            <a:ext cx="2903441" cy="15344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6" name="Conector angular 45"/>
          <p:cNvCxnSpPr>
            <a:stCxn id="24" idx="0"/>
            <a:endCxn id="25" idx="0"/>
          </p:cNvCxnSpPr>
          <p:nvPr/>
        </p:nvCxnSpPr>
        <p:spPr>
          <a:xfrm rot="16200000" flipH="1">
            <a:off x="4626855" y="-293857"/>
            <a:ext cx="1" cy="6029409"/>
          </a:xfrm>
          <a:prstGeom prst="bentConnector3">
            <a:avLst>
              <a:gd name="adj1" fmla="val -2286000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Conector angular 46"/>
          <p:cNvCxnSpPr>
            <a:stCxn id="20" idx="3"/>
            <a:endCxn id="21" idx="1"/>
          </p:cNvCxnSpPr>
          <p:nvPr/>
        </p:nvCxnSpPr>
        <p:spPr>
          <a:xfrm flipV="1">
            <a:off x="2552384" y="1351464"/>
            <a:ext cx="323324" cy="21051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p:cNvCxnSpPr>
            <a:stCxn id="21" idx="3"/>
            <a:endCxn id="36" idx="1"/>
          </p:cNvCxnSpPr>
          <p:nvPr/>
        </p:nvCxnSpPr>
        <p:spPr>
          <a:xfrm flipV="1">
            <a:off x="5943604" y="1325438"/>
            <a:ext cx="219757" cy="2602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p:cNvCxnSpPr>
            <a:stCxn id="36" idx="2"/>
            <a:endCxn id="23" idx="3"/>
          </p:cNvCxnSpPr>
          <p:nvPr/>
        </p:nvCxnSpPr>
        <p:spPr>
          <a:xfrm rot="5400000">
            <a:off x="6753985" y="1362082"/>
            <a:ext cx="130530" cy="159166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1" name="Picture 2" descr="Resultado de imagen para programa de amlo sembrando vi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173" y="1491718"/>
            <a:ext cx="1219368" cy="8626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Resultado de imagen para programa sembrando vi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3575" y="796948"/>
            <a:ext cx="936225" cy="68242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Resultado de imagen para sagarp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0746" y="3325742"/>
            <a:ext cx="642678" cy="40983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Resultado de imagen para sedatu"/>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 t="21620" r="662" b="10142"/>
          <a:stretch/>
        </p:blipFill>
        <p:spPr bwMode="auto">
          <a:xfrm>
            <a:off x="1063175" y="3313078"/>
            <a:ext cx="598808" cy="4113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Resultado de imagen para stps logo 201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00297" y="3325742"/>
            <a:ext cx="1119518" cy="417357"/>
          </a:xfrm>
          <a:prstGeom prst="rect">
            <a:avLst/>
          </a:prstGeom>
          <a:solidFill>
            <a:schemeClr val="bg1"/>
          </a:solidFill>
        </p:spPr>
      </p:pic>
      <p:sp>
        <p:nvSpPr>
          <p:cNvPr id="56" name="Rectángulo redondeado 55"/>
          <p:cNvSpPr/>
          <p:nvPr/>
        </p:nvSpPr>
        <p:spPr>
          <a:xfrm>
            <a:off x="2891234" y="412483"/>
            <a:ext cx="3290862" cy="20820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latin typeface="Arial" panose="020B0604020202020204" pitchFamily="34" charset="0"/>
                <a:cs typeface="Arial" panose="020B0604020202020204" pitchFamily="34" charset="0"/>
              </a:rPr>
              <a:t>“Programa </a:t>
            </a:r>
            <a:r>
              <a:rPr lang="es-MX" sz="1200" b="1" dirty="0" smtClean="0">
                <a:solidFill>
                  <a:schemeClr val="tx1"/>
                </a:solidFill>
                <a:latin typeface="Arial" panose="020B0604020202020204" pitchFamily="34" charset="0"/>
                <a:cs typeface="Arial" panose="020B0604020202020204" pitchFamily="34" charset="0"/>
              </a:rPr>
              <a:t>Sembrando Vida”.</a:t>
            </a:r>
            <a:endParaRPr lang="es-MX" sz="1200" b="1" dirty="0">
              <a:solidFill>
                <a:schemeClr val="tx1"/>
              </a:solidFill>
              <a:latin typeface="Arial" panose="020B0604020202020204" pitchFamily="34" charset="0"/>
              <a:cs typeface="Arial" panose="020B0604020202020204" pitchFamily="34" charset="0"/>
            </a:endParaRPr>
          </a:p>
        </p:txBody>
      </p:sp>
      <p:sp>
        <p:nvSpPr>
          <p:cNvPr id="17" name="CuadroTexto 16"/>
          <p:cNvSpPr txBox="1"/>
          <p:nvPr/>
        </p:nvSpPr>
        <p:spPr>
          <a:xfrm>
            <a:off x="2922429" y="3277604"/>
            <a:ext cx="950356" cy="646331"/>
          </a:xfrm>
          <a:prstGeom prst="rect">
            <a:avLst/>
          </a:prstGeom>
          <a:noFill/>
        </p:spPr>
        <p:txBody>
          <a:bodyPr wrap="square" rtlCol="0">
            <a:spAutoFit/>
          </a:bodyPr>
          <a:lstStyle/>
          <a:p>
            <a:pPr marL="171450" indent="-171450">
              <a:buFont typeface="Wingdings" panose="05000000000000000000" pitchFamily="2" charset="2"/>
              <a:buChar char="§"/>
            </a:pPr>
            <a:r>
              <a:rPr lang="es-MX" sz="900" b="1" dirty="0" smtClean="0"/>
              <a:t>Veracruz</a:t>
            </a:r>
          </a:p>
          <a:p>
            <a:pPr marL="171450" indent="-171450">
              <a:buFont typeface="Wingdings" panose="05000000000000000000" pitchFamily="2" charset="2"/>
              <a:buChar char="§"/>
            </a:pPr>
            <a:r>
              <a:rPr lang="es-MX" sz="900" b="1" dirty="0" smtClean="0"/>
              <a:t>Chiapas</a:t>
            </a:r>
          </a:p>
          <a:p>
            <a:pPr marL="171450" indent="-171450">
              <a:buFont typeface="Wingdings" panose="05000000000000000000" pitchFamily="2" charset="2"/>
              <a:buChar char="§"/>
            </a:pPr>
            <a:r>
              <a:rPr lang="es-MX" sz="900" b="1" dirty="0" smtClean="0"/>
              <a:t>Tabasco</a:t>
            </a:r>
          </a:p>
          <a:p>
            <a:pPr marL="171450" indent="-171450">
              <a:buFont typeface="Wingdings" panose="05000000000000000000" pitchFamily="2" charset="2"/>
              <a:buChar char="§"/>
            </a:pPr>
            <a:r>
              <a:rPr lang="es-MX" sz="900" b="1" dirty="0" smtClean="0"/>
              <a:t>Campeche</a:t>
            </a:r>
            <a:endParaRPr lang="es-MX" sz="900" b="1" dirty="0"/>
          </a:p>
        </p:txBody>
      </p:sp>
      <p:pic>
        <p:nvPicPr>
          <p:cNvPr id="57" name="Imagen 56"/>
          <p:cNvPicPr>
            <a:picLocks noChangeAspect="1"/>
          </p:cNvPicPr>
          <p:nvPr/>
        </p:nvPicPr>
        <p:blipFill>
          <a:blip r:embed="rId13"/>
          <a:stretch>
            <a:fillRect/>
          </a:stretch>
        </p:blipFill>
        <p:spPr>
          <a:xfrm>
            <a:off x="6977756" y="3184544"/>
            <a:ext cx="1609635" cy="901396"/>
          </a:xfrm>
          <a:prstGeom prst="rect">
            <a:avLst/>
          </a:prstGeom>
        </p:spPr>
      </p:pic>
      <p:sp>
        <p:nvSpPr>
          <p:cNvPr id="58" name="Abrir corchete 57"/>
          <p:cNvSpPr/>
          <p:nvPr/>
        </p:nvSpPr>
        <p:spPr>
          <a:xfrm rot="16200000">
            <a:off x="7632660" y="512079"/>
            <a:ext cx="122950" cy="2727927"/>
          </a:xfrm>
          <a:prstGeom prst="leftBracket">
            <a:avLst/>
          </a:prstGeom>
          <a:ln w="19050" cmpd="thickThin">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9" name="CuadroTexto 58"/>
          <p:cNvSpPr txBox="1"/>
          <p:nvPr/>
        </p:nvSpPr>
        <p:spPr>
          <a:xfrm>
            <a:off x="7392765" y="1700284"/>
            <a:ext cx="608514" cy="246221"/>
          </a:xfrm>
          <a:prstGeom prst="rect">
            <a:avLst/>
          </a:prstGeom>
          <a:noFill/>
        </p:spPr>
        <p:txBody>
          <a:bodyPr wrap="square" rtlCol="0">
            <a:spAutoFit/>
          </a:bodyPr>
          <a:lstStyle/>
          <a:p>
            <a:r>
              <a:rPr lang="es-MX" sz="1000" b="1" dirty="0" smtClean="0">
                <a:latin typeface="Arial" panose="020B0604020202020204" pitchFamily="34" charset="0"/>
                <a:cs typeface="Arial" panose="020B0604020202020204" pitchFamily="34" charset="0"/>
              </a:rPr>
              <a:t>6 años</a:t>
            </a:r>
            <a:endParaRPr lang="es-MX" sz="1000" b="1" dirty="0">
              <a:latin typeface="Arial" panose="020B0604020202020204" pitchFamily="34" charset="0"/>
              <a:cs typeface="Arial" panose="020B0604020202020204" pitchFamily="34" charset="0"/>
            </a:endParaRPr>
          </a:p>
        </p:txBody>
      </p:sp>
      <p:sp>
        <p:nvSpPr>
          <p:cNvPr id="60" name="Arco de bloque 86"/>
          <p:cNvSpPr/>
          <p:nvPr/>
        </p:nvSpPr>
        <p:spPr bwMode="auto">
          <a:xfrm rot="10800000" flipV="1">
            <a:off x="6387342" y="1519905"/>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61" name="Conector recto 51"/>
          <p:cNvCxnSpPr/>
          <p:nvPr/>
        </p:nvCxnSpPr>
        <p:spPr>
          <a:xfrm flipH="1">
            <a:off x="6644994" y="1645179"/>
            <a:ext cx="167904" cy="67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62" name="Arco de bloque 86"/>
          <p:cNvSpPr/>
          <p:nvPr/>
        </p:nvSpPr>
        <p:spPr bwMode="auto">
          <a:xfrm flipV="1">
            <a:off x="6818798" y="1510674"/>
            <a:ext cx="252413" cy="252412"/>
          </a:xfrm>
          <a:prstGeom prst="blockArc">
            <a:avLst>
              <a:gd name="adj1" fmla="val 11048640"/>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63" name="Conector recto 51"/>
          <p:cNvCxnSpPr/>
          <p:nvPr/>
        </p:nvCxnSpPr>
        <p:spPr>
          <a:xfrm flipH="1">
            <a:off x="7070310" y="1626891"/>
            <a:ext cx="199788" cy="67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64" name="Conector recto 51"/>
          <p:cNvCxnSpPr/>
          <p:nvPr/>
        </p:nvCxnSpPr>
        <p:spPr>
          <a:xfrm flipH="1">
            <a:off x="7514771" y="1626891"/>
            <a:ext cx="175951" cy="505"/>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65" name="CuadroTexto 85"/>
          <p:cNvSpPr txBox="1">
            <a:spLocks noChangeArrowheads="1"/>
          </p:cNvSpPr>
          <p:nvPr/>
        </p:nvSpPr>
        <p:spPr bwMode="auto">
          <a:xfrm>
            <a:off x="7250253" y="1547644"/>
            <a:ext cx="273525"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2021</a:t>
            </a:r>
            <a:endParaRPr lang="es-MX" sz="700" b="1" dirty="0"/>
          </a:p>
        </p:txBody>
      </p:sp>
      <p:sp>
        <p:nvSpPr>
          <p:cNvPr id="66" name="Arco de bloque 86"/>
          <p:cNvSpPr/>
          <p:nvPr/>
        </p:nvSpPr>
        <p:spPr bwMode="auto">
          <a:xfrm flipV="1">
            <a:off x="7699920" y="1490881"/>
            <a:ext cx="252413" cy="252412"/>
          </a:xfrm>
          <a:prstGeom prst="blockArc">
            <a:avLst>
              <a:gd name="adj1" fmla="val 11031895"/>
              <a:gd name="adj2" fmla="val 21390466"/>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67" name="CuadroTexto 85"/>
          <p:cNvSpPr txBox="1">
            <a:spLocks noChangeArrowheads="1"/>
          </p:cNvSpPr>
          <p:nvPr/>
        </p:nvSpPr>
        <p:spPr bwMode="auto">
          <a:xfrm>
            <a:off x="6371539" y="1547644"/>
            <a:ext cx="283552"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2019</a:t>
            </a:r>
            <a:endParaRPr lang="es-MX" sz="700" b="1" dirty="0"/>
          </a:p>
        </p:txBody>
      </p:sp>
      <p:cxnSp>
        <p:nvCxnSpPr>
          <p:cNvPr id="68" name="Conector recto 51"/>
          <p:cNvCxnSpPr>
            <a:stCxn id="60" idx="1"/>
          </p:cNvCxnSpPr>
          <p:nvPr/>
        </p:nvCxnSpPr>
        <p:spPr>
          <a:xfrm flipH="1">
            <a:off x="6265158" y="1648098"/>
            <a:ext cx="122200" cy="6139"/>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69" name="CuadroTexto 68"/>
          <p:cNvSpPr txBox="1">
            <a:spLocks noChangeArrowheads="1"/>
          </p:cNvSpPr>
          <p:nvPr/>
        </p:nvSpPr>
        <p:spPr bwMode="auto">
          <a:xfrm>
            <a:off x="6802756" y="1569580"/>
            <a:ext cx="284496"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2020</a:t>
            </a:r>
            <a:endParaRPr lang="es-MX" sz="700" b="1" dirty="0"/>
          </a:p>
        </p:txBody>
      </p:sp>
      <p:sp>
        <p:nvSpPr>
          <p:cNvPr id="70" name="Arco de bloque 86"/>
          <p:cNvSpPr/>
          <p:nvPr/>
        </p:nvSpPr>
        <p:spPr bwMode="auto">
          <a:xfrm rot="11110463" flipV="1">
            <a:off x="7263734" y="1499181"/>
            <a:ext cx="252413" cy="252412"/>
          </a:xfrm>
          <a:prstGeom prst="blockArc">
            <a:avLst>
              <a:gd name="adj1" fmla="val 11048640"/>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71" name="Conector recto 51"/>
          <p:cNvCxnSpPr/>
          <p:nvPr/>
        </p:nvCxnSpPr>
        <p:spPr>
          <a:xfrm flipH="1" flipV="1">
            <a:off x="7963438" y="1626427"/>
            <a:ext cx="175340" cy="46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72" name="Arco de bloque 86"/>
          <p:cNvSpPr/>
          <p:nvPr/>
        </p:nvSpPr>
        <p:spPr bwMode="auto">
          <a:xfrm rot="10618938" flipV="1">
            <a:off x="8158160" y="1498271"/>
            <a:ext cx="252413" cy="252412"/>
          </a:xfrm>
          <a:prstGeom prst="blockArc">
            <a:avLst>
              <a:gd name="adj1" fmla="val 11031895"/>
              <a:gd name="adj2" fmla="val 21390466"/>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73" name="Conector recto 51"/>
          <p:cNvCxnSpPr/>
          <p:nvPr/>
        </p:nvCxnSpPr>
        <p:spPr>
          <a:xfrm flipH="1" flipV="1">
            <a:off x="8401668" y="1611346"/>
            <a:ext cx="175340" cy="46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74" name="CuadroTexto 85"/>
          <p:cNvSpPr txBox="1">
            <a:spLocks noChangeArrowheads="1"/>
          </p:cNvSpPr>
          <p:nvPr/>
        </p:nvSpPr>
        <p:spPr bwMode="auto">
          <a:xfrm>
            <a:off x="7678622" y="1558363"/>
            <a:ext cx="284496"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2022</a:t>
            </a:r>
            <a:endParaRPr lang="es-MX" sz="700" b="1" dirty="0"/>
          </a:p>
        </p:txBody>
      </p:sp>
      <p:sp>
        <p:nvSpPr>
          <p:cNvPr id="75" name="CuadroTexto 85"/>
          <p:cNvSpPr txBox="1">
            <a:spLocks noChangeArrowheads="1"/>
          </p:cNvSpPr>
          <p:nvPr/>
        </p:nvSpPr>
        <p:spPr bwMode="auto">
          <a:xfrm>
            <a:off x="8132547" y="1539715"/>
            <a:ext cx="284496"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2023</a:t>
            </a:r>
            <a:endParaRPr lang="es-MX" sz="700" b="1" dirty="0"/>
          </a:p>
        </p:txBody>
      </p:sp>
      <p:sp>
        <p:nvSpPr>
          <p:cNvPr id="76" name="Arco de bloque 86"/>
          <p:cNvSpPr/>
          <p:nvPr/>
        </p:nvSpPr>
        <p:spPr bwMode="auto">
          <a:xfrm flipV="1">
            <a:off x="8586152" y="1472987"/>
            <a:ext cx="285792" cy="246218"/>
          </a:xfrm>
          <a:prstGeom prst="blockArc">
            <a:avLst>
              <a:gd name="adj1" fmla="val 11048640"/>
              <a:gd name="adj2" fmla="val 21456962"/>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77" name="Conector recto 51"/>
          <p:cNvCxnSpPr/>
          <p:nvPr/>
        </p:nvCxnSpPr>
        <p:spPr>
          <a:xfrm flipH="1" flipV="1">
            <a:off x="8882756" y="1597468"/>
            <a:ext cx="175340" cy="46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78" name="CuadroTexto 85"/>
          <p:cNvSpPr txBox="1">
            <a:spLocks noChangeArrowheads="1"/>
          </p:cNvSpPr>
          <p:nvPr/>
        </p:nvSpPr>
        <p:spPr bwMode="auto">
          <a:xfrm>
            <a:off x="8605615" y="1519707"/>
            <a:ext cx="284496"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2024</a:t>
            </a:r>
            <a:endParaRPr lang="es-MX" sz="700" b="1" dirty="0"/>
          </a:p>
        </p:txBody>
      </p:sp>
      <p:grpSp>
        <p:nvGrpSpPr>
          <p:cNvPr id="3" name="Grupo 2"/>
          <p:cNvGrpSpPr/>
          <p:nvPr/>
        </p:nvGrpSpPr>
        <p:grpSpPr>
          <a:xfrm>
            <a:off x="3808831" y="2911768"/>
            <a:ext cx="2245964" cy="1440383"/>
            <a:chOff x="3808831" y="2911768"/>
            <a:chExt cx="2245964" cy="1440383"/>
          </a:xfrm>
        </p:grpSpPr>
        <p:grpSp>
          <p:nvGrpSpPr>
            <p:cNvPr id="38" name="Grupo 37"/>
            <p:cNvGrpSpPr/>
            <p:nvPr/>
          </p:nvGrpSpPr>
          <p:grpSpPr>
            <a:xfrm>
              <a:off x="3808831" y="2911768"/>
              <a:ext cx="2245964" cy="1440383"/>
              <a:chOff x="3427395" y="2910024"/>
              <a:chExt cx="2245964" cy="1440383"/>
            </a:xfrm>
          </p:grpSpPr>
          <p:sp>
            <p:nvSpPr>
              <p:cNvPr id="2" name="Rectángulo 1"/>
              <p:cNvSpPr/>
              <p:nvPr/>
            </p:nvSpPr>
            <p:spPr>
              <a:xfrm>
                <a:off x="4667250" y="3800475"/>
                <a:ext cx="1428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solidFill>
                      <a:schemeClr val="bg1"/>
                    </a:solidFill>
                    <a:latin typeface="Arial" panose="020B0604020202020204" pitchFamily="34" charset="0"/>
                    <a:cs typeface="Arial" panose="020B0604020202020204" pitchFamily="34" charset="0"/>
                  </a:rPr>
                  <a:t>1</a:t>
                </a:r>
                <a:endParaRPr lang="es-MX" sz="8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4933950" y="3991916"/>
                <a:ext cx="1428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solidFill>
                      <a:schemeClr val="bg1"/>
                    </a:solidFill>
                    <a:latin typeface="Arial" panose="020B0604020202020204" pitchFamily="34" charset="0"/>
                    <a:cs typeface="Arial" panose="020B0604020202020204" pitchFamily="34" charset="0"/>
                  </a:rPr>
                  <a:t>3</a:t>
                </a:r>
                <a:endParaRPr lang="es-MX" sz="800" b="1" dirty="0">
                  <a:solidFill>
                    <a:schemeClr val="bg1"/>
                  </a:solidFill>
                  <a:latin typeface="Arial" panose="020B0604020202020204" pitchFamily="34" charset="0"/>
                  <a:cs typeface="Arial" panose="020B0604020202020204" pitchFamily="34" charset="0"/>
                </a:endParaRPr>
              </a:p>
            </p:txBody>
          </p:sp>
          <p:grpSp>
            <p:nvGrpSpPr>
              <p:cNvPr id="79" name="Grupo 78"/>
              <p:cNvGrpSpPr>
                <a:grpSpLocks noChangeAspect="1"/>
              </p:cNvGrpSpPr>
              <p:nvPr/>
            </p:nvGrpSpPr>
            <p:grpSpPr>
              <a:xfrm>
                <a:off x="3427395" y="2910024"/>
                <a:ext cx="2245964" cy="1440383"/>
                <a:chOff x="571472" y="2143116"/>
                <a:chExt cx="4429156" cy="3174369"/>
              </a:xfrm>
            </p:grpSpPr>
            <p:sp>
              <p:nvSpPr>
                <p:cNvPr id="80" name="Freeform 226"/>
                <p:cNvSpPr>
                  <a:spLocks/>
                </p:cNvSpPr>
                <p:nvPr/>
              </p:nvSpPr>
              <p:spPr bwMode="auto">
                <a:xfrm>
                  <a:off x="2373784" y="2760354"/>
                  <a:ext cx="607551" cy="906963"/>
                </a:xfrm>
                <a:custGeom>
                  <a:avLst/>
                  <a:gdLst>
                    <a:gd name="T0" fmla="*/ 2147483647 w 610"/>
                    <a:gd name="T1" fmla="*/ 2147483647 h 902"/>
                    <a:gd name="T2" fmla="*/ 2147483647 w 610"/>
                    <a:gd name="T3" fmla="*/ 2147483647 h 902"/>
                    <a:gd name="T4" fmla="*/ 2147483647 w 610"/>
                    <a:gd name="T5" fmla="*/ 2147483647 h 902"/>
                    <a:gd name="T6" fmla="*/ 2147483647 w 610"/>
                    <a:gd name="T7" fmla="*/ 2147483647 h 902"/>
                    <a:gd name="T8" fmla="*/ 2147483647 w 610"/>
                    <a:gd name="T9" fmla="*/ 2147483647 h 902"/>
                    <a:gd name="T10" fmla="*/ 2147483647 w 610"/>
                    <a:gd name="T11" fmla="*/ 2147483647 h 902"/>
                    <a:gd name="T12" fmla="*/ 2147483647 w 610"/>
                    <a:gd name="T13" fmla="*/ 2147483647 h 902"/>
                    <a:gd name="T14" fmla="*/ 2147483647 w 610"/>
                    <a:gd name="T15" fmla="*/ 2147483647 h 902"/>
                    <a:gd name="T16" fmla="*/ 2147483647 w 610"/>
                    <a:gd name="T17" fmla="*/ 2147483647 h 902"/>
                    <a:gd name="T18" fmla="*/ 2147483647 w 610"/>
                    <a:gd name="T19" fmla="*/ 2147483647 h 902"/>
                    <a:gd name="T20" fmla="*/ 2147483647 w 610"/>
                    <a:gd name="T21" fmla="*/ 2147483647 h 902"/>
                    <a:gd name="T22" fmla="*/ 2147483647 w 610"/>
                    <a:gd name="T23" fmla="*/ 2147483647 h 902"/>
                    <a:gd name="T24" fmla="*/ 2147483647 w 610"/>
                    <a:gd name="T25" fmla="*/ 2147483647 h 902"/>
                    <a:gd name="T26" fmla="*/ 2147483647 w 610"/>
                    <a:gd name="T27" fmla="*/ 2147483647 h 902"/>
                    <a:gd name="T28" fmla="*/ 2147483647 w 610"/>
                    <a:gd name="T29" fmla="*/ 2147483647 h 902"/>
                    <a:gd name="T30" fmla="*/ 2147483647 w 610"/>
                    <a:gd name="T31" fmla="*/ 2147483647 h 902"/>
                    <a:gd name="T32" fmla="*/ 2147483647 w 610"/>
                    <a:gd name="T33" fmla="*/ 2147483647 h 902"/>
                    <a:gd name="T34" fmla="*/ 2147483647 w 610"/>
                    <a:gd name="T35" fmla="*/ 2147483647 h 902"/>
                    <a:gd name="T36" fmla="*/ 2147483647 w 610"/>
                    <a:gd name="T37" fmla="*/ 2147483647 h 902"/>
                    <a:gd name="T38" fmla="*/ 2147483647 w 610"/>
                    <a:gd name="T39" fmla="*/ 2147483647 h 902"/>
                    <a:gd name="T40" fmla="*/ 2147483647 w 610"/>
                    <a:gd name="T41" fmla="*/ 2147483647 h 902"/>
                    <a:gd name="T42" fmla="*/ 2147483647 w 610"/>
                    <a:gd name="T43" fmla="*/ 2147483647 h 902"/>
                    <a:gd name="T44" fmla="*/ 2147483647 w 610"/>
                    <a:gd name="T45" fmla="*/ 2147483647 h 902"/>
                    <a:gd name="T46" fmla="*/ 2147483647 w 610"/>
                    <a:gd name="T47" fmla="*/ 2147483647 h 902"/>
                    <a:gd name="T48" fmla="*/ 2147483647 w 610"/>
                    <a:gd name="T49" fmla="*/ 2147483647 h 902"/>
                    <a:gd name="T50" fmla="*/ 2147483647 w 610"/>
                    <a:gd name="T51" fmla="*/ 2147483647 h 902"/>
                    <a:gd name="T52" fmla="*/ 2147483647 w 610"/>
                    <a:gd name="T53" fmla="*/ 2147483647 h 902"/>
                    <a:gd name="T54" fmla="*/ 2147483647 w 610"/>
                    <a:gd name="T55" fmla="*/ 2147483647 h 902"/>
                    <a:gd name="T56" fmla="*/ 2147483647 w 610"/>
                    <a:gd name="T57" fmla="*/ 2147483647 h 902"/>
                    <a:gd name="T58" fmla="*/ 2147483647 w 610"/>
                    <a:gd name="T59" fmla="*/ 2147483647 h 902"/>
                    <a:gd name="T60" fmla="*/ 2147483647 w 610"/>
                    <a:gd name="T61" fmla="*/ 2147483647 h 902"/>
                    <a:gd name="T62" fmla="*/ 2147483647 w 610"/>
                    <a:gd name="T63" fmla="*/ 2147483647 h 902"/>
                    <a:gd name="T64" fmla="*/ 2147483647 w 610"/>
                    <a:gd name="T65" fmla="*/ 2147483647 h 902"/>
                    <a:gd name="T66" fmla="*/ 2147483647 w 610"/>
                    <a:gd name="T67" fmla="*/ 2147483647 h 902"/>
                    <a:gd name="T68" fmla="*/ 2147483647 w 610"/>
                    <a:gd name="T69" fmla="*/ 2147483647 h 902"/>
                    <a:gd name="T70" fmla="*/ 2147483647 w 610"/>
                    <a:gd name="T71" fmla="*/ 2147483647 h 902"/>
                    <a:gd name="T72" fmla="*/ 2147483647 w 610"/>
                    <a:gd name="T73" fmla="*/ 2147483647 h 902"/>
                    <a:gd name="T74" fmla="*/ 2147483647 w 610"/>
                    <a:gd name="T75" fmla="*/ 2147483647 h 902"/>
                    <a:gd name="T76" fmla="*/ 2147483647 w 610"/>
                    <a:gd name="T77" fmla="*/ 2147483647 h 902"/>
                    <a:gd name="T78" fmla="*/ 2147483647 w 610"/>
                    <a:gd name="T79" fmla="*/ 2147483647 h 902"/>
                    <a:gd name="T80" fmla="*/ 2147483647 w 610"/>
                    <a:gd name="T81" fmla="*/ 2147483647 h 902"/>
                    <a:gd name="T82" fmla="*/ 2147483647 w 610"/>
                    <a:gd name="T83" fmla="*/ 2147483647 h 902"/>
                    <a:gd name="T84" fmla="*/ 2147483647 w 610"/>
                    <a:gd name="T85" fmla="*/ 2147483647 h 902"/>
                    <a:gd name="T86" fmla="*/ 2147483647 w 610"/>
                    <a:gd name="T87" fmla="*/ 2147483647 h 902"/>
                    <a:gd name="T88" fmla="*/ 2147483647 w 610"/>
                    <a:gd name="T89" fmla="*/ 2147483647 h 902"/>
                    <a:gd name="T90" fmla="*/ 2147483647 w 610"/>
                    <a:gd name="T91" fmla="*/ 2147483647 h 902"/>
                    <a:gd name="T92" fmla="*/ 2147483647 w 610"/>
                    <a:gd name="T93" fmla="*/ 2147483647 h 902"/>
                    <a:gd name="T94" fmla="*/ 2147483647 w 610"/>
                    <a:gd name="T95" fmla="*/ 2147483647 h 902"/>
                    <a:gd name="T96" fmla="*/ 2147483647 w 610"/>
                    <a:gd name="T97" fmla="*/ 2147483647 h 902"/>
                    <a:gd name="T98" fmla="*/ 2147483647 w 610"/>
                    <a:gd name="T99" fmla="*/ 2147483647 h 902"/>
                    <a:gd name="T100" fmla="*/ 2147483647 w 610"/>
                    <a:gd name="T101" fmla="*/ 2147483647 h 902"/>
                    <a:gd name="T102" fmla="*/ 2147483647 w 610"/>
                    <a:gd name="T103" fmla="*/ 2147483647 h 902"/>
                    <a:gd name="T104" fmla="*/ 2147483647 w 610"/>
                    <a:gd name="T105" fmla="*/ 2147483647 h 902"/>
                    <a:gd name="T106" fmla="*/ 2147483647 w 610"/>
                    <a:gd name="T107" fmla="*/ 2147483647 h 902"/>
                    <a:gd name="T108" fmla="*/ 2147483647 w 610"/>
                    <a:gd name="T109" fmla="*/ 2147483647 h 902"/>
                    <a:gd name="T110" fmla="*/ 2147483647 w 610"/>
                    <a:gd name="T111" fmla="*/ 2147483647 h 902"/>
                    <a:gd name="T112" fmla="*/ 2147483647 w 610"/>
                    <a:gd name="T113" fmla="*/ 2147483647 h 902"/>
                    <a:gd name="T114" fmla="*/ 2147483647 w 610"/>
                    <a:gd name="T115" fmla="*/ 2147483647 h 902"/>
                    <a:gd name="T116" fmla="*/ 2147483647 w 610"/>
                    <a:gd name="T117" fmla="*/ 2147483647 h 9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0"/>
                    <a:gd name="T178" fmla="*/ 0 h 902"/>
                    <a:gd name="T179" fmla="*/ 610 w 610"/>
                    <a:gd name="T180" fmla="*/ 902 h 9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0" h="902">
                      <a:moveTo>
                        <a:pt x="451" y="893"/>
                      </a:moveTo>
                      <a:lnTo>
                        <a:pt x="451" y="889"/>
                      </a:lnTo>
                      <a:lnTo>
                        <a:pt x="453" y="887"/>
                      </a:lnTo>
                      <a:lnTo>
                        <a:pt x="453" y="883"/>
                      </a:lnTo>
                      <a:lnTo>
                        <a:pt x="455" y="879"/>
                      </a:lnTo>
                      <a:lnTo>
                        <a:pt x="455" y="873"/>
                      </a:lnTo>
                      <a:lnTo>
                        <a:pt x="455" y="866"/>
                      </a:lnTo>
                      <a:lnTo>
                        <a:pt x="457" y="862"/>
                      </a:lnTo>
                      <a:lnTo>
                        <a:pt x="457" y="858"/>
                      </a:lnTo>
                      <a:lnTo>
                        <a:pt x="459" y="856"/>
                      </a:lnTo>
                      <a:lnTo>
                        <a:pt x="459" y="852"/>
                      </a:lnTo>
                      <a:lnTo>
                        <a:pt x="466" y="845"/>
                      </a:lnTo>
                      <a:lnTo>
                        <a:pt x="466" y="833"/>
                      </a:lnTo>
                      <a:lnTo>
                        <a:pt x="457" y="827"/>
                      </a:lnTo>
                      <a:lnTo>
                        <a:pt x="457" y="812"/>
                      </a:lnTo>
                      <a:lnTo>
                        <a:pt x="459" y="802"/>
                      </a:lnTo>
                      <a:lnTo>
                        <a:pt x="468" y="797"/>
                      </a:lnTo>
                      <a:lnTo>
                        <a:pt x="472" y="793"/>
                      </a:lnTo>
                      <a:lnTo>
                        <a:pt x="487" y="783"/>
                      </a:lnTo>
                      <a:lnTo>
                        <a:pt x="495" y="785"/>
                      </a:lnTo>
                      <a:lnTo>
                        <a:pt x="499" y="787"/>
                      </a:lnTo>
                      <a:lnTo>
                        <a:pt x="503" y="789"/>
                      </a:lnTo>
                      <a:lnTo>
                        <a:pt x="507" y="789"/>
                      </a:lnTo>
                      <a:lnTo>
                        <a:pt x="514" y="791"/>
                      </a:lnTo>
                      <a:lnTo>
                        <a:pt x="522" y="791"/>
                      </a:lnTo>
                      <a:lnTo>
                        <a:pt x="524" y="789"/>
                      </a:lnTo>
                      <a:lnTo>
                        <a:pt x="526" y="789"/>
                      </a:lnTo>
                      <a:lnTo>
                        <a:pt x="530" y="791"/>
                      </a:lnTo>
                      <a:lnTo>
                        <a:pt x="545" y="787"/>
                      </a:lnTo>
                      <a:lnTo>
                        <a:pt x="549" y="781"/>
                      </a:lnTo>
                      <a:lnTo>
                        <a:pt x="551" y="781"/>
                      </a:lnTo>
                      <a:lnTo>
                        <a:pt x="551" y="775"/>
                      </a:lnTo>
                      <a:lnTo>
                        <a:pt x="547" y="772"/>
                      </a:lnTo>
                      <a:lnTo>
                        <a:pt x="541" y="770"/>
                      </a:lnTo>
                      <a:lnTo>
                        <a:pt x="535" y="770"/>
                      </a:lnTo>
                      <a:lnTo>
                        <a:pt x="512" y="766"/>
                      </a:lnTo>
                      <a:lnTo>
                        <a:pt x="514" y="758"/>
                      </a:lnTo>
                      <a:lnTo>
                        <a:pt x="493" y="749"/>
                      </a:lnTo>
                      <a:lnTo>
                        <a:pt x="487" y="747"/>
                      </a:lnTo>
                      <a:lnTo>
                        <a:pt x="489" y="743"/>
                      </a:lnTo>
                      <a:lnTo>
                        <a:pt x="493" y="743"/>
                      </a:lnTo>
                      <a:lnTo>
                        <a:pt x="495" y="743"/>
                      </a:lnTo>
                      <a:lnTo>
                        <a:pt x="499" y="741"/>
                      </a:lnTo>
                      <a:lnTo>
                        <a:pt x="493" y="733"/>
                      </a:lnTo>
                      <a:lnTo>
                        <a:pt x="487" y="729"/>
                      </a:lnTo>
                      <a:lnTo>
                        <a:pt x="486" y="731"/>
                      </a:lnTo>
                      <a:lnTo>
                        <a:pt x="476" y="722"/>
                      </a:lnTo>
                      <a:lnTo>
                        <a:pt x="472" y="720"/>
                      </a:lnTo>
                      <a:lnTo>
                        <a:pt x="470" y="718"/>
                      </a:lnTo>
                      <a:lnTo>
                        <a:pt x="466" y="712"/>
                      </a:lnTo>
                      <a:lnTo>
                        <a:pt x="455" y="699"/>
                      </a:lnTo>
                      <a:lnTo>
                        <a:pt x="447" y="691"/>
                      </a:lnTo>
                      <a:lnTo>
                        <a:pt x="455" y="672"/>
                      </a:lnTo>
                      <a:lnTo>
                        <a:pt x="455" y="668"/>
                      </a:lnTo>
                      <a:lnTo>
                        <a:pt x="445" y="664"/>
                      </a:lnTo>
                      <a:lnTo>
                        <a:pt x="447" y="655"/>
                      </a:lnTo>
                      <a:lnTo>
                        <a:pt x="443" y="643"/>
                      </a:lnTo>
                      <a:lnTo>
                        <a:pt x="439" y="633"/>
                      </a:lnTo>
                      <a:lnTo>
                        <a:pt x="422" y="628"/>
                      </a:lnTo>
                      <a:lnTo>
                        <a:pt x="420" y="618"/>
                      </a:lnTo>
                      <a:lnTo>
                        <a:pt x="415" y="610"/>
                      </a:lnTo>
                      <a:lnTo>
                        <a:pt x="413" y="608"/>
                      </a:lnTo>
                      <a:lnTo>
                        <a:pt x="405" y="597"/>
                      </a:lnTo>
                      <a:lnTo>
                        <a:pt x="405" y="591"/>
                      </a:lnTo>
                      <a:lnTo>
                        <a:pt x="411" y="587"/>
                      </a:lnTo>
                      <a:lnTo>
                        <a:pt x="416" y="583"/>
                      </a:lnTo>
                      <a:lnTo>
                        <a:pt x="420" y="582"/>
                      </a:lnTo>
                      <a:lnTo>
                        <a:pt x="422" y="576"/>
                      </a:lnTo>
                      <a:lnTo>
                        <a:pt x="428" y="572"/>
                      </a:lnTo>
                      <a:lnTo>
                        <a:pt x="436" y="568"/>
                      </a:lnTo>
                      <a:lnTo>
                        <a:pt x="443" y="560"/>
                      </a:lnTo>
                      <a:lnTo>
                        <a:pt x="453" y="553"/>
                      </a:lnTo>
                      <a:lnTo>
                        <a:pt x="457" y="549"/>
                      </a:lnTo>
                      <a:lnTo>
                        <a:pt x="461" y="545"/>
                      </a:lnTo>
                      <a:lnTo>
                        <a:pt x="462" y="541"/>
                      </a:lnTo>
                      <a:lnTo>
                        <a:pt x="470" y="543"/>
                      </a:lnTo>
                      <a:lnTo>
                        <a:pt x="474" y="545"/>
                      </a:lnTo>
                      <a:lnTo>
                        <a:pt x="482" y="553"/>
                      </a:lnTo>
                      <a:lnTo>
                        <a:pt x="489" y="549"/>
                      </a:lnTo>
                      <a:lnTo>
                        <a:pt x="491" y="543"/>
                      </a:lnTo>
                      <a:lnTo>
                        <a:pt x="493" y="537"/>
                      </a:lnTo>
                      <a:lnTo>
                        <a:pt x="495" y="530"/>
                      </a:lnTo>
                      <a:lnTo>
                        <a:pt x="499" y="528"/>
                      </a:lnTo>
                      <a:lnTo>
                        <a:pt x="503" y="528"/>
                      </a:lnTo>
                      <a:lnTo>
                        <a:pt x="503" y="516"/>
                      </a:lnTo>
                      <a:lnTo>
                        <a:pt x="503" y="505"/>
                      </a:lnTo>
                      <a:lnTo>
                        <a:pt x="501" y="497"/>
                      </a:lnTo>
                      <a:lnTo>
                        <a:pt x="503" y="487"/>
                      </a:lnTo>
                      <a:lnTo>
                        <a:pt x="501" y="482"/>
                      </a:lnTo>
                      <a:lnTo>
                        <a:pt x="501" y="476"/>
                      </a:lnTo>
                      <a:lnTo>
                        <a:pt x="495" y="472"/>
                      </a:lnTo>
                      <a:lnTo>
                        <a:pt x="489" y="472"/>
                      </a:lnTo>
                      <a:lnTo>
                        <a:pt x="486" y="470"/>
                      </a:lnTo>
                      <a:lnTo>
                        <a:pt x="484" y="468"/>
                      </a:lnTo>
                      <a:lnTo>
                        <a:pt x="480" y="466"/>
                      </a:lnTo>
                      <a:lnTo>
                        <a:pt x="478" y="468"/>
                      </a:lnTo>
                      <a:lnTo>
                        <a:pt x="476" y="466"/>
                      </a:lnTo>
                      <a:lnTo>
                        <a:pt x="474" y="468"/>
                      </a:lnTo>
                      <a:lnTo>
                        <a:pt x="474" y="472"/>
                      </a:lnTo>
                      <a:lnTo>
                        <a:pt x="474" y="474"/>
                      </a:lnTo>
                      <a:lnTo>
                        <a:pt x="476" y="476"/>
                      </a:lnTo>
                      <a:lnTo>
                        <a:pt x="470" y="480"/>
                      </a:lnTo>
                      <a:lnTo>
                        <a:pt x="464" y="476"/>
                      </a:lnTo>
                      <a:lnTo>
                        <a:pt x="459" y="480"/>
                      </a:lnTo>
                      <a:lnTo>
                        <a:pt x="457" y="472"/>
                      </a:lnTo>
                      <a:lnTo>
                        <a:pt x="457" y="470"/>
                      </a:lnTo>
                      <a:lnTo>
                        <a:pt x="457" y="463"/>
                      </a:lnTo>
                      <a:lnTo>
                        <a:pt x="457" y="457"/>
                      </a:lnTo>
                      <a:lnTo>
                        <a:pt x="459" y="451"/>
                      </a:lnTo>
                      <a:lnTo>
                        <a:pt x="462" y="449"/>
                      </a:lnTo>
                      <a:lnTo>
                        <a:pt x="466" y="445"/>
                      </a:lnTo>
                      <a:lnTo>
                        <a:pt x="470" y="443"/>
                      </a:lnTo>
                      <a:lnTo>
                        <a:pt x="472" y="440"/>
                      </a:lnTo>
                      <a:lnTo>
                        <a:pt x="474" y="438"/>
                      </a:lnTo>
                      <a:lnTo>
                        <a:pt x="476" y="432"/>
                      </a:lnTo>
                      <a:lnTo>
                        <a:pt x="480" y="428"/>
                      </a:lnTo>
                      <a:lnTo>
                        <a:pt x="491" y="428"/>
                      </a:lnTo>
                      <a:lnTo>
                        <a:pt x="499" y="426"/>
                      </a:lnTo>
                      <a:lnTo>
                        <a:pt x="510" y="424"/>
                      </a:lnTo>
                      <a:lnTo>
                        <a:pt x="512" y="424"/>
                      </a:lnTo>
                      <a:lnTo>
                        <a:pt x="518" y="422"/>
                      </a:lnTo>
                      <a:lnTo>
                        <a:pt x="526" y="420"/>
                      </a:lnTo>
                      <a:lnTo>
                        <a:pt x="528" y="409"/>
                      </a:lnTo>
                      <a:lnTo>
                        <a:pt x="530" y="401"/>
                      </a:lnTo>
                      <a:lnTo>
                        <a:pt x="533" y="393"/>
                      </a:lnTo>
                      <a:lnTo>
                        <a:pt x="535" y="380"/>
                      </a:lnTo>
                      <a:lnTo>
                        <a:pt x="539" y="368"/>
                      </a:lnTo>
                      <a:lnTo>
                        <a:pt x="555" y="361"/>
                      </a:lnTo>
                      <a:lnTo>
                        <a:pt x="560" y="361"/>
                      </a:lnTo>
                      <a:lnTo>
                        <a:pt x="568" y="367"/>
                      </a:lnTo>
                      <a:lnTo>
                        <a:pt x="576" y="372"/>
                      </a:lnTo>
                      <a:lnTo>
                        <a:pt x="581" y="378"/>
                      </a:lnTo>
                      <a:lnTo>
                        <a:pt x="585" y="380"/>
                      </a:lnTo>
                      <a:lnTo>
                        <a:pt x="589" y="382"/>
                      </a:lnTo>
                      <a:lnTo>
                        <a:pt x="589" y="378"/>
                      </a:lnTo>
                      <a:lnTo>
                        <a:pt x="593" y="372"/>
                      </a:lnTo>
                      <a:lnTo>
                        <a:pt x="603" y="363"/>
                      </a:lnTo>
                      <a:lnTo>
                        <a:pt x="606" y="359"/>
                      </a:lnTo>
                      <a:lnTo>
                        <a:pt x="610" y="355"/>
                      </a:lnTo>
                      <a:lnTo>
                        <a:pt x="610" y="347"/>
                      </a:lnTo>
                      <a:lnTo>
                        <a:pt x="610" y="334"/>
                      </a:lnTo>
                      <a:lnTo>
                        <a:pt x="601" y="317"/>
                      </a:lnTo>
                      <a:lnTo>
                        <a:pt x="597" y="311"/>
                      </a:lnTo>
                      <a:lnTo>
                        <a:pt x="589" y="299"/>
                      </a:lnTo>
                      <a:lnTo>
                        <a:pt x="562" y="282"/>
                      </a:lnTo>
                      <a:lnTo>
                        <a:pt x="551" y="263"/>
                      </a:lnTo>
                      <a:lnTo>
                        <a:pt x="545" y="234"/>
                      </a:lnTo>
                      <a:lnTo>
                        <a:pt x="539" y="225"/>
                      </a:lnTo>
                      <a:lnTo>
                        <a:pt x="537" y="223"/>
                      </a:lnTo>
                      <a:lnTo>
                        <a:pt x="524" y="211"/>
                      </a:lnTo>
                      <a:lnTo>
                        <a:pt x="522" y="209"/>
                      </a:lnTo>
                      <a:lnTo>
                        <a:pt x="516" y="188"/>
                      </a:lnTo>
                      <a:lnTo>
                        <a:pt x="516" y="175"/>
                      </a:lnTo>
                      <a:lnTo>
                        <a:pt x="509" y="165"/>
                      </a:lnTo>
                      <a:lnTo>
                        <a:pt x="505" y="159"/>
                      </a:lnTo>
                      <a:lnTo>
                        <a:pt x="501" y="138"/>
                      </a:lnTo>
                      <a:lnTo>
                        <a:pt x="489" y="125"/>
                      </a:lnTo>
                      <a:lnTo>
                        <a:pt x="474" y="105"/>
                      </a:lnTo>
                      <a:lnTo>
                        <a:pt x="472" y="102"/>
                      </a:lnTo>
                      <a:lnTo>
                        <a:pt x="455" y="79"/>
                      </a:lnTo>
                      <a:lnTo>
                        <a:pt x="438" y="75"/>
                      </a:lnTo>
                      <a:lnTo>
                        <a:pt x="426" y="69"/>
                      </a:lnTo>
                      <a:lnTo>
                        <a:pt x="428" y="63"/>
                      </a:lnTo>
                      <a:lnTo>
                        <a:pt x="415" y="65"/>
                      </a:lnTo>
                      <a:lnTo>
                        <a:pt x="401" y="46"/>
                      </a:lnTo>
                      <a:lnTo>
                        <a:pt x="405" y="31"/>
                      </a:lnTo>
                      <a:lnTo>
                        <a:pt x="393" y="15"/>
                      </a:lnTo>
                      <a:lnTo>
                        <a:pt x="378" y="15"/>
                      </a:lnTo>
                      <a:lnTo>
                        <a:pt x="370" y="9"/>
                      </a:lnTo>
                      <a:lnTo>
                        <a:pt x="343" y="15"/>
                      </a:lnTo>
                      <a:lnTo>
                        <a:pt x="322" y="6"/>
                      </a:lnTo>
                      <a:lnTo>
                        <a:pt x="301" y="9"/>
                      </a:lnTo>
                      <a:lnTo>
                        <a:pt x="284" y="9"/>
                      </a:lnTo>
                      <a:lnTo>
                        <a:pt x="265" y="9"/>
                      </a:lnTo>
                      <a:lnTo>
                        <a:pt x="240" y="0"/>
                      </a:lnTo>
                      <a:lnTo>
                        <a:pt x="215" y="11"/>
                      </a:lnTo>
                      <a:lnTo>
                        <a:pt x="182" y="46"/>
                      </a:lnTo>
                      <a:lnTo>
                        <a:pt x="182" y="56"/>
                      </a:lnTo>
                      <a:lnTo>
                        <a:pt x="182" y="71"/>
                      </a:lnTo>
                      <a:lnTo>
                        <a:pt x="173" y="84"/>
                      </a:lnTo>
                      <a:lnTo>
                        <a:pt x="171" y="86"/>
                      </a:lnTo>
                      <a:lnTo>
                        <a:pt x="161" y="104"/>
                      </a:lnTo>
                      <a:lnTo>
                        <a:pt x="154" y="105"/>
                      </a:lnTo>
                      <a:lnTo>
                        <a:pt x="140" y="121"/>
                      </a:lnTo>
                      <a:lnTo>
                        <a:pt x="129" y="134"/>
                      </a:lnTo>
                      <a:lnTo>
                        <a:pt x="119" y="152"/>
                      </a:lnTo>
                      <a:lnTo>
                        <a:pt x="117" y="153"/>
                      </a:lnTo>
                      <a:lnTo>
                        <a:pt x="113" y="161"/>
                      </a:lnTo>
                      <a:lnTo>
                        <a:pt x="106" y="177"/>
                      </a:lnTo>
                      <a:lnTo>
                        <a:pt x="98" y="188"/>
                      </a:lnTo>
                      <a:lnTo>
                        <a:pt x="92" y="196"/>
                      </a:lnTo>
                      <a:lnTo>
                        <a:pt x="84" y="205"/>
                      </a:lnTo>
                      <a:lnTo>
                        <a:pt x="75" y="219"/>
                      </a:lnTo>
                      <a:lnTo>
                        <a:pt x="67" y="232"/>
                      </a:lnTo>
                      <a:lnTo>
                        <a:pt x="65" y="236"/>
                      </a:lnTo>
                      <a:lnTo>
                        <a:pt x="48" y="259"/>
                      </a:lnTo>
                      <a:lnTo>
                        <a:pt x="35" y="282"/>
                      </a:lnTo>
                      <a:lnTo>
                        <a:pt x="15" y="311"/>
                      </a:lnTo>
                      <a:lnTo>
                        <a:pt x="0" y="332"/>
                      </a:lnTo>
                      <a:lnTo>
                        <a:pt x="4" y="353"/>
                      </a:lnTo>
                      <a:lnTo>
                        <a:pt x="6" y="361"/>
                      </a:lnTo>
                      <a:lnTo>
                        <a:pt x="8" y="372"/>
                      </a:lnTo>
                      <a:lnTo>
                        <a:pt x="15" y="415"/>
                      </a:lnTo>
                      <a:lnTo>
                        <a:pt x="23" y="457"/>
                      </a:lnTo>
                      <a:lnTo>
                        <a:pt x="29" y="489"/>
                      </a:lnTo>
                      <a:lnTo>
                        <a:pt x="33" y="507"/>
                      </a:lnTo>
                      <a:lnTo>
                        <a:pt x="35" y="511"/>
                      </a:lnTo>
                      <a:lnTo>
                        <a:pt x="35" y="520"/>
                      </a:lnTo>
                      <a:lnTo>
                        <a:pt x="35" y="522"/>
                      </a:lnTo>
                      <a:lnTo>
                        <a:pt x="38" y="528"/>
                      </a:lnTo>
                      <a:lnTo>
                        <a:pt x="42" y="534"/>
                      </a:lnTo>
                      <a:lnTo>
                        <a:pt x="48" y="539"/>
                      </a:lnTo>
                      <a:lnTo>
                        <a:pt x="54" y="543"/>
                      </a:lnTo>
                      <a:lnTo>
                        <a:pt x="58" y="547"/>
                      </a:lnTo>
                      <a:lnTo>
                        <a:pt x="63" y="555"/>
                      </a:lnTo>
                      <a:lnTo>
                        <a:pt x="73" y="566"/>
                      </a:lnTo>
                      <a:lnTo>
                        <a:pt x="81" y="576"/>
                      </a:lnTo>
                      <a:lnTo>
                        <a:pt x="86" y="583"/>
                      </a:lnTo>
                      <a:lnTo>
                        <a:pt x="88" y="591"/>
                      </a:lnTo>
                      <a:lnTo>
                        <a:pt x="92" y="599"/>
                      </a:lnTo>
                      <a:lnTo>
                        <a:pt x="92" y="605"/>
                      </a:lnTo>
                      <a:lnTo>
                        <a:pt x="90" y="610"/>
                      </a:lnTo>
                      <a:lnTo>
                        <a:pt x="88" y="614"/>
                      </a:lnTo>
                      <a:lnTo>
                        <a:pt x="86" y="618"/>
                      </a:lnTo>
                      <a:lnTo>
                        <a:pt x="83" y="624"/>
                      </a:lnTo>
                      <a:lnTo>
                        <a:pt x="81" y="628"/>
                      </a:lnTo>
                      <a:lnTo>
                        <a:pt x="81" y="633"/>
                      </a:lnTo>
                      <a:lnTo>
                        <a:pt x="81" y="647"/>
                      </a:lnTo>
                      <a:lnTo>
                        <a:pt x="81" y="658"/>
                      </a:lnTo>
                      <a:lnTo>
                        <a:pt x="83" y="668"/>
                      </a:lnTo>
                      <a:lnTo>
                        <a:pt x="83" y="676"/>
                      </a:lnTo>
                      <a:lnTo>
                        <a:pt x="84" y="683"/>
                      </a:lnTo>
                      <a:lnTo>
                        <a:pt x="83" y="687"/>
                      </a:lnTo>
                      <a:lnTo>
                        <a:pt x="81" y="689"/>
                      </a:lnTo>
                      <a:lnTo>
                        <a:pt x="79" y="689"/>
                      </a:lnTo>
                      <a:lnTo>
                        <a:pt x="79" y="691"/>
                      </a:lnTo>
                      <a:lnTo>
                        <a:pt x="75" y="697"/>
                      </a:lnTo>
                      <a:lnTo>
                        <a:pt x="71" y="703"/>
                      </a:lnTo>
                      <a:lnTo>
                        <a:pt x="69" y="706"/>
                      </a:lnTo>
                      <a:lnTo>
                        <a:pt x="67" y="710"/>
                      </a:lnTo>
                      <a:lnTo>
                        <a:pt x="65" y="714"/>
                      </a:lnTo>
                      <a:lnTo>
                        <a:pt x="61" y="718"/>
                      </a:lnTo>
                      <a:lnTo>
                        <a:pt x="58" y="724"/>
                      </a:lnTo>
                      <a:lnTo>
                        <a:pt x="61" y="727"/>
                      </a:lnTo>
                      <a:lnTo>
                        <a:pt x="65" y="731"/>
                      </a:lnTo>
                      <a:lnTo>
                        <a:pt x="67" y="735"/>
                      </a:lnTo>
                      <a:lnTo>
                        <a:pt x="73" y="745"/>
                      </a:lnTo>
                      <a:lnTo>
                        <a:pt x="75" y="749"/>
                      </a:lnTo>
                      <a:lnTo>
                        <a:pt x="75" y="754"/>
                      </a:lnTo>
                      <a:lnTo>
                        <a:pt x="75" y="756"/>
                      </a:lnTo>
                      <a:lnTo>
                        <a:pt x="71" y="754"/>
                      </a:lnTo>
                      <a:lnTo>
                        <a:pt x="69" y="754"/>
                      </a:lnTo>
                      <a:lnTo>
                        <a:pt x="67" y="752"/>
                      </a:lnTo>
                      <a:lnTo>
                        <a:pt x="63" y="754"/>
                      </a:lnTo>
                      <a:lnTo>
                        <a:pt x="59" y="756"/>
                      </a:lnTo>
                      <a:lnTo>
                        <a:pt x="56" y="758"/>
                      </a:lnTo>
                      <a:lnTo>
                        <a:pt x="56" y="762"/>
                      </a:lnTo>
                      <a:lnTo>
                        <a:pt x="56" y="768"/>
                      </a:lnTo>
                      <a:lnTo>
                        <a:pt x="56" y="772"/>
                      </a:lnTo>
                      <a:lnTo>
                        <a:pt x="58" y="775"/>
                      </a:lnTo>
                      <a:lnTo>
                        <a:pt x="59" y="777"/>
                      </a:lnTo>
                      <a:lnTo>
                        <a:pt x="65" y="783"/>
                      </a:lnTo>
                      <a:lnTo>
                        <a:pt x="71" y="795"/>
                      </a:lnTo>
                      <a:lnTo>
                        <a:pt x="75" y="797"/>
                      </a:lnTo>
                      <a:lnTo>
                        <a:pt x="79" y="800"/>
                      </a:lnTo>
                      <a:lnTo>
                        <a:pt x="83" y="806"/>
                      </a:lnTo>
                      <a:lnTo>
                        <a:pt x="84" y="812"/>
                      </a:lnTo>
                      <a:lnTo>
                        <a:pt x="86" y="814"/>
                      </a:lnTo>
                      <a:lnTo>
                        <a:pt x="88" y="820"/>
                      </a:lnTo>
                      <a:lnTo>
                        <a:pt x="90" y="825"/>
                      </a:lnTo>
                      <a:lnTo>
                        <a:pt x="92" y="831"/>
                      </a:lnTo>
                      <a:lnTo>
                        <a:pt x="96" y="835"/>
                      </a:lnTo>
                      <a:lnTo>
                        <a:pt x="100" y="841"/>
                      </a:lnTo>
                      <a:lnTo>
                        <a:pt x="106" y="846"/>
                      </a:lnTo>
                      <a:lnTo>
                        <a:pt x="109" y="848"/>
                      </a:lnTo>
                      <a:lnTo>
                        <a:pt x="111" y="846"/>
                      </a:lnTo>
                      <a:lnTo>
                        <a:pt x="117" y="846"/>
                      </a:lnTo>
                      <a:lnTo>
                        <a:pt x="123" y="848"/>
                      </a:lnTo>
                      <a:lnTo>
                        <a:pt x="125" y="848"/>
                      </a:lnTo>
                      <a:lnTo>
                        <a:pt x="136" y="846"/>
                      </a:lnTo>
                      <a:lnTo>
                        <a:pt x="142" y="848"/>
                      </a:lnTo>
                      <a:lnTo>
                        <a:pt x="146" y="850"/>
                      </a:lnTo>
                      <a:lnTo>
                        <a:pt x="148" y="850"/>
                      </a:lnTo>
                      <a:lnTo>
                        <a:pt x="150" y="852"/>
                      </a:lnTo>
                      <a:lnTo>
                        <a:pt x="154" y="854"/>
                      </a:lnTo>
                      <a:lnTo>
                        <a:pt x="155" y="856"/>
                      </a:lnTo>
                      <a:lnTo>
                        <a:pt x="159" y="862"/>
                      </a:lnTo>
                      <a:lnTo>
                        <a:pt x="163" y="854"/>
                      </a:lnTo>
                      <a:lnTo>
                        <a:pt x="165" y="852"/>
                      </a:lnTo>
                      <a:lnTo>
                        <a:pt x="167" y="848"/>
                      </a:lnTo>
                      <a:lnTo>
                        <a:pt x="169" y="845"/>
                      </a:lnTo>
                      <a:lnTo>
                        <a:pt x="171" y="839"/>
                      </a:lnTo>
                      <a:lnTo>
                        <a:pt x="173" y="831"/>
                      </a:lnTo>
                      <a:lnTo>
                        <a:pt x="175" y="827"/>
                      </a:lnTo>
                      <a:lnTo>
                        <a:pt x="175" y="822"/>
                      </a:lnTo>
                      <a:lnTo>
                        <a:pt x="178" y="812"/>
                      </a:lnTo>
                      <a:lnTo>
                        <a:pt x="182" y="806"/>
                      </a:lnTo>
                      <a:lnTo>
                        <a:pt x="186" y="802"/>
                      </a:lnTo>
                      <a:lnTo>
                        <a:pt x="192" y="798"/>
                      </a:lnTo>
                      <a:lnTo>
                        <a:pt x="196" y="798"/>
                      </a:lnTo>
                      <a:lnTo>
                        <a:pt x="201" y="798"/>
                      </a:lnTo>
                      <a:lnTo>
                        <a:pt x="203" y="798"/>
                      </a:lnTo>
                      <a:lnTo>
                        <a:pt x="211" y="798"/>
                      </a:lnTo>
                      <a:lnTo>
                        <a:pt x="221" y="797"/>
                      </a:lnTo>
                      <a:lnTo>
                        <a:pt x="226" y="795"/>
                      </a:lnTo>
                      <a:lnTo>
                        <a:pt x="236" y="795"/>
                      </a:lnTo>
                      <a:lnTo>
                        <a:pt x="240" y="793"/>
                      </a:lnTo>
                      <a:lnTo>
                        <a:pt x="242" y="793"/>
                      </a:lnTo>
                      <a:lnTo>
                        <a:pt x="246" y="795"/>
                      </a:lnTo>
                      <a:lnTo>
                        <a:pt x="253" y="798"/>
                      </a:lnTo>
                      <a:lnTo>
                        <a:pt x="261" y="800"/>
                      </a:lnTo>
                      <a:lnTo>
                        <a:pt x="271" y="804"/>
                      </a:lnTo>
                      <a:lnTo>
                        <a:pt x="280" y="808"/>
                      </a:lnTo>
                      <a:lnTo>
                        <a:pt x="286" y="810"/>
                      </a:lnTo>
                      <a:lnTo>
                        <a:pt x="294" y="810"/>
                      </a:lnTo>
                      <a:lnTo>
                        <a:pt x="299" y="812"/>
                      </a:lnTo>
                      <a:lnTo>
                        <a:pt x="303" y="816"/>
                      </a:lnTo>
                      <a:lnTo>
                        <a:pt x="309" y="820"/>
                      </a:lnTo>
                      <a:lnTo>
                        <a:pt x="315" y="820"/>
                      </a:lnTo>
                      <a:lnTo>
                        <a:pt x="320" y="820"/>
                      </a:lnTo>
                      <a:lnTo>
                        <a:pt x="324" y="823"/>
                      </a:lnTo>
                      <a:lnTo>
                        <a:pt x="326" y="823"/>
                      </a:lnTo>
                      <a:lnTo>
                        <a:pt x="326" y="827"/>
                      </a:lnTo>
                      <a:lnTo>
                        <a:pt x="328" y="833"/>
                      </a:lnTo>
                      <a:lnTo>
                        <a:pt x="332" y="839"/>
                      </a:lnTo>
                      <a:lnTo>
                        <a:pt x="336" y="837"/>
                      </a:lnTo>
                      <a:lnTo>
                        <a:pt x="340" y="833"/>
                      </a:lnTo>
                      <a:lnTo>
                        <a:pt x="343" y="835"/>
                      </a:lnTo>
                      <a:lnTo>
                        <a:pt x="343" y="839"/>
                      </a:lnTo>
                      <a:lnTo>
                        <a:pt x="345" y="843"/>
                      </a:lnTo>
                      <a:lnTo>
                        <a:pt x="345" y="845"/>
                      </a:lnTo>
                      <a:lnTo>
                        <a:pt x="345" y="848"/>
                      </a:lnTo>
                      <a:lnTo>
                        <a:pt x="345" y="850"/>
                      </a:lnTo>
                      <a:lnTo>
                        <a:pt x="345" y="854"/>
                      </a:lnTo>
                      <a:lnTo>
                        <a:pt x="347" y="856"/>
                      </a:lnTo>
                      <a:lnTo>
                        <a:pt x="351" y="858"/>
                      </a:lnTo>
                      <a:lnTo>
                        <a:pt x="359" y="858"/>
                      </a:lnTo>
                      <a:lnTo>
                        <a:pt x="363" y="858"/>
                      </a:lnTo>
                      <a:lnTo>
                        <a:pt x="367" y="854"/>
                      </a:lnTo>
                      <a:lnTo>
                        <a:pt x="374" y="854"/>
                      </a:lnTo>
                      <a:lnTo>
                        <a:pt x="382" y="854"/>
                      </a:lnTo>
                      <a:lnTo>
                        <a:pt x="388" y="854"/>
                      </a:lnTo>
                      <a:lnTo>
                        <a:pt x="391" y="850"/>
                      </a:lnTo>
                      <a:lnTo>
                        <a:pt x="395" y="856"/>
                      </a:lnTo>
                      <a:lnTo>
                        <a:pt x="397" y="862"/>
                      </a:lnTo>
                      <a:lnTo>
                        <a:pt x="405" y="877"/>
                      </a:lnTo>
                      <a:lnTo>
                        <a:pt x="413" y="887"/>
                      </a:lnTo>
                      <a:lnTo>
                        <a:pt x="415" y="889"/>
                      </a:lnTo>
                      <a:lnTo>
                        <a:pt x="420" y="894"/>
                      </a:lnTo>
                      <a:lnTo>
                        <a:pt x="428" y="898"/>
                      </a:lnTo>
                      <a:lnTo>
                        <a:pt x="436" y="902"/>
                      </a:lnTo>
                      <a:lnTo>
                        <a:pt x="438" y="898"/>
                      </a:lnTo>
                      <a:lnTo>
                        <a:pt x="439" y="896"/>
                      </a:lnTo>
                      <a:lnTo>
                        <a:pt x="451" y="893"/>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81" name="Freeform 227"/>
                <p:cNvSpPr>
                  <a:spLocks/>
                </p:cNvSpPr>
                <p:nvPr/>
              </p:nvSpPr>
              <p:spPr bwMode="auto">
                <a:xfrm>
                  <a:off x="1648248" y="2407646"/>
                  <a:ext cx="844876" cy="1034329"/>
                </a:xfrm>
                <a:custGeom>
                  <a:avLst/>
                  <a:gdLst>
                    <a:gd name="T0" fmla="*/ 2147483647 w 850"/>
                    <a:gd name="T1" fmla="*/ 2147483647 h 1030"/>
                    <a:gd name="T2" fmla="*/ 2147483647 w 850"/>
                    <a:gd name="T3" fmla="*/ 2147483647 h 1030"/>
                    <a:gd name="T4" fmla="*/ 2147483647 w 850"/>
                    <a:gd name="T5" fmla="*/ 2147483647 h 1030"/>
                    <a:gd name="T6" fmla="*/ 2147483647 w 850"/>
                    <a:gd name="T7" fmla="*/ 2147483647 h 1030"/>
                    <a:gd name="T8" fmla="*/ 2147483647 w 850"/>
                    <a:gd name="T9" fmla="*/ 2147483647 h 1030"/>
                    <a:gd name="T10" fmla="*/ 2147483647 w 850"/>
                    <a:gd name="T11" fmla="*/ 2147483647 h 1030"/>
                    <a:gd name="T12" fmla="*/ 2147483647 w 850"/>
                    <a:gd name="T13" fmla="*/ 2147483647 h 1030"/>
                    <a:gd name="T14" fmla="*/ 2147483647 w 850"/>
                    <a:gd name="T15" fmla="*/ 2147483647 h 1030"/>
                    <a:gd name="T16" fmla="*/ 2147483647 w 850"/>
                    <a:gd name="T17" fmla="*/ 2147483647 h 1030"/>
                    <a:gd name="T18" fmla="*/ 2147483647 w 850"/>
                    <a:gd name="T19" fmla="*/ 2147483647 h 1030"/>
                    <a:gd name="T20" fmla="*/ 2147483647 w 850"/>
                    <a:gd name="T21" fmla="*/ 2147483647 h 1030"/>
                    <a:gd name="T22" fmla="*/ 2147483647 w 850"/>
                    <a:gd name="T23" fmla="*/ 2147483647 h 1030"/>
                    <a:gd name="T24" fmla="*/ 2147483647 w 850"/>
                    <a:gd name="T25" fmla="*/ 2147483647 h 1030"/>
                    <a:gd name="T26" fmla="*/ 2147483647 w 850"/>
                    <a:gd name="T27" fmla="*/ 2147483647 h 1030"/>
                    <a:gd name="T28" fmla="*/ 2147483647 w 850"/>
                    <a:gd name="T29" fmla="*/ 2147483647 h 1030"/>
                    <a:gd name="T30" fmla="*/ 2147483647 w 850"/>
                    <a:gd name="T31" fmla="*/ 2147483647 h 1030"/>
                    <a:gd name="T32" fmla="*/ 2147483647 w 850"/>
                    <a:gd name="T33" fmla="*/ 2147483647 h 1030"/>
                    <a:gd name="T34" fmla="*/ 2147483647 w 850"/>
                    <a:gd name="T35" fmla="*/ 2147483647 h 1030"/>
                    <a:gd name="T36" fmla="*/ 2147483647 w 850"/>
                    <a:gd name="T37" fmla="*/ 2147483647 h 1030"/>
                    <a:gd name="T38" fmla="*/ 2147483647 w 850"/>
                    <a:gd name="T39" fmla="*/ 2147483647 h 1030"/>
                    <a:gd name="T40" fmla="*/ 2147483647 w 850"/>
                    <a:gd name="T41" fmla="*/ 2147483647 h 1030"/>
                    <a:gd name="T42" fmla="*/ 2147483647 w 850"/>
                    <a:gd name="T43" fmla="*/ 2147483647 h 1030"/>
                    <a:gd name="T44" fmla="*/ 2147483647 w 850"/>
                    <a:gd name="T45" fmla="*/ 2147483647 h 1030"/>
                    <a:gd name="T46" fmla="*/ 2147483647 w 850"/>
                    <a:gd name="T47" fmla="*/ 2147483647 h 1030"/>
                    <a:gd name="T48" fmla="*/ 2147483647 w 850"/>
                    <a:gd name="T49" fmla="*/ 2147483647 h 1030"/>
                    <a:gd name="T50" fmla="*/ 2147483647 w 850"/>
                    <a:gd name="T51" fmla="*/ 2147483647 h 1030"/>
                    <a:gd name="T52" fmla="*/ 2147483647 w 850"/>
                    <a:gd name="T53" fmla="*/ 2147483647 h 1030"/>
                    <a:gd name="T54" fmla="*/ 2147483647 w 850"/>
                    <a:gd name="T55" fmla="*/ 2147483647 h 1030"/>
                    <a:gd name="T56" fmla="*/ 2147483647 w 850"/>
                    <a:gd name="T57" fmla="*/ 2147483647 h 1030"/>
                    <a:gd name="T58" fmla="*/ 2147483647 w 850"/>
                    <a:gd name="T59" fmla="*/ 2147483647 h 1030"/>
                    <a:gd name="T60" fmla="*/ 2147483647 w 850"/>
                    <a:gd name="T61" fmla="*/ 2147483647 h 1030"/>
                    <a:gd name="T62" fmla="*/ 2147483647 w 850"/>
                    <a:gd name="T63" fmla="*/ 2147483647 h 1030"/>
                    <a:gd name="T64" fmla="*/ 2147483647 w 850"/>
                    <a:gd name="T65" fmla="*/ 2147483647 h 1030"/>
                    <a:gd name="T66" fmla="*/ 2147483647 w 850"/>
                    <a:gd name="T67" fmla="*/ 2147483647 h 1030"/>
                    <a:gd name="T68" fmla="*/ 2147483647 w 850"/>
                    <a:gd name="T69" fmla="*/ 2147483647 h 1030"/>
                    <a:gd name="T70" fmla="*/ 2147483647 w 850"/>
                    <a:gd name="T71" fmla="*/ 2147483647 h 1030"/>
                    <a:gd name="T72" fmla="*/ 2147483647 w 850"/>
                    <a:gd name="T73" fmla="*/ 2147483647 h 1030"/>
                    <a:gd name="T74" fmla="*/ 2147483647 w 850"/>
                    <a:gd name="T75" fmla="*/ 2147483647 h 1030"/>
                    <a:gd name="T76" fmla="*/ 2147483647 w 850"/>
                    <a:gd name="T77" fmla="*/ 2147483647 h 1030"/>
                    <a:gd name="T78" fmla="*/ 2147483647 w 850"/>
                    <a:gd name="T79" fmla="*/ 2147483647 h 1030"/>
                    <a:gd name="T80" fmla="*/ 2147483647 w 850"/>
                    <a:gd name="T81" fmla="*/ 2147483647 h 1030"/>
                    <a:gd name="T82" fmla="*/ 2147483647 w 850"/>
                    <a:gd name="T83" fmla="*/ 2147483647 h 1030"/>
                    <a:gd name="T84" fmla="*/ 2147483647 w 850"/>
                    <a:gd name="T85" fmla="*/ 2147483647 h 1030"/>
                    <a:gd name="T86" fmla="*/ 2147483647 w 850"/>
                    <a:gd name="T87" fmla="*/ 0 h 1030"/>
                    <a:gd name="T88" fmla="*/ 2147483647 w 850"/>
                    <a:gd name="T89" fmla="*/ 2147483647 h 1030"/>
                    <a:gd name="T90" fmla="*/ 2147483647 w 850"/>
                    <a:gd name="T91" fmla="*/ 2147483647 h 1030"/>
                    <a:gd name="T92" fmla="*/ 2147483647 w 850"/>
                    <a:gd name="T93" fmla="*/ 2147483647 h 1030"/>
                    <a:gd name="T94" fmla="*/ 2147483647 w 850"/>
                    <a:gd name="T95" fmla="*/ 2147483647 h 1030"/>
                    <a:gd name="T96" fmla="*/ 2147483647 w 850"/>
                    <a:gd name="T97" fmla="*/ 2147483647 h 1030"/>
                    <a:gd name="T98" fmla="*/ 2147483647 w 850"/>
                    <a:gd name="T99" fmla="*/ 2147483647 h 1030"/>
                    <a:gd name="T100" fmla="*/ 2147483647 w 850"/>
                    <a:gd name="T101" fmla="*/ 2147483647 h 1030"/>
                    <a:gd name="T102" fmla="*/ 2147483647 w 850"/>
                    <a:gd name="T103" fmla="*/ 2147483647 h 1030"/>
                    <a:gd name="T104" fmla="*/ 2147483647 w 850"/>
                    <a:gd name="T105" fmla="*/ 2147483647 h 1030"/>
                    <a:gd name="T106" fmla="*/ 2147483647 w 850"/>
                    <a:gd name="T107" fmla="*/ 2147483647 h 1030"/>
                    <a:gd name="T108" fmla="*/ 2147483647 w 850"/>
                    <a:gd name="T109" fmla="*/ 2147483647 h 10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0"/>
                    <a:gd name="T166" fmla="*/ 0 h 1030"/>
                    <a:gd name="T167" fmla="*/ 850 w 850"/>
                    <a:gd name="T168" fmla="*/ 1030 h 10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0" h="1030">
                      <a:moveTo>
                        <a:pt x="769" y="879"/>
                      </a:moveTo>
                      <a:lnTo>
                        <a:pt x="766" y="875"/>
                      </a:lnTo>
                      <a:lnTo>
                        <a:pt x="746" y="871"/>
                      </a:lnTo>
                      <a:lnTo>
                        <a:pt x="731" y="869"/>
                      </a:lnTo>
                      <a:lnTo>
                        <a:pt x="721" y="865"/>
                      </a:lnTo>
                      <a:lnTo>
                        <a:pt x="712" y="862"/>
                      </a:lnTo>
                      <a:lnTo>
                        <a:pt x="702" y="865"/>
                      </a:lnTo>
                      <a:lnTo>
                        <a:pt x="698" y="865"/>
                      </a:lnTo>
                      <a:lnTo>
                        <a:pt x="687" y="865"/>
                      </a:lnTo>
                      <a:lnTo>
                        <a:pt x="677" y="871"/>
                      </a:lnTo>
                      <a:lnTo>
                        <a:pt x="673" y="877"/>
                      </a:lnTo>
                      <a:lnTo>
                        <a:pt x="670" y="885"/>
                      </a:lnTo>
                      <a:lnTo>
                        <a:pt x="654" y="906"/>
                      </a:lnTo>
                      <a:lnTo>
                        <a:pt x="647" y="917"/>
                      </a:lnTo>
                      <a:lnTo>
                        <a:pt x="639" y="925"/>
                      </a:lnTo>
                      <a:lnTo>
                        <a:pt x="629" y="927"/>
                      </a:lnTo>
                      <a:lnTo>
                        <a:pt x="625" y="925"/>
                      </a:lnTo>
                      <a:lnTo>
                        <a:pt x="622" y="917"/>
                      </a:lnTo>
                      <a:lnTo>
                        <a:pt x="616" y="910"/>
                      </a:lnTo>
                      <a:lnTo>
                        <a:pt x="608" y="904"/>
                      </a:lnTo>
                      <a:lnTo>
                        <a:pt x="600" y="900"/>
                      </a:lnTo>
                      <a:lnTo>
                        <a:pt x="593" y="898"/>
                      </a:lnTo>
                      <a:lnTo>
                        <a:pt x="585" y="900"/>
                      </a:lnTo>
                      <a:lnTo>
                        <a:pt x="581" y="904"/>
                      </a:lnTo>
                      <a:lnTo>
                        <a:pt x="574" y="908"/>
                      </a:lnTo>
                      <a:lnTo>
                        <a:pt x="568" y="910"/>
                      </a:lnTo>
                      <a:lnTo>
                        <a:pt x="562" y="906"/>
                      </a:lnTo>
                      <a:lnTo>
                        <a:pt x="558" y="900"/>
                      </a:lnTo>
                      <a:lnTo>
                        <a:pt x="551" y="898"/>
                      </a:lnTo>
                      <a:lnTo>
                        <a:pt x="543" y="898"/>
                      </a:lnTo>
                      <a:lnTo>
                        <a:pt x="539" y="900"/>
                      </a:lnTo>
                      <a:lnTo>
                        <a:pt x="535" y="904"/>
                      </a:lnTo>
                      <a:lnTo>
                        <a:pt x="531" y="908"/>
                      </a:lnTo>
                      <a:lnTo>
                        <a:pt x="529" y="910"/>
                      </a:lnTo>
                      <a:lnTo>
                        <a:pt x="524" y="908"/>
                      </a:lnTo>
                      <a:lnTo>
                        <a:pt x="516" y="906"/>
                      </a:lnTo>
                      <a:lnTo>
                        <a:pt x="510" y="904"/>
                      </a:lnTo>
                      <a:lnTo>
                        <a:pt x="506" y="898"/>
                      </a:lnTo>
                      <a:lnTo>
                        <a:pt x="505" y="898"/>
                      </a:lnTo>
                      <a:lnTo>
                        <a:pt x="501" y="896"/>
                      </a:lnTo>
                      <a:lnTo>
                        <a:pt x="495" y="888"/>
                      </a:lnTo>
                      <a:lnTo>
                        <a:pt x="489" y="883"/>
                      </a:lnTo>
                      <a:lnTo>
                        <a:pt x="487" y="877"/>
                      </a:lnTo>
                      <a:lnTo>
                        <a:pt x="480" y="871"/>
                      </a:lnTo>
                      <a:lnTo>
                        <a:pt x="474" y="871"/>
                      </a:lnTo>
                      <a:lnTo>
                        <a:pt x="470" y="871"/>
                      </a:lnTo>
                      <a:lnTo>
                        <a:pt x="466" y="869"/>
                      </a:lnTo>
                      <a:lnTo>
                        <a:pt x="460" y="867"/>
                      </a:lnTo>
                      <a:lnTo>
                        <a:pt x="455" y="863"/>
                      </a:lnTo>
                      <a:lnTo>
                        <a:pt x="453" y="863"/>
                      </a:lnTo>
                      <a:lnTo>
                        <a:pt x="449" y="860"/>
                      </a:lnTo>
                      <a:lnTo>
                        <a:pt x="445" y="856"/>
                      </a:lnTo>
                      <a:lnTo>
                        <a:pt x="441" y="850"/>
                      </a:lnTo>
                      <a:lnTo>
                        <a:pt x="437" y="844"/>
                      </a:lnTo>
                      <a:lnTo>
                        <a:pt x="434" y="840"/>
                      </a:lnTo>
                      <a:lnTo>
                        <a:pt x="428" y="840"/>
                      </a:lnTo>
                      <a:lnTo>
                        <a:pt x="422" y="842"/>
                      </a:lnTo>
                      <a:lnTo>
                        <a:pt x="420" y="848"/>
                      </a:lnTo>
                      <a:lnTo>
                        <a:pt x="418" y="854"/>
                      </a:lnTo>
                      <a:lnTo>
                        <a:pt x="418" y="856"/>
                      </a:lnTo>
                      <a:lnTo>
                        <a:pt x="414" y="858"/>
                      </a:lnTo>
                      <a:lnTo>
                        <a:pt x="411" y="858"/>
                      </a:lnTo>
                      <a:lnTo>
                        <a:pt x="411" y="856"/>
                      </a:lnTo>
                      <a:lnTo>
                        <a:pt x="411" y="852"/>
                      </a:lnTo>
                      <a:lnTo>
                        <a:pt x="409" y="850"/>
                      </a:lnTo>
                      <a:lnTo>
                        <a:pt x="405" y="856"/>
                      </a:lnTo>
                      <a:lnTo>
                        <a:pt x="401" y="863"/>
                      </a:lnTo>
                      <a:lnTo>
                        <a:pt x="395" y="869"/>
                      </a:lnTo>
                      <a:lnTo>
                        <a:pt x="391" y="873"/>
                      </a:lnTo>
                      <a:lnTo>
                        <a:pt x="391" y="883"/>
                      </a:lnTo>
                      <a:lnTo>
                        <a:pt x="393" y="888"/>
                      </a:lnTo>
                      <a:lnTo>
                        <a:pt x="393" y="896"/>
                      </a:lnTo>
                      <a:lnTo>
                        <a:pt x="393" y="900"/>
                      </a:lnTo>
                      <a:lnTo>
                        <a:pt x="391" y="908"/>
                      </a:lnTo>
                      <a:lnTo>
                        <a:pt x="386" y="910"/>
                      </a:lnTo>
                      <a:lnTo>
                        <a:pt x="378" y="911"/>
                      </a:lnTo>
                      <a:lnTo>
                        <a:pt x="372" y="913"/>
                      </a:lnTo>
                      <a:lnTo>
                        <a:pt x="364" y="911"/>
                      </a:lnTo>
                      <a:lnTo>
                        <a:pt x="357" y="913"/>
                      </a:lnTo>
                      <a:lnTo>
                        <a:pt x="355" y="917"/>
                      </a:lnTo>
                      <a:lnTo>
                        <a:pt x="357" y="921"/>
                      </a:lnTo>
                      <a:lnTo>
                        <a:pt x="357" y="923"/>
                      </a:lnTo>
                      <a:lnTo>
                        <a:pt x="357" y="925"/>
                      </a:lnTo>
                      <a:lnTo>
                        <a:pt x="359" y="933"/>
                      </a:lnTo>
                      <a:lnTo>
                        <a:pt x="361" y="940"/>
                      </a:lnTo>
                      <a:lnTo>
                        <a:pt x="363" y="944"/>
                      </a:lnTo>
                      <a:lnTo>
                        <a:pt x="361" y="950"/>
                      </a:lnTo>
                      <a:lnTo>
                        <a:pt x="357" y="956"/>
                      </a:lnTo>
                      <a:lnTo>
                        <a:pt x="353" y="961"/>
                      </a:lnTo>
                      <a:lnTo>
                        <a:pt x="347" y="965"/>
                      </a:lnTo>
                      <a:lnTo>
                        <a:pt x="345" y="971"/>
                      </a:lnTo>
                      <a:lnTo>
                        <a:pt x="343" y="984"/>
                      </a:lnTo>
                      <a:lnTo>
                        <a:pt x="341" y="994"/>
                      </a:lnTo>
                      <a:lnTo>
                        <a:pt x="341" y="1004"/>
                      </a:lnTo>
                      <a:lnTo>
                        <a:pt x="341" y="1013"/>
                      </a:lnTo>
                      <a:lnTo>
                        <a:pt x="336" y="1019"/>
                      </a:lnTo>
                      <a:lnTo>
                        <a:pt x="332" y="1021"/>
                      </a:lnTo>
                      <a:lnTo>
                        <a:pt x="326" y="1023"/>
                      </a:lnTo>
                      <a:lnTo>
                        <a:pt x="320" y="1025"/>
                      </a:lnTo>
                      <a:lnTo>
                        <a:pt x="311" y="1029"/>
                      </a:lnTo>
                      <a:lnTo>
                        <a:pt x="301" y="1030"/>
                      </a:lnTo>
                      <a:lnTo>
                        <a:pt x="295" y="1027"/>
                      </a:lnTo>
                      <a:lnTo>
                        <a:pt x="286" y="1029"/>
                      </a:lnTo>
                      <a:lnTo>
                        <a:pt x="276" y="1029"/>
                      </a:lnTo>
                      <a:lnTo>
                        <a:pt x="265" y="1027"/>
                      </a:lnTo>
                      <a:lnTo>
                        <a:pt x="261" y="1027"/>
                      </a:lnTo>
                      <a:lnTo>
                        <a:pt x="261" y="1015"/>
                      </a:lnTo>
                      <a:lnTo>
                        <a:pt x="255" y="1006"/>
                      </a:lnTo>
                      <a:lnTo>
                        <a:pt x="247" y="996"/>
                      </a:lnTo>
                      <a:lnTo>
                        <a:pt x="244" y="990"/>
                      </a:lnTo>
                      <a:lnTo>
                        <a:pt x="240" y="986"/>
                      </a:lnTo>
                      <a:lnTo>
                        <a:pt x="236" y="984"/>
                      </a:lnTo>
                      <a:lnTo>
                        <a:pt x="230" y="982"/>
                      </a:lnTo>
                      <a:lnTo>
                        <a:pt x="230" y="977"/>
                      </a:lnTo>
                      <a:lnTo>
                        <a:pt x="228" y="969"/>
                      </a:lnTo>
                      <a:lnTo>
                        <a:pt x="228" y="959"/>
                      </a:lnTo>
                      <a:lnTo>
                        <a:pt x="224" y="950"/>
                      </a:lnTo>
                      <a:lnTo>
                        <a:pt x="219" y="946"/>
                      </a:lnTo>
                      <a:lnTo>
                        <a:pt x="211" y="946"/>
                      </a:lnTo>
                      <a:lnTo>
                        <a:pt x="203" y="944"/>
                      </a:lnTo>
                      <a:lnTo>
                        <a:pt x="199" y="944"/>
                      </a:lnTo>
                      <a:lnTo>
                        <a:pt x="192" y="942"/>
                      </a:lnTo>
                      <a:lnTo>
                        <a:pt x="182" y="940"/>
                      </a:lnTo>
                      <a:lnTo>
                        <a:pt x="176" y="942"/>
                      </a:lnTo>
                      <a:lnTo>
                        <a:pt x="173" y="938"/>
                      </a:lnTo>
                      <a:lnTo>
                        <a:pt x="169" y="936"/>
                      </a:lnTo>
                      <a:lnTo>
                        <a:pt x="167" y="934"/>
                      </a:lnTo>
                      <a:lnTo>
                        <a:pt x="165" y="931"/>
                      </a:lnTo>
                      <a:lnTo>
                        <a:pt x="163" y="929"/>
                      </a:lnTo>
                      <a:lnTo>
                        <a:pt x="161" y="919"/>
                      </a:lnTo>
                      <a:lnTo>
                        <a:pt x="159" y="910"/>
                      </a:lnTo>
                      <a:lnTo>
                        <a:pt x="159" y="900"/>
                      </a:lnTo>
                      <a:lnTo>
                        <a:pt x="159" y="892"/>
                      </a:lnTo>
                      <a:lnTo>
                        <a:pt x="157" y="881"/>
                      </a:lnTo>
                      <a:lnTo>
                        <a:pt x="155" y="867"/>
                      </a:lnTo>
                      <a:lnTo>
                        <a:pt x="153" y="862"/>
                      </a:lnTo>
                      <a:lnTo>
                        <a:pt x="150" y="854"/>
                      </a:lnTo>
                      <a:lnTo>
                        <a:pt x="146" y="846"/>
                      </a:lnTo>
                      <a:lnTo>
                        <a:pt x="146" y="831"/>
                      </a:lnTo>
                      <a:lnTo>
                        <a:pt x="140" y="823"/>
                      </a:lnTo>
                      <a:lnTo>
                        <a:pt x="140" y="817"/>
                      </a:lnTo>
                      <a:lnTo>
                        <a:pt x="140" y="812"/>
                      </a:lnTo>
                      <a:lnTo>
                        <a:pt x="136" y="806"/>
                      </a:lnTo>
                      <a:lnTo>
                        <a:pt x="134" y="800"/>
                      </a:lnTo>
                      <a:lnTo>
                        <a:pt x="132" y="800"/>
                      </a:lnTo>
                      <a:lnTo>
                        <a:pt x="130" y="800"/>
                      </a:lnTo>
                      <a:lnTo>
                        <a:pt x="126" y="796"/>
                      </a:lnTo>
                      <a:lnTo>
                        <a:pt x="125" y="794"/>
                      </a:lnTo>
                      <a:lnTo>
                        <a:pt x="123" y="794"/>
                      </a:lnTo>
                      <a:lnTo>
                        <a:pt x="121" y="794"/>
                      </a:lnTo>
                      <a:lnTo>
                        <a:pt x="119" y="792"/>
                      </a:lnTo>
                      <a:lnTo>
                        <a:pt x="117" y="791"/>
                      </a:lnTo>
                      <a:lnTo>
                        <a:pt x="115" y="789"/>
                      </a:lnTo>
                      <a:lnTo>
                        <a:pt x="113" y="787"/>
                      </a:lnTo>
                      <a:lnTo>
                        <a:pt x="111" y="785"/>
                      </a:lnTo>
                      <a:lnTo>
                        <a:pt x="107" y="785"/>
                      </a:lnTo>
                      <a:lnTo>
                        <a:pt x="105" y="785"/>
                      </a:lnTo>
                      <a:lnTo>
                        <a:pt x="100" y="787"/>
                      </a:lnTo>
                      <a:lnTo>
                        <a:pt x="98" y="785"/>
                      </a:lnTo>
                      <a:lnTo>
                        <a:pt x="96" y="785"/>
                      </a:lnTo>
                      <a:lnTo>
                        <a:pt x="94" y="783"/>
                      </a:lnTo>
                      <a:lnTo>
                        <a:pt x="92" y="781"/>
                      </a:lnTo>
                      <a:lnTo>
                        <a:pt x="90" y="781"/>
                      </a:lnTo>
                      <a:lnTo>
                        <a:pt x="88" y="783"/>
                      </a:lnTo>
                      <a:lnTo>
                        <a:pt x="86" y="783"/>
                      </a:lnTo>
                      <a:lnTo>
                        <a:pt x="84" y="785"/>
                      </a:lnTo>
                      <a:lnTo>
                        <a:pt x="79" y="789"/>
                      </a:lnTo>
                      <a:lnTo>
                        <a:pt x="71" y="791"/>
                      </a:lnTo>
                      <a:lnTo>
                        <a:pt x="69" y="785"/>
                      </a:lnTo>
                      <a:lnTo>
                        <a:pt x="65" y="783"/>
                      </a:lnTo>
                      <a:lnTo>
                        <a:pt x="61" y="781"/>
                      </a:lnTo>
                      <a:lnTo>
                        <a:pt x="57" y="777"/>
                      </a:lnTo>
                      <a:lnTo>
                        <a:pt x="54" y="769"/>
                      </a:lnTo>
                      <a:lnTo>
                        <a:pt x="50" y="762"/>
                      </a:lnTo>
                      <a:lnTo>
                        <a:pt x="48" y="754"/>
                      </a:lnTo>
                      <a:lnTo>
                        <a:pt x="50" y="744"/>
                      </a:lnTo>
                      <a:lnTo>
                        <a:pt x="52" y="737"/>
                      </a:lnTo>
                      <a:lnTo>
                        <a:pt x="55" y="729"/>
                      </a:lnTo>
                      <a:lnTo>
                        <a:pt x="54" y="723"/>
                      </a:lnTo>
                      <a:lnTo>
                        <a:pt x="52" y="718"/>
                      </a:lnTo>
                      <a:lnTo>
                        <a:pt x="54" y="712"/>
                      </a:lnTo>
                      <a:lnTo>
                        <a:pt x="54" y="706"/>
                      </a:lnTo>
                      <a:lnTo>
                        <a:pt x="50" y="700"/>
                      </a:lnTo>
                      <a:lnTo>
                        <a:pt x="48" y="696"/>
                      </a:lnTo>
                      <a:lnTo>
                        <a:pt x="42" y="691"/>
                      </a:lnTo>
                      <a:lnTo>
                        <a:pt x="40" y="685"/>
                      </a:lnTo>
                      <a:lnTo>
                        <a:pt x="40" y="681"/>
                      </a:lnTo>
                      <a:lnTo>
                        <a:pt x="38" y="675"/>
                      </a:lnTo>
                      <a:lnTo>
                        <a:pt x="38" y="673"/>
                      </a:lnTo>
                      <a:lnTo>
                        <a:pt x="34" y="670"/>
                      </a:lnTo>
                      <a:lnTo>
                        <a:pt x="29" y="662"/>
                      </a:lnTo>
                      <a:lnTo>
                        <a:pt x="25" y="656"/>
                      </a:lnTo>
                      <a:lnTo>
                        <a:pt x="25" y="654"/>
                      </a:lnTo>
                      <a:lnTo>
                        <a:pt x="23" y="645"/>
                      </a:lnTo>
                      <a:lnTo>
                        <a:pt x="15" y="639"/>
                      </a:lnTo>
                      <a:lnTo>
                        <a:pt x="11" y="631"/>
                      </a:lnTo>
                      <a:lnTo>
                        <a:pt x="9" y="625"/>
                      </a:lnTo>
                      <a:lnTo>
                        <a:pt x="8" y="622"/>
                      </a:lnTo>
                      <a:lnTo>
                        <a:pt x="6" y="614"/>
                      </a:lnTo>
                      <a:lnTo>
                        <a:pt x="2" y="602"/>
                      </a:lnTo>
                      <a:lnTo>
                        <a:pt x="0" y="591"/>
                      </a:lnTo>
                      <a:lnTo>
                        <a:pt x="0" y="585"/>
                      </a:lnTo>
                      <a:lnTo>
                        <a:pt x="0" y="581"/>
                      </a:lnTo>
                      <a:lnTo>
                        <a:pt x="6" y="574"/>
                      </a:lnTo>
                      <a:lnTo>
                        <a:pt x="13" y="572"/>
                      </a:lnTo>
                      <a:lnTo>
                        <a:pt x="21" y="576"/>
                      </a:lnTo>
                      <a:lnTo>
                        <a:pt x="31" y="576"/>
                      </a:lnTo>
                      <a:lnTo>
                        <a:pt x="42" y="576"/>
                      </a:lnTo>
                      <a:lnTo>
                        <a:pt x="50" y="577"/>
                      </a:lnTo>
                      <a:lnTo>
                        <a:pt x="57" y="579"/>
                      </a:lnTo>
                      <a:lnTo>
                        <a:pt x="67" y="581"/>
                      </a:lnTo>
                      <a:lnTo>
                        <a:pt x="73" y="579"/>
                      </a:lnTo>
                      <a:lnTo>
                        <a:pt x="79" y="576"/>
                      </a:lnTo>
                      <a:lnTo>
                        <a:pt x="79" y="564"/>
                      </a:lnTo>
                      <a:lnTo>
                        <a:pt x="75" y="554"/>
                      </a:lnTo>
                      <a:lnTo>
                        <a:pt x="75" y="552"/>
                      </a:lnTo>
                      <a:lnTo>
                        <a:pt x="73" y="547"/>
                      </a:lnTo>
                      <a:lnTo>
                        <a:pt x="71" y="539"/>
                      </a:lnTo>
                      <a:lnTo>
                        <a:pt x="71" y="537"/>
                      </a:lnTo>
                      <a:lnTo>
                        <a:pt x="69" y="528"/>
                      </a:lnTo>
                      <a:lnTo>
                        <a:pt x="73" y="520"/>
                      </a:lnTo>
                      <a:lnTo>
                        <a:pt x="77" y="512"/>
                      </a:lnTo>
                      <a:lnTo>
                        <a:pt x="79" y="504"/>
                      </a:lnTo>
                      <a:lnTo>
                        <a:pt x="75" y="497"/>
                      </a:lnTo>
                      <a:lnTo>
                        <a:pt x="75" y="487"/>
                      </a:lnTo>
                      <a:lnTo>
                        <a:pt x="75" y="472"/>
                      </a:lnTo>
                      <a:lnTo>
                        <a:pt x="75" y="456"/>
                      </a:lnTo>
                      <a:lnTo>
                        <a:pt x="75" y="437"/>
                      </a:lnTo>
                      <a:lnTo>
                        <a:pt x="73" y="422"/>
                      </a:lnTo>
                      <a:lnTo>
                        <a:pt x="71" y="418"/>
                      </a:lnTo>
                      <a:lnTo>
                        <a:pt x="71" y="416"/>
                      </a:lnTo>
                      <a:lnTo>
                        <a:pt x="71" y="401"/>
                      </a:lnTo>
                      <a:lnTo>
                        <a:pt x="73" y="395"/>
                      </a:lnTo>
                      <a:lnTo>
                        <a:pt x="79" y="395"/>
                      </a:lnTo>
                      <a:lnTo>
                        <a:pt x="88" y="397"/>
                      </a:lnTo>
                      <a:lnTo>
                        <a:pt x="90" y="391"/>
                      </a:lnTo>
                      <a:lnTo>
                        <a:pt x="90" y="380"/>
                      </a:lnTo>
                      <a:lnTo>
                        <a:pt x="94" y="368"/>
                      </a:lnTo>
                      <a:lnTo>
                        <a:pt x="94" y="359"/>
                      </a:lnTo>
                      <a:lnTo>
                        <a:pt x="94" y="343"/>
                      </a:lnTo>
                      <a:lnTo>
                        <a:pt x="96" y="324"/>
                      </a:lnTo>
                      <a:lnTo>
                        <a:pt x="96" y="309"/>
                      </a:lnTo>
                      <a:lnTo>
                        <a:pt x="96" y="305"/>
                      </a:lnTo>
                      <a:lnTo>
                        <a:pt x="98" y="299"/>
                      </a:lnTo>
                      <a:lnTo>
                        <a:pt x="98" y="293"/>
                      </a:lnTo>
                      <a:lnTo>
                        <a:pt x="98" y="291"/>
                      </a:lnTo>
                      <a:lnTo>
                        <a:pt x="102" y="280"/>
                      </a:lnTo>
                      <a:lnTo>
                        <a:pt x="100" y="268"/>
                      </a:lnTo>
                      <a:lnTo>
                        <a:pt x="98" y="257"/>
                      </a:lnTo>
                      <a:lnTo>
                        <a:pt x="98" y="249"/>
                      </a:lnTo>
                      <a:lnTo>
                        <a:pt x="96" y="236"/>
                      </a:lnTo>
                      <a:lnTo>
                        <a:pt x="94" y="230"/>
                      </a:lnTo>
                      <a:lnTo>
                        <a:pt x="94" y="226"/>
                      </a:lnTo>
                      <a:lnTo>
                        <a:pt x="90" y="220"/>
                      </a:lnTo>
                      <a:lnTo>
                        <a:pt x="84" y="199"/>
                      </a:lnTo>
                      <a:lnTo>
                        <a:pt x="80" y="159"/>
                      </a:lnTo>
                      <a:lnTo>
                        <a:pt x="77" y="140"/>
                      </a:lnTo>
                      <a:lnTo>
                        <a:pt x="77" y="121"/>
                      </a:lnTo>
                      <a:lnTo>
                        <a:pt x="77" y="117"/>
                      </a:lnTo>
                      <a:lnTo>
                        <a:pt x="75" y="97"/>
                      </a:lnTo>
                      <a:lnTo>
                        <a:pt x="65" y="94"/>
                      </a:lnTo>
                      <a:lnTo>
                        <a:pt x="77" y="80"/>
                      </a:lnTo>
                      <a:lnTo>
                        <a:pt x="146" y="84"/>
                      </a:lnTo>
                      <a:lnTo>
                        <a:pt x="155" y="0"/>
                      </a:lnTo>
                      <a:lnTo>
                        <a:pt x="340" y="7"/>
                      </a:lnTo>
                      <a:lnTo>
                        <a:pt x="411" y="9"/>
                      </a:lnTo>
                      <a:lnTo>
                        <a:pt x="422" y="28"/>
                      </a:lnTo>
                      <a:lnTo>
                        <a:pt x="422" y="42"/>
                      </a:lnTo>
                      <a:lnTo>
                        <a:pt x="437" y="53"/>
                      </a:lnTo>
                      <a:lnTo>
                        <a:pt x="441" y="69"/>
                      </a:lnTo>
                      <a:lnTo>
                        <a:pt x="443" y="76"/>
                      </a:lnTo>
                      <a:lnTo>
                        <a:pt x="453" y="92"/>
                      </a:lnTo>
                      <a:lnTo>
                        <a:pt x="468" y="97"/>
                      </a:lnTo>
                      <a:lnTo>
                        <a:pt x="480" y="103"/>
                      </a:lnTo>
                      <a:lnTo>
                        <a:pt x="485" y="111"/>
                      </a:lnTo>
                      <a:lnTo>
                        <a:pt x="489" y="117"/>
                      </a:lnTo>
                      <a:lnTo>
                        <a:pt x="510" y="138"/>
                      </a:lnTo>
                      <a:lnTo>
                        <a:pt x="518" y="142"/>
                      </a:lnTo>
                      <a:lnTo>
                        <a:pt x="529" y="161"/>
                      </a:lnTo>
                      <a:lnTo>
                        <a:pt x="539" y="170"/>
                      </a:lnTo>
                      <a:lnTo>
                        <a:pt x="549" y="180"/>
                      </a:lnTo>
                      <a:lnTo>
                        <a:pt x="551" y="188"/>
                      </a:lnTo>
                      <a:lnTo>
                        <a:pt x="568" y="188"/>
                      </a:lnTo>
                      <a:lnTo>
                        <a:pt x="579" y="197"/>
                      </a:lnTo>
                      <a:lnTo>
                        <a:pt x="589" y="220"/>
                      </a:lnTo>
                      <a:lnTo>
                        <a:pt x="616" y="236"/>
                      </a:lnTo>
                      <a:lnTo>
                        <a:pt x="616" y="240"/>
                      </a:lnTo>
                      <a:lnTo>
                        <a:pt x="618" y="255"/>
                      </a:lnTo>
                      <a:lnTo>
                        <a:pt x="618" y="266"/>
                      </a:lnTo>
                      <a:lnTo>
                        <a:pt x="635" y="280"/>
                      </a:lnTo>
                      <a:lnTo>
                        <a:pt x="645" y="301"/>
                      </a:lnTo>
                      <a:lnTo>
                        <a:pt x="641" y="324"/>
                      </a:lnTo>
                      <a:lnTo>
                        <a:pt x="641" y="339"/>
                      </a:lnTo>
                      <a:lnTo>
                        <a:pt x="641" y="349"/>
                      </a:lnTo>
                      <a:lnTo>
                        <a:pt x="652" y="359"/>
                      </a:lnTo>
                      <a:lnTo>
                        <a:pt x="656" y="384"/>
                      </a:lnTo>
                      <a:lnTo>
                        <a:pt x="668" y="389"/>
                      </a:lnTo>
                      <a:lnTo>
                        <a:pt x="683" y="399"/>
                      </a:lnTo>
                      <a:lnTo>
                        <a:pt x="702" y="414"/>
                      </a:lnTo>
                      <a:lnTo>
                        <a:pt x="712" y="424"/>
                      </a:lnTo>
                      <a:lnTo>
                        <a:pt x="725" y="435"/>
                      </a:lnTo>
                      <a:lnTo>
                        <a:pt x="729" y="449"/>
                      </a:lnTo>
                      <a:lnTo>
                        <a:pt x="756" y="456"/>
                      </a:lnTo>
                      <a:lnTo>
                        <a:pt x="762" y="458"/>
                      </a:lnTo>
                      <a:lnTo>
                        <a:pt x="767" y="468"/>
                      </a:lnTo>
                      <a:lnTo>
                        <a:pt x="781" y="478"/>
                      </a:lnTo>
                      <a:lnTo>
                        <a:pt x="785" y="480"/>
                      </a:lnTo>
                      <a:lnTo>
                        <a:pt x="814" y="495"/>
                      </a:lnTo>
                      <a:lnTo>
                        <a:pt x="825" y="495"/>
                      </a:lnTo>
                      <a:lnTo>
                        <a:pt x="831" y="503"/>
                      </a:lnTo>
                      <a:lnTo>
                        <a:pt x="850" y="504"/>
                      </a:lnTo>
                      <a:lnTo>
                        <a:pt x="844" y="514"/>
                      </a:lnTo>
                      <a:lnTo>
                        <a:pt x="837" y="528"/>
                      </a:lnTo>
                      <a:lnTo>
                        <a:pt x="829" y="539"/>
                      </a:lnTo>
                      <a:lnTo>
                        <a:pt x="823" y="547"/>
                      </a:lnTo>
                      <a:lnTo>
                        <a:pt x="815" y="556"/>
                      </a:lnTo>
                      <a:lnTo>
                        <a:pt x="806" y="572"/>
                      </a:lnTo>
                      <a:lnTo>
                        <a:pt x="798" y="583"/>
                      </a:lnTo>
                      <a:lnTo>
                        <a:pt x="796" y="587"/>
                      </a:lnTo>
                      <a:lnTo>
                        <a:pt x="781" y="610"/>
                      </a:lnTo>
                      <a:lnTo>
                        <a:pt x="766" y="635"/>
                      </a:lnTo>
                      <a:lnTo>
                        <a:pt x="746" y="662"/>
                      </a:lnTo>
                      <a:lnTo>
                        <a:pt x="731" y="685"/>
                      </a:lnTo>
                      <a:lnTo>
                        <a:pt x="735" y="704"/>
                      </a:lnTo>
                      <a:lnTo>
                        <a:pt x="737" y="712"/>
                      </a:lnTo>
                      <a:lnTo>
                        <a:pt x="739" y="723"/>
                      </a:lnTo>
                      <a:lnTo>
                        <a:pt x="746" y="767"/>
                      </a:lnTo>
                      <a:lnTo>
                        <a:pt x="754" y="808"/>
                      </a:lnTo>
                      <a:lnTo>
                        <a:pt x="762" y="840"/>
                      </a:lnTo>
                      <a:lnTo>
                        <a:pt x="766" y="860"/>
                      </a:lnTo>
                      <a:lnTo>
                        <a:pt x="766" y="862"/>
                      </a:lnTo>
                      <a:lnTo>
                        <a:pt x="766" y="873"/>
                      </a:lnTo>
                      <a:lnTo>
                        <a:pt x="769" y="879"/>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82" name="Freeform 228"/>
                <p:cNvSpPr>
                  <a:spLocks/>
                </p:cNvSpPr>
                <p:nvPr/>
              </p:nvSpPr>
              <p:spPr bwMode="auto">
                <a:xfrm>
                  <a:off x="2628738" y="4631665"/>
                  <a:ext cx="646879" cy="419890"/>
                </a:xfrm>
                <a:custGeom>
                  <a:avLst/>
                  <a:gdLst>
                    <a:gd name="T0" fmla="*/ 2147483647 w 653"/>
                    <a:gd name="T1" fmla="*/ 2147483647 h 418"/>
                    <a:gd name="T2" fmla="*/ 2147483647 w 653"/>
                    <a:gd name="T3" fmla="*/ 2147483647 h 418"/>
                    <a:gd name="T4" fmla="*/ 2147483647 w 653"/>
                    <a:gd name="T5" fmla="*/ 2147483647 h 418"/>
                    <a:gd name="T6" fmla="*/ 2147483647 w 653"/>
                    <a:gd name="T7" fmla="*/ 2147483647 h 418"/>
                    <a:gd name="T8" fmla="*/ 2147483647 w 653"/>
                    <a:gd name="T9" fmla="*/ 2147483647 h 418"/>
                    <a:gd name="T10" fmla="*/ 2147483647 w 653"/>
                    <a:gd name="T11" fmla="*/ 2147483647 h 418"/>
                    <a:gd name="T12" fmla="*/ 2147483647 w 653"/>
                    <a:gd name="T13" fmla="*/ 2147483647 h 418"/>
                    <a:gd name="T14" fmla="*/ 2147483647 w 653"/>
                    <a:gd name="T15" fmla="*/ 2147483647 h 418"/>
                    <a:gd name="T16" fmla="*/ 2147483647 w 653"/>
                    <a:gd name="T17" fmla="*/ 2147483647 h 418"/>
                    <a:gd name="T18" fmla="*/ 2147483647 w 653"/>
                    <a:gd name="T19" fmla="*/ 2147483647 h 418"/>
                    <a:gd name="T20" fmla="*/ 2147483647 w 653"/>
                    <a:gd name="T21" fmla="*/ 2147483647 h 418"/>
                    <a:gd name="T22" fmla="*/ 2147483647 w 653"/>
                    <a:gd name="T23" fmla="*/ 2147483647 h 418"/>
                    <a:gd name="T24" fmla="*/ 2147483647 w 653"/>
                    <a:gd name="T25" fmla="*/ 2147483647 h 418"/>
                    <a:gd name="T26" fmla="*/ 2147483647 w 653"/>
                    <a:gd name="T27" fmla="*/ 2147483647 h 418"/>
                    <a:gd name="T28" fmla="*/ 2147483647 w 653"/>
                    <a:gd name="T29" fmla="*/ 2147483647 h 418"/>
                    <a:gd name="T30" fmla="*/ 2147483647 w 653"/>
                    <a:gd name="T31" fmla="*/ 2147483647 h 418"/>
                    <a:gd name="T32" fmla="*/ 2147483647 w 653"/>
                    <a:gd name="T33" fmla="*/ 2147483647 h 418"/>
                    <a:gd name="T34" fmla="*/ 2147483647 w 653"/>
                    <a:gd name="T35" fmla="*/ 2147483647 h 418"/>
                    <a:gd name="T36" fmla="*/ 2147483647 w 653"/>
                    <a:gd name="T37" fmla="*/ 2147483647 h 418"/>
                    <a:gd name="T38" fmla="*/ 2147483647 w 653"/>
                    <a:gd name="T39" fmla="*/ 2147483647 h 418"/>
                    <a:gd name="T40" fmla="*/ 2147483647 w 653"/>
                    <a:gd name="T41" fmla="*/ 2147483647 h 418"/>
                    <a:gd name="T42" fmla="*/ 2147483647 w 653"/>
                    <a:gd name="T43" fmla="*/ 2147483647 h 418"/>
                    <a:gd name="T44" fmla="*/ 2147483647 w 653"/>
                    <a:gd name="T45" fmla="*/ 2147483647 h 418"/>
                    <a:gd name="T46" fmla="*/ 2147483647 w 653"/>
                    <a:gd name="T47" fmla="*/ 2147483647 h 418"/>
                    <a:gd name="T48" fmla="*/ 0 w 653"/>
                    <a:gd name="T49" fmla="*/ 2147483647 h 418"/>
                    <a:gd name="T50" fmla="*/ 2147483647 w 653"/>
                    <a:gd name="T51" fmla="*/ 2147483647 h 418"/>
                    <a:gd name="T52" fmla="*/ 2147483647 w 653"/>
                    <a:gd name="T53" fmla="*/ 2147483647 h 418"/>
                    <a:gd name="T54" fmla="*/ 2147483647 w 653"/>
                    <a:gd name="T55" fmla="*/ 2147483647 h 418"/>
                    <a:gd name="T56" fmla="*/ 2147483647 w 653"/>
                    <a:gd name="T57" fmla="*/ 2147483647 h 418"/>
                    <a:gd name="T58" fmla="*/ 2147483647 w 653"/>
                    <a:gd name="T59" fmla="*/ 2147483647 h 418"/>
                    <a:gd name="T60" fmla="*/ 2147483647 w 653"/>
                    <a:gd name="T61" fmla="*/ 2147483647 h 418"/>
                    <a:gd name="T62" fmla="*/ 2147483647 w 653"/>
                    <a:gd name="T63" fmla="*/ 2147483647 h 418"/>
                    <a:gd name="T64" fmla="*/ 2147483647 w 653"/>
                    <a:gd name="T65" fmla="*/ 2147483647 h 418"/>
                    <a:gd name="T66" fmla="*/ 2147483647 w 653"/>
                    <a:gd name="T67" fmla="*/ 2147483647 h 418"/>
                    <a:gd name="T68" fmla="*/ 2147483647 w 653"/>
                    <a:gd name="T69" fmla="*/ 2147483647 h 418"/>
                    <a:gd name="T70" fmla="*/ 2147483647 w 653"/>
                    <a:gd name="T71" fmla="*/ 2147483647 h 418"/>
                    <a:gd name="T72" fmla="*/ 2147483647 w 653"/>
                    <a:gd name="T73" fmla="*/ 2147483647 h 418"/>
                    <a:gd name="T74" fmla="*/ 2147483647 w 653"/>
                    <a:gd name="T75" fmla="*/ 2147483647 h 418"/>
                    <a:gd name="T76" fmla="*/ 2147483647 w 653"/>
                    <a:gd name="T77" fmla="*/ 2147483647 h 418"/>
                    <a:gd name="T78" fmla="*/ 2147483647 w 653"/>
                    <a:gd name="T79" fmla="*/ 2147483647 h 418"/>
                    <a:gd name="T80" fmla="*/ 2147483647 w 653"/>
                    <a:gd name="T81" fmla="*/ 2147483647 h 418"/>
                    <a:gd name="T82" fmla="*/ 2147483647 w 653"/>
                    <a:gd name="T83" fmla="*/ 2147483647 h 418"/>
                    <a:gd name="T84" fmla="*/ 2147483647 w 653"/>
                    <a:gd name="T85" fmla="*/ 2147483647 h 418"/>
                    <a:gd name="T86" fmla="*/ 2147483647 w 653"/>
                    <a:gd name="T87" fmla="*/ 2147483647 h 418"/>
                    <a:gd name="T88" fmla="*/ 2147483647 w 653"/>
                    <a:gd name="T89" fmla="*/ 2147483647 h 418"/>
                    <a:gd name="T90" fmla="*/ 2147483647 w 653"/>
                    <a:gd name="T91" fmla="*/ 2147483647 h 418"/>
                    <a:gd name="T92" fmla="*/ 2147483647 w 653"/>
                    <a:gd name="T93" fmla="*/ 2147483647 h 418"/>
                    <a:gd name="T94" fmla="*/ 2147483647 w 653"/>
                    <a:gd name="T95" fmla="*/ 2147483647 h 418"/>
                    <a:gd name="T96" fmla="*/ 2147483647 w 653"/>
                    <a:gd name="T97" fmla="*/ 2147483647 h 418"/>
                    <a:gd name="T98" fmla="*/ 2147483647 w 653"/>
                    <a:gd name="T99" fmla="*/ 2147483647 h 418"/>
                    <a:gd name="T100" fmla="*/ 2147483647 w 653"/>
                    <a:gd name="T101" fmla="*/ 2147483647 h 418"/>
                    <a:gd name="T102" fmla="*/ 2147483647 w 653"/>
                    <a:gd name="T103" fmla="*/ 2147483647 h 418"/>
                    <a:gd name="T104" fmla="*/ 2147483647 w 653"/>
                    <a:gd name="T105" fmla="*/ 2147483647 h 418"/>
                    <a:gd name="T106" fmla="*/ 2147483647 w 653"/>
                    <a:gd name="T107" fmla="*/ 2147483647 h 418"/>
                    <a:gd name="T108" fmla="*/ 2147483647 w 653"/>
                    <a:gd name="T109" fmla="*/ 2147483647 h 418"/>
                    <a:gd name="T110" fmla="*/ 2147483647 w 653"/>
                    <a:gd name="T111" fmla="*/ 2147483647 h 418"/>
                    <a:gd name="T112" fmla="*/ 2147483647 w 653"/>
                    <a:gd name="T113" fmla="*/ 2147483647 h 418"/>
                    <a:gd name="T114" fmla="*/ 2147483647 w 653"/>
                    <a:gd name="T115" fmla="*/ 2147483647 h 418"/>
                    <a:gd name="T116" fmla="*/ 2147483647 w 653"/>
                    <a:gd name="T117" fmla="*/ 2147483647 h 418"/>
                    <a:gd name="T118" fmla="*/ 2147483647 w 653"/>
                    <a:gd name="T119" fmla="*/ 2147483647 h 418"/>
                    <a:gd name="T120" fmla="*/ 2147483647 w 653"/>
                    <a:gd name="T121" fmla="*/ 2147483647 h 418"/>
                    <a:gd name="T122" fmla="*/ 2147483647 w 653"/>
                    <a:gd name="T123" fmla="*/ 2147483647 h 418"/>
                    <a:gd name="T124" fmla="*/ 2147483647 w 653"/>
                    <a:gd name="T125" fmla="*/ 2147483647 h 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3"/>
                    <a:gd name="T190" fmla="*/ 0 h 418"/>
                    <a:gd name="T191" fmla="*/ 653 w 653"/>
                    <a:gd name="T192" fmla="*/ 418 h 4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3" h="418">
                      <a:moveTo>
                        <a:pt x="614" y="267"/>
                      </a:moveTo>
                      <a:lnTo>
                        <a:pt x="616" y="267"/>
                      </a:lnTo>
                      <a:lnTo>
                        <a:pt x="618" y="269"/>
                      </a:lnTo>
                      <a:lnTo>
                        <a:pt x="620" y="271"/>
                      </a:lnTo>
                      <a:lnTo>
                        <a:pt x="624" y="275"/>
                      </a:lnTo>
                      <a:lnTo>
                        <a:pt x="626" y="278"/>
                      </a:lnTo>
                      <a:lnTo>
                        <a:pt x="630" y="280"/>
                      </a:lnTo>
                      <a:lnTo>
                        <a:pt x="633" y="286"/>
                      </a:lnTo>
                      <a:lnTo>
                        <a:pt x="641" y="290"/>
                      </a:lnTo>
                      <a:lnTo>
                        <a:pt x="647" y="292"/>
                      </a:lnTo>
                      <a:lnTo>
                        <a:pt x="649" y="299"/>
                      </a:lnTo>
                      <a:lnTo>
                        <a:pt x="649" y="301"/>
                      </a:lnTo>
                      <a:lnTo>
                        <a:pt x="649" y="305"/>
                      </a:lnTo>
                      <a:lnTo>
                        <a:pt x="649" y="307"/>
                      </a:lnTo>
                      <a:lnTo>
                        <a:pt x="647" y="315"/>
                      </a:lnTo>
                      <a:lnTo>
                        <a:pt x="649" y="319"/>
                      </a:lnTo>
                      <a:lnTo>
                        <a:pt x="649" y="321"/>
                      </a:lnTo>
                      <a:lnTo>
                        <a:pt x="649" y="324"/>
                      </a:lnTo>
                      <a:lnTo>
                        <a:pt x="653" y="330"/>
                      </a:lnTo>
                      <a:lnTo>
                        <a:pt x="653" y="336"/>
                      </a:lnTo>
                      <a:lnTo>
                        <a:pt x="653" y="342"/>
                      </a:lnTo>
                      <a:lnTo>
                        <a:pt x="649" y="346"/>
                      </a:lnTo>
                      <a:lnTo>
                        <a:pt x="647" y="347"/>
                      </a:lnTo>
                      <a:lnTo>
                        <a:pt x="645" y="347"/>
                      </a:lnTo>
                      <a:lnTo>
                        <a:pt x="643" y="351"/>
                      </a:lnTo>
                      <a:lnTo>
                        <a:pt x="641" y="353"/>
                      </a:lnTo>
                      <a:lnTo>
                        <a:pt x="637" y="353"/>
                      </a:lnTo>
                      <a:lnTo>
                        <a:pt x="635" y="355"/>
                      </a:lnTo>
                      <a:lnTo>
                        <a:pt x="633" y="359"/>
                      </a:lnTo>
                      <a:lnTo>
                        <a:pt x="630" y="363"/>
                      </a:lnTo>
                      <a:lnTo>
                        <a:pt x="628" y="363"/>
                      </a:lnTo>
                      <a:lnTo>
                        <a:pt x="626" y="367"/>
                      </a:lnTo>
                      <a:lnTo>
                        <a:pt x="622" y="369"/>
                      </a:lnTo>
                      <a:lnTo>
                        <a:pt x="618" y="370"/>
                      </a:lnTo>
                      <a:lnTo>
                        <a:pt x="618" y="372"/>
                      </a:lnTo>
                      <a:lnTo>
                        <a:pt x="614" y="374"/>
                      </a:lnTo>
                      <a:lnTo>
                        <a:pt x="610" y="376"/>
                      </a:lnTo>
                      <a:lnTo>
                        <a:pt x="607" y="378"/>
                      </a:lnTo>
                      <a:lnTo>
                        <a:pt x="603" y="378"/>
                      </a:lnTo>
                      <a:lnTo>
                        <a:pt x="599" y="380"/>
                      </a:lnTo>
                      <a:lnTo>
                        <a:pt x="599" y="382"/>
                      </a:lnTo>
                      <a:lnTo>
                        <a:pt x="599" y="384"/>
                      </a:lnTo>
                      <a:lnTo>
                        <a:pt x="599" y="386"/>
                      </a:lnTo>
                      <a:lnTo>
                        <a:pt x="597" y="390"/>
                      </a:lnTo>
                      <a:lnTo>
                        <a:pt x="593" y="397"/>
                      </a:lnTo>
                      <a:lnTo>
                        <a:pt x="587" y="403"/>
                      </a:lnTo>
                      <a:lnTo>
                        <a:pt x="582" y="407"/>
                      </a:lnTo>
                      <a:lnTo>
                        <a:pt x="578" y="411"/>
                      </a:lnTo>
                      <a:lnTo>
                        <a:pt x="576" y="415"/>
                      </a:lnTo>
                      <a:lnTo>
                        <a:pt x="574" y="418"/>
                      </a:lnTo>
                      <a:lnTo>
                        <a:pt x="570" y="418"/>
                      </a:lnTo>
                      <a:lnTo>
                        <a:pt x="561" y="415"/>
                      </a:lnTo>
                      <a:lnTo>
                        <a:pt x="559" y="407"/>
                      </a:lnTo>
                      <a:lnTo>
                        <a:pt x="551" y="401"/>
                      </a:lnTo>
                      <a:lnTo>
                        <a:pt x="539" y="392"/>
                      </a:lnTo>
                      <a:lnTo>
                        <a:pt x="532" y="386"/>
                      </a:lnTo>
                      <a:lnTo>
                        <a:pt x="530" y="380"/>
                      </a:lnTo>
                      <a:lnTo>
                        <a:pt x="530" y="376"/>
                      </a:lnTo>
                      <a:lnTo>
                        <a:pt x="528" y="378"/>
                      </a:lnTo>
                      <a:lnTo>
                        <a:pt x="526" y="378"/>
                      </a:lnTo>
                      <a:lnTo>
                        <a:pt x="522" y="378"/>
                      </a:lnTo>
                      <a:lnTo>
                        <a:pt x="516" y="374"/>
                      </a:lnTo>
                      <a:lnTo>
                        <a:pt x="515" y="374"/>
                      </a:lnTo>
                      <a:lnTo>
                        <a:pt x="513" y="372"/>
                      </a:lnTo>
                      <a:lnTo>
                        <a:pt x="513" y="374"/>
                      </a:lnTo>
                      <a:lnTo>
                        <a:pt x="513" y="378"/>
                      </a:lnTo>
                      <a:lnTo>
                        <a:pt x="511" y="378"/>
                      </a:lnTo>
                      <a:lnTo>
                        <a:pt x="513" y="382"/>
                      </a:lnTo>
                      <a:lnTo>
                        <a:pt x="507" y="380"/>
                      </a:lnTo>
                      <a:lnTo>
                        <a:pt x="499" y="376"/>
                      </a:lnTo>
                      <a:lnTo>
                        <a:pt x="491" y="376"/>
                      </a:lnTo>
                      <a:lnTo>
                        <a:pt x="478" y="372"/>
                      </a:lnTo>
                      <a:lnTo>
                        <a:pt x="472" y="370"/>
                      </a:lnTo>
                      <a:lnTo>
                        <a:pt x="468" y="370"/>
                      </a:lnTo>
                      <a:lnTo>
                        <a:pt x="470" y="367"/>
                      </a:lnTo>
                      <a:lnTo>
                        <a:pt x="468" y="365"/>
                      </a:lnTo>
                      <a:lnTo>
                        <a:pt x="465" y="367"/>
                      </a:lnTo>
                      <a:lnTo>
                        <a:pt x="463" y="367"/>
                      </a:lnTo>
                      <a:lnTo>
                        <a:pt x="459" y="365"/>
                      </a:lnTo>
                      <a:lnTo>
                        <a:pt x="457" y="359"/>
                      </a:lnTo>
                      <a:lnTo>
                        <a:pt x="455" y="357"/>
                      </a:lnTo>
                      <a:lnTo>
                        <a:pt x="451" y="353"/>
                      </a:lnTo>
                      <a:lnTo>
                        <a:pt x="447" y="351"/>
                      </a:lnTo>
                      <a:lnTo>
                        <a:pt x="447" y="353"/>
                      </a:lnTo>
                      <a:lnTo>
                        <a:pt x="444" y="353"/>
                      </a:lnTo>
                      <a:lnTo>
                        <a:pt x="438" y="351"/>
                      </a:lnTo>
                      <a:lnTo>
                        <a:pt x="436" y="351"/>
                      </a:lnTo>
                      <a:lnTo>
                        <a:pt x="432" y="351"/>
                      </a:lnTo>
                      <a:lnTo>
                        <a:pt x="436" y="351"/>
                      </a:lnTo>
                      <a:lnTo>
                        <a:pt x="438" y="353"/>
                      </a:lnTo>
                      <a:lnTo>
                        <a:pt x="442" y="355"/>
                      </a:lnTo>
                      <a:lnTo>
                        <a:pt x="440" y="357"/>
                      </a:lnTo>
                      <a:lnTo>
                        <a:pt x="442" y="359"/>
                      </a:lnTo>
                      <a:lnTo>
                        <a:pt x="444" y="357"/>
                      </a:lnTo>
                      <a:lnTo>
                        <a:pt x="444" y="359"/>
                      </a:lnTo>
                      <a:lnTo>
                        <a:pt x="445" y="359"/>
                      </a:lnTo>
                      <a:lnTo>
                        <a:pt x="449" y="361"/>
                      </a:lnTo>
                      <a:lnTo>
                        <a:pt x="451" y="363"/>
                      </a:lnTo>
                      <a:lnTo>
                        <a:pt x="453" y="363"/>
                      </a:lnTo>
                      <a:lnTo>
                        <a:pt x="453" y="361"/>
                      </a:lnTo>
                      <a:lnTo>
                        <a:pt x="457" y="363"/>
                      </a:lnTo>
                      <a:lnTo>
                        <a:pt x="455" y="367"/>
                      </a:lnTo>
                      <a:lnTo>
                        <a:pt x="447" y="365"/>
                      </a:lnTo>
                      <a:lnTo>
                        <a:pt x="440" y="361"/>
                      </a:lnTo>
                      <a:lnTo>
                        <a:pt x="434" y="359"/>
                      </a:lnTo>
                      <a:lnTo>
                        <a:pt x="432" y="359"/>
                      </a:lnTo>
                      <a:lnTo>
                        <a:pt x="430" y="359"/>
                      </a:lnTo>
                      <a:lnTo>
                        <a:pt x="424" y="359"/>
                      </a:lnTo>
                      <a:lnTo>
                        <a:pt x="417" y="357"/>
                      </a:lnTo>
                      <a:lnTo>
                        <a:pt x="415" y="351"/>
                      </a:lnTo>
                      <a:lnTo>
                        <a:pt x="413" y="349"/>
                      </a:lnTo>
                      <a:lnTo>
                        <a:pt x="413" y="355"/>
                      </a:lnTo>
                      <a:lnTo>
                        <a:pt x="409" y="357"/>
                      </a:lnTo>
                      <a:lnTo>
                        <a:pt x="401" y="357"/>
                      </a:lnTo>
                      <a:lnTo>
                        <a:pt x="388" y="357"/>
                      </a:lnTo>
                      <a:lnTo>
                        <a:pt x="380" y="353"/>
                      </a:lnTo>
                      <a:lnTo>
                        <a:pt x="373" y="347"/>
                      </a:lnTo>
                      <a:lnTo>
                        <a:pt x="367" y="342"/>
                      </a:lnTo>
                      <a:lnTo>
                        <a:pt x="363" y="340"/>
                      </a:lnTo>
                      <a:lnTo>
                        <a:pt x="361" y="338"/>
                      </a:lnTo>
                      <a:lnTo>
                        <a:pt x="359" y="338"/>
                      </a:lnTo>
                      <a:lnTo>
                        <a:pt x="359" y="336"/>
                      </a:lnTo>
                      <a:lnTo>
                        <a:pt x="357" y="332"/>
                      </a:lnTo>
                      <a:lnTo>
                        <a:pt x="357" y="334"/>
                      </a:lnTo>
                      <a:lnTo>
                        <a:pt x="353" y="334"/>
                      </a:lnTo>
                      <a:lnTo>
                        <a:pt x="353" y="330"/>
                      </a:lnTo>
                      <a:lnTo>
                        <a:pt x="353" y="326"/>
                      </a:lnTo>
                      <a:lnTo>
                        <a:pt x="351" y="326"/>
                      </a:lnTo>
                      <a:lnTo>
                        <a:pt x="348" y="326"/>
                      </a:lnTo>
                      <a:lnTo>
                        <a:pt x="346" y="328"/>
                      </a:lnTo>
                      <a:lnTo>
                        <a:pt x="348" y="328"/>
                      </a:lnTo>
                      <a:lnTo>
                        <a:pt x="344" y="330"/>
                      </a:lnTo>
                      <a:lnTo>
                        <a:pt x="342" y="326"/>
                      </a:lnTo>
                      <a:lnTo>
                        <a:pt x="340" y="323"/>
                      </a:lnTo>
                      <a:lnTo>
                        <a:pt x="334" y="321"/>
                      </a:lnTo>
                      <a:lnTo>
                        <a:pt x="325" y="319"/>
                      </a:lnTo>
                      <a:lnTo>
                        <a:pt x="315" y="315"/>
                      </a:lnTo>
                      <a:lnTo>
                        <a:pt x="303" y="311"/>
                      </a:lnTo>
                      <a:lnTo>
                        <a:pt x="300" y="311"/>
                      </a:lnTo>
                      <a:lnTo>
                        <a:pt x="292" y="309"/>
                      </a:lnTo>
                      <a:lnTo>
                        <a:pt x="284" y="307"/>
                      </a:lnTo>
                      <a:lnTo>
                        <a:pt x="280" y="301"/>
                      </a:lnTo>
                      <a:lnTo>
                        <a:pt x="275" y="299"/>
                      </a:lnTo>
                      <a:lnTo>
                        <a:pt x="273" y="299"/>
                      </a:lnTo>
                      <a:lnTo>
                        <a:pt x="271" y="298"/>
                      </a:lnTo>
                      <a:lnTo>
                        <a:pt x="267" y="296"/>
                      </a:lnTo>
                      <a:lnTo>
                        <a:pt x="265" y="294"/>
                      </a:lnTo>
                      <a:lnTo>
                        <a:pt x="263" y="296"/>
                      </a:lnTo>
                      <a:lnTo>
                        <a:pt x="259" y="294"/>
                      </a:lnTo>
                      <a:lnTo>
                        <a:pt x="261" y="294"/>
                      </a:lnTo>
                      <a:lnTo>
                        <a:pt x="255" y="292"/>
                      </a:lnTo>
                      <a:lnTo>
                        <a:pt x="254" y="292"/>
                      </a:lnTo>
                      <a:lnTo>
                        <a:pt x="254" y="294"/>
                      </a:lnTo>
                      <a:lnTo>
                        <a:pt x="250" y="292"/>
                      </a:lnTo>
                      <a:lnTo>
                        <a:pt x="248" y="292"/>
                      </a:lnTo>
                      <a:lnTo>
                        <a:pt x="244" y="292"/>
                      </a:lnTo>
                      <a:lnTo>
                        <a:pt x="242" y="290"/>
                      </a:lnTo>
                      <a:lnTo>
                        <a:pt x="244" y="292"/>
                      </a:lnTo>
                      <a:lnTo>
                        <a:pt x="252" y="296"/>
                      </a:lnTo>
                      <a:lnTo>
                        <a:pt x="257" y="296"/>
                      </a:lnTo>
                      <a:lnTo>
                        <a:pt x="263" y="298"/>
                      </a:lnTo>
                      <a:lnTo>
                        <a:pt x="267" y="299"/>
                      </a:lnTo>
                      <a:lnTo>
                        <a:pt x="273" y="301"/>
                      </a:lnTo>
                      <a:lnTo>
                        <a:pt x="277" y="303"/>
                      </a:lnTo>
                      <a:lnTo>
                        <a:pt x="273" y="303"/>
                      </a:lnTo>
                      <a:lnTo>
                        <a:pt x="265" y="303"/>
                      </a:lnTo>
                      <a:lnTo>
                        <a:pt x="255" y="299"/>
                      </a:lnTo>
                      <a:lnTo>
                        <a:pt x="248" y="298"/>
                      </a:lnTo>
                      <a:lnTo>
                        <a:pt x="242" y="294"/>
                      </a:lnTo>
                      <a:lnTo>
                        <a:pt x="236" y="292"/>
                      </a:lnTo>
                      <a:lnTo>
                        <a:pt x="232" y="292"/>
                      </a:lnTo>
                      <a:lnTo>
                        <a:pt x="229" y="290"/>
                      </a:lnTo>
                      <a:lnTo>
                        <a:pt x="225" y="290"/>
                      </a:lnTo>
                      <a:lnTo>
                        <a:pt x="217" y="284"/>
                      </a:lnTo>
                      <a:lnTo>
                        <a:pt x="209" y="282"/>
                      </a:lnTo>
                      <a:lnTo>
                        <a:pt x="202" y="278"/>
                      </a:lnTo>
                      <a:lnTo>
                        <a:pt x="200" y="275"/>
                      </a:lnTo>
                      <a:lnTo>
                        <a:pt x="200" y="271"/>
                      </a:lnTo>
                      <a:lnTo>
                        <a:pt x="198" y="271"/>
                      </a:lnTo>
                      <a:lnTo>
                        <a:pt x="196" y="271"/>
                      </a:lnTo>
                      <a:lnTo>
                        <a:pt x="198" y="275"/>
                      </a:lnTo>
                      <a:lnTo>
                        <a:pt x="194" y="273"/>
                      </a:lnTo>
                      <a:lnTo>
                        <a:pt x="188" y="269"/>
                      </a:lnTo>
                      <a:lnTo>
                        <a:pt x="186" y="267"/>
                      </a:lnTo>
                      <a:lnTo>
                        <a:pt x="186" y="265"/>
                      </a:lnTo>
                      <a:lnTo>
                        <a:pt x="184" y="267"/>
                      </a:lnTo>
                      <a:lnTo>
                        <a:pt x="179" y="263"/>
                      </a:lnTo>
                      <a:lnTo>
                        <a:pt x="175" y="261"/>
                      </a:lnTo>
                      <a:lnTo>
                        <a:pt x="173" y="261"/>
                      </a:lnTo>
                      <a:lnTo>
                        <a:pt x="169" y="259"/>
                      </a:lnTo>
                      <a:lnTo>
                        <a:pt x="169" y="253"/>
                      </a:lnTo>
                      <a:lnTo>
                        <a:pt x="158" y="244"/>
                      </a:lnTo>
                      <a:lnTo>
                        <a:pt x="152" y="240"/>
                      </a:lnTo>
                      <a:lnTo>
                        <a:pt x="146" y="234"/>
                      </a:lnTo>
                      <a:lnTo>
                        <a:pt x="133" y="227"/>
                      </a:lnTo>
                      <a:lnTo>
                        <a:pt x="127" y="221"/>
                      </a:lnTo>
                      <a:lnTo>
                        <a:pt x="127" y="213"/>
                      </a:lnTo>
                      <a:lnTo>
                        <a:pt x="121" y="209"/>
                      </a:lnTo>
                      <a:lnTo>
                        <a:pt x="117" y="205"/>
                      </a:lnTo>
                      <a:lnTo>
                        <a:pt x="106" y="200"/>
                      </a:lnTo>
                      <a:lnTo>
                        <a:pt x="104" y="200"/>
                      </a:lnTo>
                      <a:lnTo>
                        <a:pt x="102" y="202"/>
                      </a:lnTo>
                      <a:lnTo>
                        <a:pt x="100" y="198"/>
                      </a:lnTo>
                      <a:lnTo>
                        <a:pt x="100" y="200"/>
                      </a:lnTo>
                      <a:lnTo>
                        <a:pt x="96" y="200"/>
                      </a:lnTo>
                      <a:lnTo>
                        <a:pt x="90" y="196"/>
                      </a:lnTo>
                      <a:lnTo>
                        <a:pt x="88" y="194"/>
                      </a:lnTo>
                      <a:lnTo>
                        <a:pt x="85" y="194"/>
                      </a:lnTo>
                      <a:lnTo>
                        <a:pt x="81" y="190"/>
                      </a:lnTo>
                      <a:lnTo>
                        <a:pt x="75" y="180"/>
                      </a:lnTo>
                      <a:lnTo>
                        <a:pt x="71" y="175"/>
                      </a:lnTo>
                      <a:lnTo>
                        <a:pt x="64" y="171"/>
                      </a:lnTo>
                      <a:lnTo>
                        <a:pt x="60" y="163"/>
                      </a:lnTo>
                      <a:lnTo>
                        <a:pt x="54" y="159"/>
                      </a:lnTo>
                      <a:lnTo>
                        <a:pt x="44" y="152"/>
                      </a:lnTo>
                      <a:lnTo>
                        <a:pt x="33" y="146"/>
                      </a:lnTo>
                      <a:lnTo>
                        <a:pt x="25" y="142"/>
                      </a:lnTo>
                      <a:lnTo>
                        <a:pt x="19" y="140"/>
                      </a:lnTo>
                      <a:lnTo>
                        <a:pt x="16" y="140"/>
                      </a:lnTo>
                      <a:lnTo>
                        <a:pt x="10" y="142"/>
                      </a:lnTo>
                      <a:lnTo>
                        <a:pt x="8" y="144"/>
                      </a:lnTo>
                      <a:lnTo>
                        <a:pt x="6" y="148"/>
                      </a:lnTo>
                      <a:lnTo>
                        <a:pt x="4" y="148"/>
                      </a:lnTo>
                      <a:lnTo>
                        <a:pt x="0" y="150"/>
                      </a:lnTo>
                      <a:lnTo>
                        <a:pt x="0" y="142"/>
                      </a:lnTo>
                      <a:lnTo>
                        <a:pt x="0" y="131"/>
                      </a:lnTo>
                      <a:lnTo>
                        <a:pt x="0" y="121"/>
                      </a:lnTo>
                      <a:lnTo>
                        <a:pt x="0" y="113"/>
                      </a:lnTo>
                      <a:lnTo>
                        <a:pt x="4" y="109"/>
                      </a:lnTo>
                      <a:lnTo>
                        <a:pt x="6" y="107"/>
                      </a:lnTo>
                      <a:lnTo>
                        <a:pt x="10" y="104"/>
                      </a:lnTo>
                      <a:lnTo>
                        <a:pt x="14" y="102"/>
                      </a:lnTo>
                      <a:lnTo>
                        <a:pt x="16" y="100"/>
                      </a:lnTo>
                      <a:lnTo>
                        <a:pt x="19" y="102"/>
                      </a:lnTo>
                      <a:lnTo>
                        <a:pt x="21" y="100"/>
                      </a:lnTo>
                      <a:lnTo>
                        <a:pt x="25" y="96"/>
                      </a:lnTo>
                      <a:lnTo>
                        <a:pt x="31" y="90"/>
                      </a:lnTo>
                      <a:lnTo>
                        <a:pt x="33" y="88"/>
                      </a:lnTo>
                      <a:lnTo>
                        <a:pt x="35" y="88"/>
                      </a:lnTo>
                      <a:lnTo>
                        <a:pt x="35" y="81"/>
                      </a:lnTo>
                      <a:lnTo>
                        <a:pt x="31" y="73"/>
                      </a:lnTo>
                      <a:lnTo>
                        <a:pt x="27" y="65"/>
                      </a:lnTo>
                      <a:lnTo>
                        <a:pt x="27" y="58"/>
                      </a:lnTo>
                      <a:lnTo>
                        <a:pt x="29" y="52"/>
                      </a:lnTo>
                      <a:lnTo>
                        <a:pt x="31" y="46"/>
                      </a:lnTo>
                      <a:lnTo>
                        <a:pt x="35" y="42"/>
                      </a:lnTo>
                      <a:lnTo>
                        <a:pt x="41" y="38"/>
                      </a:lnTo>
                      <a:lnTo>
                        <a:pt x="44" y="36"/>
                      </a:lnTo>
                      <a:lnTo>
                        <a:pt x="48" y="36"/>
                      </a:lnTo>
                      <a:lnTo>
                        <a:pt x="54" y="36"/>
                      </a:lnTo>
                      <a:lnTo>
                        <a:pt x="56" y="38"/>
                      </a:lnTo>
                      <a:lnTo>
                        <a:pt x="62" y="35"/>
                      </a:lnTo>
                      <a:lnTo>
                        <a:pt x="67" y="35"/>
                      </a:lnTo>
                      <a:lnTo>
                        <a:pt x="75" y="35"/>
                      </a:lnTo>
                      <a:lnTo>
                        <a:pt x="77" y="36"/>
                      </a:lnTo>
                      <a:lnTo>
                        <a:pt x="81" y="42"/>
                      </a:lnTo>
                      <a:lnTo>
                        <a:pt x="83" y="46"/>
                      </a:lnTo>
                      <a:lnTo>
                        <a:pt x="87" y="50"/>
                      </a:lnTo>
                      <a:lnTo>
                        <a:pt x="88" y="52"/>
                      </a:lnTo>
                      <a:lnTo>
                        <a:pt x="92" y="52"/>
                      </a:lnTo>
                      <a:lnTo>
                        <a:pt x="98" y="54"/>
                      </a:lnTo>
                      <a:lnTo>
                        <a:pt x="102" y="52"/>
                      </a:lnTo>
                      <a:lnTo>
                        <a:pt x="104" y="52"/>
                      </a:lnTo>
                      <a:lnTo>
                        <a:pt x="108" y="50"/>
                      </a:lnTo>
                      <a:lnTo>
                        <a:pt x="113" y="50"/>
                      </a:lnTo>
                      <a:lnTo>
                        <a:pt x="121" y="50"/>
                      </a:lnTo>
                      <a:lnTo>
                        <a:pt x="133" y="46"/>
                      </a:lnTo>
                      <a:lnTo>
                        <a:pt x="140" y="46"/>
                      </a:lnTo>
                      <a:lnTo>
                        <a:pt x="146" y="44"/>
                      </a:lnTo>
                      <a:lnTo>
                        <a:pt x="148" y="48"/>
                      </a:lnTo>
                      <a:lnTo>
                        <a:pt x="150" y="48"/>
                      </a:lnTo>
                      <a:lnTo>
                        <a:pt x="152" y="50"/>
                      </a:lnTo>
                      <a:lnTo>
                        <a:pt x="160" y="54"/>
                      </a:lnTo>
                      <a:lnTo>
                        <a:pt x="163" y="56"/>
                      </a:lnTo>
                      <a:lnTo>
                        <a:pt x="165" y="56"/>
                      </a:lnTo>
                      <a:lnTo>
                        <a:pt x="167" y="58"/>
                      </a:lnTo>
                      <a:lnTo>
                        <a:pt x="171" y="58"/>
                      </a:lnTo>
                      <a:lnTo>
                        <a:pt x="173" y="58"/>
                      </a:lnTo>
                      <a:lnTo>
                        <a:pt x="175" y="58"/>
                      </a:lnTo>
                      <a:lnTo>
                        <a:pt x="177" y="56"/>
                      </a:lnTo>
                      <a:lnTo>
                        <a:pt x="179" y="58"/>
                      </a:lnTo>
                      <a:lnTo>
                        <a:pt x="179" y="60"/>
                      </a:lnTo>
                      <a:lnTo>
                        <a:pt x="179" y="61"/>
                      </a:lnTo>
                      <a:lnTo>
                        <a:pt x="181" y="60"/>
                      </a:lnTo>
                      <a:lnTo>
                        <a:pt x="183" y="61"/>
                      </a:lnTo>
                      <a:lnTo>
                        <a:pt x="184" y="63"/>
                      </a:lnTo>
                      <a:lnTo>
                        <a:pt x="186" y="63"/>
                      </a:lnTo>
                      <a:lnTo>
                        <a:pt x="188" y="63"/>
                      </a:lnTo>
                      <a:lnTo>
                        <a:pt x="190" y="63"/>
                      </a:lnTo>
                      <a:lnTo>
                        <a:pt x="192" y="63"/>
                      </a:lnTo>
                      <a:lnTo>
                        <a:pt x="194" y="65"/>
                      </a:lnTo>
                      <a:lnTo>
                        <a:pt x="196" y="63"/>
                      </a:lnTo>
                      <a:lnTo>
                        <a:pt x="198" y="63"/>
                      </a:lnTo>
                      <a:lnTo>
                        <a:pt x="198" y="61"/>
                      </a:lnTo>
                      <a:lnTo>
                        <a:pt x="200" y="61"/>
                      </a:lnTo>
                      <a:lnTo>
                        <a:pt x="200" y="63"/>
                      </a:lnTo>
                      <a:lnTo>
                        <a:pt x="202" y="63"/>
                      </a:lnTo>
                      <a:lnTo>
                        <a:pt x="204" y="65"/>
                      </a:lnTo>
                      <a:lnTo>
                        <a:pt x="206" y="65"/>
                      </a:lnTo>
                      <a:lnTo>
                        <a:pt x="209" y="67"/>
                      </a:lnTo>
                      <a:lnTo>
                        <a:pt x="213" y="67"/>
                      </a:lnTo>
                      <a:lnTo>
                        <a:pt x="215" y="67"/>
                      </a:lnTo>
                      <a:lnTo>
                        <a:pt x="215" y="65"/>
                      </a:lnTo>
                      <a:lnTo>
                        <a:pt x="217" y="65"/>
                      </a:lnTo>
                      <a:lnTo>
                        <a:pt x="217" y="67"/>
                      </a:lnTo>
                      <a:lnTo>
                        <a:pt x="219" y="69"/>
                      </a:lnTo>
                      <a:lnTo>
                        <a:pt x="219" y="71"/>
                      </a:lnTo>
                      <a:lnTo>
                        <a:pt x="221" y="71"/>
                      </a:lnTo>
                      <a:lnTo>
                        <a:pt x="223" y="73"/>
                      </a:lnTo>
                      <a:lnTo>
                        <a:pt x="225" y="75"/>
                      </a:lnTo>
                      <a:lnTo>
                        <a:pt x="227" y="75"/>
                      </a:lnTo>
                      <a:lnTo>
                        <a:pt x="229" y="75"/>
                      </a:lnTo>
                      <a:lnTo>
                        <a:pt x="231" y="75"/>
                      </a:lnTo>
                      <a:lnTo>
                        <a:pt x="231" y="77"/>
                      </a:lnTo>
                      <a:lnTo>
                        <a:pt x="231" y="79"/>
                      </a:lnTo>
                      <a:lnTo>
                        <a:pt x="231" y="81"/>
                      </a:lnTo>
                      <a:lnTo>
                        <a:pt x="232" y="83"/>
                      </a:lnTo>
                      <a:lnTo>
                        <a:pt x="232" y="84"/>
                      </a:lnTo>
                      <a:lnTo>
                        <a:pt x="234" y="86"/>
                      </a:lnTo>
                      <a:lnTo>
                        <a:pt x="236" y="86"/>
                      </a:lnTo>
                      <a:lnTo>
                        <a:pt x="238" y="86"/>
                      </a:lnTo>
                      <a:lnTo>
                        <a:pt x="242" y="86"/>
                      </a:lnTo>
                      <a:lnTo>
                        <a:pt x="242" y="84"/>
                      </a:lnTo>
                      <a:lnTo>
                        <a:pt x="244" y="84"/>
                      </a:lnTo>
                      <a:lnTo>
                        <a:pt x="246" y="83"/>
                      </a:lnTo>
                      <a:lnTo>
                        <a:pt x="248" y="83"/>
                      </a:lnTo>
                      <a:lnTo>
                        <a:pt x="248" y="81"/>
                      </a:lnTo>
                      <a:lnTo>
                        <a:pt x="250" y="81"/>
                      </a:lnTo>
                      <a:lnTo>
                        <a:pt x="250" y="79"/>
                      </a:lnTo>
                      <a:lnTo>
                        <a:pt x="248" y="77"/>
                      </a:lnTo>
                      <a:lnTo>
                        <a:pt x="246" y="75"/>
                      </a:lnTo>
                      <a:lnTo>
                        <a:pt x="244" y="75"/>
                      </a:lnTo>
                      <a:lnTo>
                        <a:pt x="244" y="73"/>
                      </a:lnTo>
                      <a:lnTo>
                        <a:pt x="242" y="71"/>
                      </a:lnTo>
                      <a:lnTo>
                        <a:pt x="240" y="69"/>
                      </a:lnTo>
                      <a:lnTo>
                        <a:pt x="238" y="67"/>
                      </a:lnTo>
                      <a:lnTo>
                        <a:pt x="236" y="67"/>
                      </a:lnTo>
                      <a:lnTo>
                        <a:pt x="232" y="65"/>
                      </a:lnTo>
                      <a:lnTo>
                        <a:pt x="231" y="65"/>
                      </a:lnTo>
                      <a:lnTo>
                        <a:pt x="231" y="63"/>
                      </a:lnTo>
                      <a:lnTo>
                        <a:pt x="229" y="61"/>
                      </a:lnTo>
                      <a:lnTo>
                        <a:pt x="227" y="61"/>
                      </a:lnTo>
                      <a:lnTo>
                        <a:pt x="225" y="60"/>
                      </a:lnTo>
                      <a:lnTo>
                        <a:pt x="223" y="56"/>
                      </a:lnTo>
                      <a:lnTo>
                        <a:pt x="223" y="52"/>
                      </a:lnTo>
                      <a:lnTo>
                        <a:pt x="223" y="50"/>
                      </a:lnTo>
                      <a:lnTo>
                        <a:pt x="221" y="46"/>
                      </a:lnTo>
                      <a:lnTo>
                        <a:pt x="221" y="44"/>
                      </a:lnTo>
                      <a:lnTo>
                        <a:pt x="221" y="40"/>
                      </a:lnTo>
                      <a:lnTo>
                        <a:pt x="219" y="38"/>
                      </a:lnTo>
                      <a:lnTo>
                        <a:pt x="221" y="36"/>
                      </a:lnTo>
                      <a:lnTo>
                        <a:pt x="221" y="35"/>
                      </a:lnTo>
                      <a:lnTo>
                        <a:pt x="221" y="33"/>
                      </a:lnTo>
                      <a:lnTo>
                        <a:pt x="221" y="31"/>
                      </a:lnTo>
                      <a:lnTo>
                        <a:pt x="219" y="31"/>
                      </a:lnTo>
                      <a:lnTo>
                        <a:pt x="219" y="29"/>
                      </a:lnTo>
                      <a:lnTo>
                        <a:pt x="219" y="27"/>
                      </a:lnTo>
                      <a:lnTo>
                        <a:pt x="219" y="25"/>
                      </a:lnTo>
                      <a:lnTo>
                        <a:pt x="219" y="23"/>
                      </a:lnTo>
                      <a:lnTo>
                        <a:pt x="221" y="21"/>
                      </a:lnTo>
                      <a:lnTo>
                        <a:pt x="219" y="21"/>
                      </a:lnTo>
                      <a:lnTo>
                        <a:pt x="217" y="19"/>
                      </a:lnTo>
                      <a:lnTo>
                        <a:pt x="217" y="17"/>
                      </a:lnTo>
                      <a:lnTo>
                        <a:pt x="215" y="15"/>
                      </a:lnTo>
                      <a:lnTo>
                        <a:pt x="213" y="13"/>
                      </a:lnTo>
                      <a:lnTo>
                        <a:pt x="213" y="12"/>
                      </a:lnTo>
                      <a:lnTo>
                        <a:pt x="213" y="8"/>
                      </a:lnTo>
                      <a:lnTo>
                        <a:pt x="215" y="8"/>
                      </a:lnTo>
                      <a:lnTo>
                        <a:pt x="215" y="6"/>
                      </a:lnTo>
                      <a:lnTo>
                        <a:pt x="217" y="4"/>
                      </a:lnTo>
                      <a:lnTo>
                        <a:pt x="219" y="2"/>
                      </a:lnTo>
                      <a:lnTo>
                        <a:pt x="221" y="2"/>
                      </a:lnTo>
                      <a:lnTo>
                        <a:pt x="223" y="2"/>
                      </a:lnTo>
                      <a:lnTo>
                        <a:pt x="225" y="2"/>
                      </a:lnTo>
                      <a:lnTo>
                        <a:pt x="227" y="2"/>
                      </a:lnTo>
                      <a:lnTo>
                        <a:pt x="229" y="2"/>
                      </a:lnTo>
                      <a:lnTo>
                        <a:pt x="229" y="4"/>
                      </a:lnTo>
                      <a:lnTo>
                        <a:pt x="229" y="6"/>
                      </a:lnTo>
                      <a:lnTo>
                        <a:pt x="229" y="8"/>
                      </a:lnTo>
                      <a:lnTo>
                        <a:pt x="231" y="10"/>
                      </a:lnTo>
                      <a:lnTo>
                        <a:pt x="232" y="10"/>
                      </a:lnTo>
                      <a:lnTo>
                        <a:pt x="234" y="8"/>
                      </a:lnTo>
                      <a:lnTo>
                        <a:pt x="236" y="8"/>
                      </a:lnTo>
                      <a:lnTo>
                        <a:pt x="238" y="6"/>
                      </a:lnTo>
                      <a:lnTo>
                        <a:pt x="238" y="4"/>
                      </a:lnTo>
                      <a:lnTo>
                        <a:pt x="240" y="4"/>
                      </a:lnTo>
                      <a:lnTo>
                        <a:pt x="240" y="2"/>
                      </a:lnTo>
                      <a:lnTo>
                        <a:pt x="242" y="0"/>
                      </a:lnTo>
                      <a:lnTo>
                        <a:pt x="242" y="2"/>
                      </a:lnTo>
                      <a:lnTo>
                        <a:pt x="242" y="4"/>
                      </a:lnTo>
                      <a:lnTo>
                        <a:pt x="244" y="4"/>
                      </a:lnTo>
                      <a:lnTo>
                        <a:pt x="246" y="4"/>
                      </a:lnTo>
                      <a:lnTo>
                        <a:pt x="248" y="4"/>
                      </a:lnTo>
                      <a:lnTo>
                        <a:pt x="250" y="4"/>
                      </a:lnTo>
                      <a:lnTo>
                        <a:pt x="252" y="4"/>
                      </a:lnTo>
                      <a:lnTo>
                        <a:pt x="254" y="4"/>
                      </a:lnTo>
                      <a:lnTo>
                        <a:pt x="255" y="4"/>
                      </a:lnTo>
                      <a:lnTo>
                        <a:pt x="257" y="6"/>
                      </a:lnTo>
                      <a:lnTo>
                        <a:pt x="259" y="6"/>
                      </a:lnTo>
                      <a:lnTo>
                        <a:pt x="261" y="6"/>
                      </a:lnTo>
                      <a:lnTo>
                        <a:pt x="263" y="6"/>
                      </a:lnTo>
                      <a:lnTo>
                        <a:pt x="265" y="6"/>
                      </a:lnTo>
                      <a:lnTo>
                        <a:pt x="275" y="8"/>
                      </a:lnTo>
                      <a:lnTo>
                        <a:pt x="275" y="10"/>
                      </a:lnTo>
                      <a:lnTo>
                        <a:pt x="277" y="13"/>
                      </a:lnTo>
                      <a:lnTo>
                        <a:pt x="277" y="21"/>
                      </a:lnTo>
                      <a:lnTo>
                        <a:pt x="280" y="25"/>
                      </a:lnTo>
                      <a:lnTo>
                        <a:pt x="284" y="31"/>
                      </a:lnTo>
                      <a:lnTo>
                        <a:pt x="286" y="35"/>
                      </a:lnTo>
                      <a:lnTo>
                        <a:pt x="286" y="36"/>
                      </a:lnTo>
                      <a:lnTo>
                        <a:pt x="288" y="38"/>
                      </a:lnTo>
                      <a:lnTo>
                        <a:pt x="288" y="46"/>
                      </a:lnTo>
                      <a:lnTo>
                        <a:pt x="288" y="50"/>
                      </a:lnTo>
                      <a:lnTo>
                        <a:pt x="288" y="56"/>
                      </a:lnTo>
                      <a:lnTo>
                        <a:pt x="290" y="61"/>
                      </a:lnTo>
                      <a:lnTo>
                        <a:pt x="290" y="63"/>
                      </a:lnTo>
                      <a:lnTo>
                        <a:pt x="292" y="65"/>
                      </a:lnTo>
                      <a:lnTo>
                        <a:pt x="296" y="65"/>
                      </a:lnTo>
                      <a:lnTo>
                        <a:pt x="298" y="67"/>
                      </a:lnTo>
                      <a:lnTo>
                        <a:pt x="300" y="67"/>
                      </a:lnTo>
                      <a:lnTo>
                        <a:pt x="303" y="67"/>
                      </a:lnTo>
                      <a:lnTo>
                        <a:pt x="307" y="67"/>
                      </a:lnTo>
                      <a:lnTo>
                        <a:pt x="309" y="67"/>
                      </a:lnTo>
                      <a:lnTo>
                        <a:pt x="311" y="65"/>
                      </a:lnTo>
                      <a:lnTo>
                        <a:pt x="313" y="65"/>
                      </a:lnTo>
                      <a:lnTo>
                        <a:pt x="317" y="61"/>
                      </a:lnTo>
                      <a:lnTo>
                        <a:pt x="319" y="56"/>
                      </a:lnTo>
                      <a:lnTo>
                        <a:pt x="321" y="50"/>
                      </a:lnTo>
                      <a:lnTo>
                        <a:pt x="323" y="46"/>
                      </a:lnTo>
                      <a:lnTo>
                        <a:pt x="326" y="42"/>
                      </a:lnTo>
                      <a:lnTo>
                        <a:pt x="328" y="40"/>
                      </a:lnTo>
                      <a:lnTo>
                        <a:pt x="330" y="40"/>
                      </a:lnTo>
                      <a:lnTo>
                        <a:pt x="342" y="40"/>
                      </a:lnTo>
                      <a:lnTo>
                        <a:pt x="344" y="40"/>
                      </a:lnTo>
                      <a:lnTo>
                        <a:pt x="348" y="40"/>
                      </a:lnTo>
                      <a:lnTo>
                        <a:pt x="353" y="40"/>
                      </a:lnTo>
                      <a:lnTo>
                        <a:pt x="357" y="40"/>
                      </a:lnTo>
                      <a:lnTo>
                        <a:pt x="359" y="40"/>
                      </a:lnTo>
                      <a:lnTo>
                        <a:pt x="361" y="40"/>
                      </a:lnTo>
                      <a:lnTo>
                        <a:pt x="363" y="40"/>
                      </a:lnTo>
                      <a:lnTo>
                        <a:pt x="365" y="40"/>
                      </a:lnTo>
                      <a:lnTo>
                        <a:pt x="369" y="40"/>
                      </a:lnTo>
                      <a:lnTo>
                        <a:pt x="371" y="36"/>
                      </a:lnTo>
                      <a:lnTo>
                        <a:pt x="373" y="35"/>
                      </a:lnTo>
                      <a:lnTo>
                        <a:pt x="374" y="29"/>
                      </a:lnTo>
                      <a:lnTo>
                        <a:pt x="376" y="27"/>
                      </a:lnTo>
                      <a:lnTo>
                        <a:pt x="380" y="19"/>
                      </a:lnTo>
                      <a:lnTo>
                        <a:pt x="380" y="17"/>
                      </a:lnTo>
                      <a:lnTo>
                        <a:pt x="384" y="15"/>
                      </a:lnTo>
                      <a:lnTo>
                        <a:pt x="388" y="15"/>
                      </a:lnTo>
                      <a:lnTo>
                        <a:pt x="392" y="15"/>
                      </a:lnTo>
                      <a:lnTo>
                        <a:pt x="396" y="17"/>
                      </a:lnTo>
                      <a:lnTo>
                        <a:pt x="403" y="17"/>
                      </a:lnTo>
                      <a:lnTo>
                        <a:pt x="405" y="17"/>
                      </a:lnTo>
                      <a:lnTo>
                        <a:pt x="411" y="17"/>
                      </a:lnTo>
                      <a:lnTo>
                        <a:pt x="415" y="17"/>
                      </a:lnTo>
                      <a:lnTo>
                        <a:pt x="420" y="19"/>
                      </a:lnTo>
                      <a:lnTo>
                        <a:pt x="419" y="19"/>
                      </a:lnTo>
                      <a:lnTo>
                        <a:pt x="420" y="23"/>
                      </a:lnTo>
                      <a:lnTo>
                        <a:pt x="420" y="27"/>
                      </a:lnTo>
                      <a:lnTo>
                        <a:pt x="422" y="29"/>
                      </a:lnTo>
                      <a:lnTo>
                        <a:pt x="422" y="31"/>
                      </a:lnTo>
                      <a:lnTo>
                        <a:pt x="424" y="31"/>
                      </a:lnTo>
                      <a:lnTo>
                        <a:pt x="426" y="31"/>
                      </a:lnTo>
                      <a:lnTo>
                        <a:pt x="428" y="31"/>
                      </a:lnTo>
                      <a:lnTo>
                        <a:pt x="432" y="31"/>
                      </a:lnTo>
                      <a:lnTo>
                        <a:pt x="432" y="33"/>
                      </a:lnTo>
                      <a:lnTo>
                        <a:pt x="432" y="36"/>
                      </a:lnTo>
                      <a:lnTo>
                        <a:pt x="434" y="38"/>
                      </a:lnTo>
                      <a:lnTo>
                        <a:pt x="434" y="40"/>
                      </a:lnTo>
                      <a:lnTo>
                        <a:pt x="434" y="44"/>
                      </a:lnTo>
                      <a:lnTo>
                        <a:pt x="436" y="46"/>
                      </a:lnTo>
                      <a:lnTo>
                        <a:pt x="436" y="48"/>
                      </a:lnTo>
                      <a:lnTo>
                        <a:pt x="438" y="50"/>
                      </a:lnTo>
                      <a:lnTo>
                        <a:pt x="440" y="52"/>
                      </a:lnTo>
                      <a:lnTo>
                        <a:pt x="440" y="56"/>
                      </a:lnTo>
                      <a:lnTo>
                        <a:pt x="442" y="58"/>
                      </a:lnTo>
                      <a:lnTo>
                        <a:pt x="442" y="60"/>
                      </a:lnTo>
                      <a:lnTo>
                        <a:pt x="445" y="60"/>
                      </a:lnTo>
                      <a:lnTo>
                        <a:pt x="449" y="60"/>
                      </a:lnTo>
                      <a:lnTo>
                        <a:pt x="453" y="58"/>
                      </a:lnTo>
                      <a:lnTo>
                        <a:pt x="457" y="56"/>
                      </a:lnTo>
                      <a:lnTo>
                        <a:pt x="459" y="56"/>
                      </a:lnTo>
                      <a:lnTo>
                        <a:pt x="459" y="54"/>
                      </a:lnTo>
                      <a:lnTo>
                        <a:pt x="461" y="52"/>
                      </a:lnTo>
                      <a:lnTo>
                        <a:pt x="461" y="50"/>
                      </a:lnTo>
                      <a:lnTo>
                        <a:pt x="463" y="48"/>
                      </a:lnTo>
                      <a:lnTo>
                        <a:pt x="465" y="46"/>
                      </a:lnTo>
                      <a:lnTo>
                        <a:pt x="465" y="48"/>
                      </a:lnTo>
                      <a:lnTo>
                        <a:pt x="467" y="48"/>
                      </a:lnTo>
                      <a:lnTo>
                        <a:pt x="468" y="50"/>
                      </a:lnTo>
                      <a:lnTo>
                        <a:pt x="470" y="52"/>
                      </a:lnTo>
                      <a:lnTo>
                        <a:pt x="470" y="54"/>
                      </a:lnTo>
                      <a:lnTo>
                        <a:pt x="470" y="56"/>
                      </a:lnTo>
                      <a:lnTo>
                        <a:pt x="472" y="58"/>
                      </a:lnTo>
                      <a:lnTo>
                        <a:pt x="474" y="60"/>
                      </a:lnTo>
                      <a:lnTo>
                        <a:pt x="476" y="61"/>
                      </a:lnTo>
                      <a:lnTo>
                        <a:pt x="478" y="63"/>
                      </a:lnTo>
                      <a:lnTo>
                        <a:pt x="480" y="67"/>
                      </a:lnTo>
                      <a:lnTo>
                        <a:pt x="482" y="67"/>
                      </a:lnTo>
                      <a:lnTo>
                        <a:pt x="484" y="69"/>
                      </a:lnTo>
                      <a:lnTo>
                        <a:pt x="484" y="71"/>
                      </a:lnTo>
                      <a:lnTo>
                        <a:pt x="486" y="73"/>
                      </a:lnTo>
                      <a:lnTo>
                        <a:pt x="486" y="75"/>
                      </a:lnTo>
                      <a:lnTo>
                        <a:pt x="486" y="79"/>
                      </a:lnTo>
                      <a:lnTo>
                        <a:pt x="488" y="81"/>
                      </a:lnTo>
                      <a:lnTo>
                        <a:pt x="491" y="83"/>
                      </a:lnTo>
                      <a:lnTo>
                        <a:pt x="493" y="84"/>
                      </a:lnTo>
                      <a:lnTo>
                        <a:pt x="497" y="88"/>
                      </a:lnTo>
                      <a:lnTo>
                        <a:pt x="499" y="90"/>
                      </a:lnTo>
                      <a:lnTo>
                        <a:pt x="501" y="92"/>
                      </a:lnTo>
                      <a:lnTo>
                        <a:pt x="505" y="92"/>
                      </a:lnTo>
                      <a:lnTo>
                        <a:pt x="509" y="94"/>
                      </a:lnTo>
                      <a:lnTo>
                        <a:pt x="511" y="96"/>
                      </a:lnTo>
                      <a:lnTo>
                        <a:pt x="511" y="100"/>
                      </a:lnTo>
                      <a:lnTo>
                        <a:pt x="513" y="104"/>
                      </a:lnTo>
                      <a:lnTo>
                        <a:pt x="515" y="106"/>
                      </a:lnTo>
                      <a:lnTo>
                        <a:pt x="516" y="107"/>
                      </a:lnTo>
                      <a:lnTo>
                        <a:pt x="522" y="107"/>
                      </a:lnTo>
                      <a:lnTo>
                        <a:pt x="526" y="109"/>
                      </a:lnTo>
                      <a:lnTo>
                        <a:pt x="532" y="113"/>
                      </a:lnTo>
                      <a:lnTo>
                        <a:pt x="534" y="115"/>
                      </a:lnTo>
                      <a:lnTo>
                        <a:pt x="536" y="121"/>
                      </a:lnTo>
                      <a:lnTo>
                        <a:pt x="539" y="123"/>
                      </a:lnTo>
                      <a:lnTo>
                        <a:pt x="547" y="127"/>
                      </a:lnTo>
                      <a:lnTo>
                        <a:pt x="547" y="129"/>
                      </a:lnTo>
                      <a:lnTo>
                        <a:pt x="549" y="131"/>
                      </a:lnTo>
                      <a:lnTo>
                        <a:pt x="551" y="132"/>
                      </a:lnTo>
                      <a:lnTo>
                        <a:pt x="555" y="132"/>
                      </a:lnTo>
                      <a:lnTo>
                        <a:pt x="559" y="132"/>
                      </a:lnTo>
                      <a:lnTo>
                        <a:pt x="562" y="132"/>
                      </a:lnTo>
                      <a:lnTo>
                        <a:pt x="566" y="131"/>
                      </a:lnTo>
                      <a:lnTo>
                        <a:pt x="568" y="132"/>
                      </a:lnTo>
                      <a:lnTo>
                        <a:pt x="572" y="134"/>
                      </a:lnTo>
                      <a:lnTo>
                        <a:pt x="578" y="138"/>
                      </a:lnTo>
                      <a:lnTo>
                        <a:pt x="580" y="142"/>
                      </a:lnTo>
                      <a:lnTo>
                        <a:pt x="586" y="146"/>
                      </a:lnTo>
                      <a:lnTo>
                        <a:pt x="589" y="150"/>
                      </a:lnTo>
                      <a:lnTo>
                        <a:pt x="593" y="155"/>
                      </a:lnTo>
                      <a:lnTo>
                        <a:pt x="593" y="157"/>
                      </a:lnTo>
                      <a:lnTo>
                        <a:pt x="595" y="165"/>
                      </a:lnTo>
                      <a:lnTo>
                        <a:pt x="595" y="175"/>
                      </a:lnTo>
                      <a:lnTo>
                        <a:pt x="595" y="182"/>
                      </a:lnTo>
                      <a:lnTo>
                        <a:pt x="593" y="190"/>
                      </a:lnTo>
                      <a:lnTo>
                        <a:pt x="593" y="194"/>
                      </a:lnTo>
                      <a:lnTo>
                        <a:pt x="593" y="196"/>
                      </a:lnTo>
                      <a:lnTo>
                        <a:pt x="593" y="200"/>
                      </a:lnTo>
                      <a:lnTo>
                        <a:pt x="593" y="202"/>
                      </a:lnTo>
                      <a:lnTo>
                        <a:pt x="591" y="203"/>
                      </a:lnTo>
                      <a:lnTo>
                        <a:pt x="593" y="205"/>
                      </a:lnTo>
                      <a:lnTo>
                        <a:pt x="593" y="207"/>
                      </a:lnTo>
                      <a:lnTo>
                        <a:pt x="593" y="209"/>
                      </a:lnTo>
                      <a:lnTo>
                        <a:pt x="593" y="213"/>
                      </a:lnTo>
                      <a:lnTo>
                        <a:pt x="593" y="217"/>
                      </a:lnTo>
                      <a:lnTo>
                        <a:pt x="591" y="223"/>
                      </a:lnTo>
                      <a:lnTo>
                        <a:pt x="591" y="228"/>
                      </a:lnTo>
                      <a:lnTo>
                        <a:pt x="597" y="232"/>
                      </a:lnTo>
                      <a:lnTo>
                        <a:pt x="599" y="236"/>
                      </a:lnTo>
                      <a:lnTo>
                        <a:pt x="599" y="240"/>
                      </a:lnTo>
                      <a:lnTo>
                        <a:pt x="601" y="244"/>
                      </a:lnTo>
                      <a:lnTo>
                        <a:pt x="601" y="246"/>
                      </a:lnTo>
                      <a:lnTo>
                        <a:pt x="603" y="251"/>
                      </a:lnTo>
                      <a:lnTo>
                        <a:pt x="603" y="255"/>
                      </a:lnTo>
                      <a:lnTo>
                        <a:pt x="605" y="257"/>
                      </a:lnTo>
                      <a:lnTo>
                        <a:pt x="607" y="263"/>
                      </a:lnTo>
                      <a:lnTo>
                        <a:pt x="609" y="263"/>
                      </a:lnTo>
                      <a:lnTo>
                        <a:pt x="610" y="265"/>
                      </a:lnTo>
                      <a:lnTo>
                        <a:pt x="614" y="267"/>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83" name="Freeform 229"/>
                <p:cNvSpPr>
                  <a:spLocks/>
                </p:cNvSpPr>
                <p:nvPr/>
              </p:nvSpPr>
              <p:spPr bwMode="auto">
                <a:xfrm>
                  <a:off x="3069484" y="4505697"/>
                  <a:ext cx="63739" cy="88177"/>
                </a:xfrm>
                <a:custGeom>
                  <a:avLst/>
                  <a:gdLst>
                    <a:gd name="T0" fmla="*/ 2147483647 w 65"/>
                    <a:gd name="T1" fmla="*/ 2147483647 h 87"/>
                    <a:gd name="T2" fmla="*/ 2147483647 w 65"/>
                    <a:gd name="T3" fmla="*/ 2147483647 h 87"/>
                    <a:gd name="T4" fmla="*/ 2147483647 w 65"/>
                    <a:gd name="T5" fmla="*/ 2147483647 h 87"/>
                    <a:gd name="T6" fmla="*/ 2147483647 w 65"/>
                    <a:gd name="T7" fmla="*/ 2147483647 h 87"/>
                    <a:gd name="T8" fmla="*/ 2147483647 w 65"/>
                    <a:gd name="T9" fmla="*/ 2147483647 h 87"/>
                    <a:gd name="T10" fmla="*/ 2147483647 w 65"/>
                    <a:gd name="T11" fmla="*/ 2147483647 h 87"/>
                    <a:gd name="T12" fmla="*/ 2147483647 w 65"/>
                    <a:gd name="T13" fmla="*/ 2147483647 h 87"/>
                    <a:gd name="T14" fmla="*/ 2147483647 w 65"/>
                    <a:gd name="T15" fmla="*/ 2147483647 h 87"/>
                    <a:gd name="T16" fmla="*/ 2147483647 w 65"/>
                    <a:gd name="T17" fmla="*/ 2147483647 h 87"/>
                    <a:gd name="T18" fmla="*/ 2147483647 w 65"/>
                    <a:gd name="T19" fmla="*/ 2147483647 h 87"/>
                    <a:gd name="T20" fmla="*/ 2147483647 w 65"/>
                    <a:gd name="T21" fmla="*/ 2147483647 h 87"/>
                    <a:gd name="T22" fmla="*/ 2147483647 w 65"/>
                    <a:gd name="T23" fmla="*/ 2147483647 h 87"/>
                    <a:gd name="T24" fmla="*/ 2147483647 w 65"/>
                    <a:gd name="T25" fmla="*/ 2147483647 h 87"/>
                    <a:gd name="T26" fmla="*/ 2147483647 w 65"/>
                    <a:gd name="T27" fmla="*/ 2147483647 h 87"/>
                    <a:gd name="T28" fmla="*/ 2147483647 w 65"/>
                    <a:gd name="T29" fmla="*/ 2147483647 h 87"/>
                    <a:gd name="T30" fmla="*/ 2147483647 w 65"/>
                    <a:gd name="T31" fmla="*/ 2147483647 h 87"/>
                    <a:gd name="T32" fmla="*/ 2147483647 w 65"/>
                    <a:gd name="T33" fmla="*/ 2147483647 h 87"/>
                    <a:gd name="T34" fmla="*/ 2147483647 w 65"/>
                    <a:gd name="T35" fmla="*/ 2147483647 h 87"/>
                    <a:gd name="T36" fmla="*/ 2147483647 w 65"/>
                    <a:gd name="T37" fmla="*/ 2147483647 h 87"/>
                    <a:gd name="T38" fmla="*/ 2147483647 w 65"/>
                    <a:gd name="T39" fmla="*/ 2147483647 h 87"/>
                    <a:gd name="T40" fmla="*/ 2147483647 w 65"/>
                    <a:gd name="T41" fmla="*/ 2147483647 h 87"/>
                    <a:gd name="T42" fmla="*/ 2147483647 w 65"/>
                    <a:gd name="T43" fmla="*/ 2147483647 h 87"/>
                    <a:gd name="T44" fmla="*/ 2147483647 w 65"/>
                    <a:gd name="T45" fmla="*/ 2147483647 h 87"/>
                    <a:gd name="T46" fmla="*/ 2147483647 w 65"/>
                    <a:gd name="T47" fmla="*/ 2147483647 h 87"/>
                    <a:gd name="T48" fmla="*/ 2147483647 w 65"/>
                    <a:gd name="T49" fmla="*/ 2147483647 h 87"/>
                    <a:gd name="T50" fmla="*/ 2147483647 w 65"/>
                    <a:gd name="T51" fmla="*/ 2147483647 h 87"/>
                    <a:gd name="T52" fmla="*/ 2147483647 w 65"/>
                    <a:gd name="T53" fmla="*/ 2147483647 h 87"/>
                    <a:gd name="T54" fmla="*/ 2147483647 w 65"/>
                    <a:gd name="T55" fmla="*/ 2147483647 h 87"/>
                    <a:gd name="T56" fmla="*/ 2147483647 w 65"/>
                    <a:gd name="T57" fmla="*/ 2147483647 h 87"/>
                    <a:gd name="T58" fmla="*/ 2147483647 w 65"/>
                    <a:gd name="T59" fmla="*/ 2147483647 h 87"/>
                    <a:gd name="T60" fmla="*/ 2147483647 w 65"/>
                    <a:gd name="T61" fmla="*/ 2147483647 h 87"/>
                    <a:gd name="T62" fmla="*/ 2147483647 w 65"/>
                    <a:gd name="T63" fmla="*/ 2147483647 h 87"/>
                    <a:gd name="T64" fmla="*/ 2147483647 w 65"/>
                    <a:gd name="T65" fmla="*/ 2147483647 h 87"/>
                    <a:gd name="T66" fmla="*/ 2147483647 w 65"/>
                    <a:gd name="T67" fmla="*/ 2147483647 h 87"/>
                    <a:gd name="T68" fmla="*/ 2147483647 w 65"/>
                    <a:gd name="T69" fmla="*/ 2147483647 h 87"/>
                    <a:gd name="T70" fmla="*/ 2147483647 w 65"/>
                    <a:gd name="T71" fmla="*/ 2147483647 h 87"/>
                    <a:gd name="T72" fmla="*/ 2147483647 w 65"/>
                    <a:gd name="T73" fmla="*/ 2147483647 h 87"/>
                    <a:gd name="T74" fmla="*/ 2147483647 w 65"/>
                    <a:gd name="T75" fmla="*/ 2147483647 h 87"/>
                    <a:gd name="T76" fmla="*/ 2147483647 w 65"/>
                    <a:gd name="T77" fmla="*/ 2147483647 h 87"/>
                    <a:gd name="T78" fmla="*/ 2147483647 w 65"/>
                    <a:gd name="T79" fmla="*/ 2147483647 h 87"/>
                    <a:gd name="T80" fmla="*/ 2147483647 w 65"/>
                    <a:gd name="T81" fmla="*/ 2147483647 h 87"/>
                    <a:gd name="T82" fmla="*/ 2147483647 w 65"/>
                    <a:gd name="T83" fmla="*/ 2147483647 h 87"/>
                    <a:gd name="T84" fmla="*/ 2147483647 w 65"/>
                    <a:gd name="T85" fmla="*/ 2147483647 h 87"/>
                    <a:gd name="T86" fmla="*/ 2147483647 w 65"/>
                    <a:gd name="T87" fmla="*/ 2147483647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7"/>
                    <a:gd name="T134" fmla="*/ 65 w 65"/>
                    <a:gd name="T135" fmla="*/ 87 h 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7">
                      <a:moveTo>
                        <a:pt x="32" y="81"/>
                      </a:moveTo>
                      <a:lnTo>
                        <a:pt x="26" y="81"/>
                      </a:lnTo>
                      <a:lnTo>
                        <a:pt x="23" y="81"/>
                      </a:lnTo>
                      <a:lnTo>
                        <a:pt x="21" y="81"/>
                      </a:lnTo>
                      <a:lnTo>
                        <a:pt x="17" y="81"/>
                      </a:lnTo>
                      <a:lnTo>
                        <a:pt x="13" y="79"/>
                      </a:lnTo>
                      <a:lnTo>
                        <a:pt x="11" y="79"/>
                      </a:lnTo>
                      <a:lnTo>
                        <a:pt x="9" y="77"/>
                      </a:lnTo>
                      <a:lnTo>
                        <a:pt x="9" y="75"/>
                      </a:lnTo>
                      <a:lnTo>
                        <a:pt x="7" y="71"/>
                      </a:lnTo>
                      <a:lnTo>
                        <a:pt x="7" y="69"/>
                      </a:lnTo>
                      <a:lnTo>
                        <a:pt x="7" y="67"/>
                      </a:lnTo>
                      <a:lnTo>
                        <a:pt x="9" y="67"/>
                      </a:lnTo>
                      <a:lnTo>
                        <a:pt x="7" y="65"/>
                      </a:lnTo>
                      <a:lnTo>
                        <a:pt x="7" y="64"/>
                      </a:lnTo>
                      <a:lnTo>
                        <a:pt x="5" y="62"/>
                      </a:lnTo>
                      <a:lnTo>
                        <a:pt x="3" y="62"/>
                      </a:lnTo>
                      <a:lnTo>
                        <a:pt x="3" y="60"/>
                      </a:lnTo>
                      <a:lnTo>
                        <a:pt x="1" y="60"/>
                      </a:lnTo>
                      <a:lnTo>
                        <a:pt x="3" y="58"/>
                      </a:lnTo>
                      <a:lnTo>
                        <a:pt x="1" y="56"/>
                      </a:lnTo>
                      <a:lnTo>
                        <a:pt x="1" y="54"/>
                      </a:lnTo>
                      <a:lnTo>
                        <a:pt x="1" y="52"/>
                      </a:lnTo>
                      <a:lnTo>
                        <a:pt x="1" y="50"/>
                      </a:lnTo>
                      <a:lnTo>
                        <a:pt x="1" y="48"/>
                      </a:lnTo>
                      <a:lnTo>
                        <a:pt x="0" y="46"/>
                      </a:lnTo>
                      <a:lnTo>
                        <a:pt x="1" y="44"/>
                      </a:lnTo>
                      <a:lnTo>
                        <a:pt x="1" y="42"/>
                      </a:lnTo>
                      <a:lnTo>
                        <a:pt x="1" y="41"/>
                      </a:lnTo>
                      <a:lnTo>
                        <a:pt x="1" y="42"/>
                      </a:lnTo>
                      <a:lnTo>
                        <a:pt x="3" y="41"/>
                      </a:lnTo>
                      <a:lnTo>
                        <a:pt x="5" y="41"/>
                      </a:lnTo>
                      <a:lnTo>
                        <a:pt x="5" y="39"/>
                      </a:lnTo>
                      <a:lnTo>
                        <a:pt x="7" y="37"/>
                      </a:lnTo>
                      <a:lnTo>
                        <a:pt x="7" y="39"/>
                      </a:lnTo>
                      <a:lnTo>
                        <a:pt x="9" y="39"/>
                      </a:lnTo>
                      <a:lnTo>
                        <a:pt x="9" y="37"/>
                      </a:lnTo>
                      <a:lnTo>
                        <a:pt x="11" y="37"/>
                      </a:lnTo>
                      <a:lnTo>
                        <a:pt x="13" y="35"/>
                      </a:lnTo>
                      <a:lnTo>
                        <a:pt x="15" y="35"/>
                      </a:lnTo>
                      <a:lnTo>
                        <a:pt x="15" y="33"/>
                      </a:lnTo>
                      <a:lnTo>
                        <a:pt x="17" y="31"/>
                      </a:lnTo>
                      <a:lnTo>
                        <a:pt x="19" y="33"/>
                      </a:lnTo>
                      <a:lnTo>
                        <a:pt x="19" y="31"/>
                      </a:lnTo>
                      <a:lnTo>
                        <a:pt x="19" y="29"/>
                      </a:lnTo>
                      <a:lnTo>
                        <a:pt x="19" y="27"/>
                      </a:lnTo>
                      <a:lnTo>
                        <a:pt x="17" y="27"/>
                      </a:lnTo>
                      <a:lnTo>
                        <a:pt x="19" y="27"/>
                      </a:lnTo>
                      <a:lnTo>
                        <a:pt x="21" y="27"/>
                      </a:lnTo>
                      <a:lnTo>
                        <a:pt x="21" y="25"/>
                      </a:lnTo>
                      <a:lnTo>
                        <a:pt x="21" y="23"/>
                      </a:lnTo>
                      <a:lnTo>
                        <a:pt x="21" y="21"/>
                      </a:lnTo>
                      <a:lnTo>
                        <a:pt x="21" y="19"/>
                      </a:lnTo>
                      <a:lnTo>
                        <a:pt x="23" y="17"/>
                      </a:lnTo>
                      <a:lnTo>
                        <a:pt x="24" y="19"/>
                      </a:lnTo>
                      <a:lnTo>
                        <a:pt x="26" y="19"/>
                      </a:lnTo>
                      <a:lnTo>
                        <a:pt x="28" y="19"/>
                      </a:lnTo>
                      <a:lnTo>
                        <a:pt x="28" y="17"/>
                      </a:lnTo>
                      <a:lnTo>
                        <a:pt x="28" y="16"/>
                      </a:lnTo>
                      <a:lnTo>
                        <a:pt x="26" y="16"/>
                      </a:lnTo>
                      <a:lnTo>
                        <a:pt x="26" y="14"/>
                      </a:lnTo>
                      <a:lnTo>
                        <a:pt x="28" y="14"/>
                      </a:lnTo>
                      <a:lnTo>
                        <a:pt x="28" y="12"/>
                      </a:lnTo>
                      <a:lnTo>
                        <a:pt x="28" y="10"/>
                      </a:lnTo>
                      <a:lnTo>
                        <a:pt x="28" y="8"/>
                      </a:lnTo>
                      <a:lnTo>
                        <a:pt x="30" y="6"/>
                      </a:lnTo>
                      <a:lnTo>
                        <a:pt x="32" y="6"/>
                      </a:lnTo>
                      <a:lnTo>
                        <a:pt x="32" y="4"/>
                      </a:lnTo>
                      <a:lnTo>
                        <a:pt x="32" y="2"/>
                      </a:lnTo>
                      <a:lnTo>
                        <a:pt x="34" y="0"/>
                      </a:lnTo>
                      <a:lnTo>
                        <a:pt x="36" y="2"/>
                      </a:lnTo>
                      <a:lnTo>
                        <a:pt x="36" y="4"/>
                      </a:lnTo>
                      <a:lnTo>
                        <a:pt x="36" y="6"/>
                      </a:lnTo>
                      <a:lnTo>
                        <a:pt x="36" y="8"/>
                      </a:lnTo>
                      <a:lnTo>
                        <a:pt x="36" y="10"/>
                      </a:lnTo>
                      <a:lnTo>
                        <a:pt x="36" y="12"/>
                      </a:lnTo>
                      <a:lnTo>
                        <a:pt x="36" y="14"/>
                      </a:lnTo>
                      <a:lnTo>
                        <a:pt x="38" y="14"/>
                      </a:lnTo>
                      <a:lnTo>
                        <a:pt x="40" y="16"/>
                      </a:lnTo>
                      <a:lnTo>
                        <a:pt x="42" y="16"/>
                      </a:lnTo>
                      <a:lnTo>
                        <a:pt x="44" y="16"/>
                      </a:lnTo>
                      <a:lnTo>
                        <a:pt x="46" y="19"/>
                      </a:lnTo>
                      <a:lnTo>
                        <a:pt x="47" y="21"/>
                      </a:lnTo>
                      <a:lnTo>
                        <a:pt x="47" y="23"/>
                      </a:lnTo>
                      <a:lnTo>
                        <a:pt x="47" y="25"/>
                      </a:lnTo>
                      <a:lnTo>
                        <a:pt x="47" y="27"/>
                      </a:lnTo>
                      <a:lnTo>
                        <a:pt x="47" y="29"/>
                      </a:lnTo>
                      <a:lnTo>
                        <a:pt x="47" y="31"/>
                      </a:lnTo>
                      <a:lnTo>
                        <a:pt x="47" y="33"/>
                      </a:lnTo>
                      <a:lnTo>
                        <a:pt x="49" y="33"/>
                      </a:lnTo>
                      <a:lnTo>
                        <a:pt x="51" y="33"/>
                      </a:lnTo>
                      <a:lnTo>
                        <a:pt x="53" y="35"/>
                      </a:lnTo>
                      <a:lnTo>
                        <a:pt x="55" y="37"/>
                      </a:lnTo>
                      <a:lnTo>
                        <a:pt x="57" y="37"/>
                      </a:lnTo>
                      <a:lnTo>
                        <a:pt x="57" y="39"/>
                      </a:lnTo>
                      <a:lnTo>
                        <a:pt x="59" y="41"/>
                      </a:lnTo>
                      <a:lnTo>
                        <a:pt x="61" y="42"/>
                      </a:lnTo>
                      <a:lnTo>
                        <a:pt x="61" y="44"/>
                      </a:lnTo>
                      <a:lnTo>
                        <a:pt x="61" y="46"/>
                      </a:lnTo>
                      <a:lnTo>
                        <a:pt x="61" y="50"/>
                      </a:lnTo>
                      <a:lnTo>
                        <a:pt x="61" y="52"/>
                      </a:lnTo>
                      <a:lnTo>
                        <a:pt x="59" y="54"/>
                      </a:lnTo>
                      <a:lnTo>
                        <a:pt x="63" y="56"/>
                      </a:lnTo>
                      <a:lnTo>
                        <a:pt x="63" y="58"/>
                      </a:lnTo>
                      <a:lnTo>
                        <a:pt x="65" y="60"/>
                      </a:lnTo>
                      <a:lnTo>
                        <a:pt x="63" y="62"/>
                      </a:lnTo>
                      <a:lnTo>
                        <a:pt x="61" y="62"/>
                      </a:lnTo>
                      <a:lnTo>
                        <a:pt x="61" y="64"/>
                      </a:lnTo>
                      <a:lnTo>
                        <a:pt x="61" y="65"/>
                      </a:lnTo>
                      <a:lnTo>
                        <a:pt x="61" y="67"/>
                      </a:lnTo>
                      <a:lnTo>
                        <a:pt x="61" y="69"/>
                      </a:lnTo>
                      <a:lnTo>
                        <a:pt x="63" y="69"/>
                      </a:lnTo>
                      <a:lnTo>
                        <a:pt x="63" y="71"/>
                      </a:lnTo>
                      <a:lnTo>
                        <a:pt x="63" y="73"/>
                      </a:lnTo>
                      <a:lnTo>
                        <a:pt x="65" y="75"/>
                      </a:lnTo>
                      <a:lnTo>
                        <a:pt x="63" y="77"/>
                      </a:lnTo>
                      <a:lnTo>
                        <a:pt x="63" y="79"/>
                      </a:lnTo>
                      <a:lnTo>
                        <a:pt x="61" y="81"/>
                      </a:lnTo>
                      <a:lnTo>
                        <a:pt x="61" y="83"/>
                      </a:lnTo>
                      <a:lnTo>
                        <a:pt x="59" y="83"/>
                      </a:lnTo>
                      <a:lnTo>
                        <a:pt x="57" y="83"/>
                      </a:lnTo>
                      <a:lnTo>
                        <a:pt x="55" y="83"/>
                      </a:lnTo>
                      <a:lnTo>
                        <a:pt x="53" y="81"/>
                      </a:lnTo>
                      <a:lnTo>
                        <a:pt x="51" y="83"/>
                      </a:lnTo>
                      <a:lnTo>
                        <a:pt x="51" y="85"/>
                      </a:lnTo>
                      <a:lnTo>
                        <a:pt x="49" y="85"/>
                      </a:lnTo>
                      <a:lnTo>
                        <a:pt x="47" y="87"/>
                      </a:lnTo>
                      <a:lnTo>
                        <a:pt x="44" y="85"/>
                      </a:lnTo>
                      <a:lnTo>
                        <a:pt x="40" y="83"/>
                      </a:lnTo>
                      <a:lnTo>
                        <a:pt x="38" y="83"/>
                      </a:lnTo>
                      <a:lnTo>
                        <a:pt x="36" y="83"/>
                      </a:lnTo>
                      <a:lnTo>
                        <a:pt x="34" y="81"/>
                      </a:lnTo>
                      <a:lnTo>
                        <a:pt x="32" y="81"/>
                      </a:lnTo>
                      <a:close/>
                    </a:path>
                  </a:pathLst>
                </a:custGeom>
                <a:solidFill>
                  <a:schemeClr val="accent2">
                    <a:lumMod val="40000"/>
                    <a:lumOff val="60000"/>
                  </a:schemeClr>
                </a:solidFill>
                <a:ln w="3175">
                  <a:solidFill>
                    <a:srgbClr val="000000"/>
                  </a:solidFill>
                  <a:round/>
                  <a:headEnd/>
                  <a:tailEnd/>
                </a:ln>
              </p:spPr>
              <p:txBody>
                <a:bodyPr/>
                <a:lstStyle/>
                <a:p>
                  <a:endParaRPr lang="es-MX" sz="600" b="1" dirty="0">
                    <a:solidFill>
                      <a:schemeClr val="bg1"/>
                    </a:solidFill>
                    <a:latin typeface="Calibri" charset="0"/>
                  </a:endParaRPr>
                </a:p>
              </p:txBody>
            </p:sp>
            <p:sp>
              <p:nvSpPr>
                <p:cNvPr id="84" name="Freeform 230"/>
                <p:cNvSpPr>
                  <a:spLocks/>
                </p:cNvSpPr>
                <p:nvPr/>
              </p:nvSpPr>
              <p:spPr bwMode="auto">
                <a:xfrm>
                  <a:off x="2901322" y="4382530"/>
                  <a:ext cx="282077" cy="314917"/>
                </a:xfrm>
                <a:custGeom>
                  <a:avLst/>
                  <a:gdLst>
                    <a:gd name="T0" fmla="*/ 2147483647 w 284"/>
                    <a:gd name="T1" fmla="*/ 2147483647 h 313"/>
                    <a:gd name="T2" fmla="*/ 2147483647 w 284"/>
                    <a:gd name="T3" fmla="*/ 2147483647 h 313"/>
                    <a:gd name="T4" fmla="*/ 2147483647 w 284"/>
                    <a:gd name="T5" fmla="*/ 2147483647 h 313"/>
                    <a:gd name="T6" fmla="*/ 2147483647 w 284"/>
                    <a:gd name="T7" fmla="*/ 2147483647 h 313"/>
                    <a:gd name="T8" fmla="*/ 2147483647 w 284"/>
                    <a:gd name="T9" fmla="*/ 2147483647 h 313"/>
                    <a:gd name="T10" fmla="*/ 2147483647 w 284"/>
                    <a:gd name="T11" fmla="*/ 2147483647 h 313"/>
                    <a:gd name="T12" fmla="*/ 2147483647 w 284"/>
                    <a:gd name="T13" fmla="*/ 2147483647 h 313"/>
                    <a:gd name="T14" fmla="*/ 2147483647 w 284"/>
                    <a:gd name="T15" fmla="*/ 2147483647 h 313"/>
                    <a:gd name="T16" fmla="*/ 2147483647 w 284"/>
                    <a:gd name="T17" fmla="*/ 2147483647 h 313"/>
                    <a:gd name="T18" fmla="*/ 2147483647 w 284"/>
                    <a:gd name="T19" fmla="*/ 2147483647 h 313"/>
                    <a:gd name="T20" fmla="*/ 2147483647 w 284"/>
                    <a:gd name="T21" fmla="*/ 2147483647 h 313"/>
                    <a:gd name="T22" fmla="*/ 2147483647 w 284"/>
                    <a:gd name="T23" fmla="*/ 2147483647 h 313"/>
                    <a:gd name="T24" fmla="*/ 2147483647 w 284"/>
                    <a:gd name="T25" fmla="*/ 2147483647 h 313"/>
                    <a:gd name="T26" fmla="*/ 2147483647 w 284"/>
                    <a:gd name="T27" fmla="*/ 2147483647 h 313"/>
                    <a:gd name="T28" fmla="*/ 2147483647 w 284"/>
                    <a:gd name="T29" fmla="*/ 2147483647 h 313"/>
                    <a:gd name="T30" fmla="*/ 2147483647 w 284"/>
                    <a:gd name="T31" fmla="*/ 2147483647 h 313"/>
                    <a:gd name="T32" fmla="*/ 2147483647 w 284"/>
                    <a:gd name="T33" fmla="*/ 2147483647 h 313"/>
                    <a:gd name="T34" fmla="*/ 2147483647 w 284"/>
                    <a:gd name="T35" fmla="*/ 2147483647 h 313"/>
                    <a:gd name="T36" fmla="*/ 2147483647 w 284"/>
                    <a:gd name="T37" fmla="*/ 2147483647 h 313"/>
                    <a:gd name="T38" fmla="*/ 2147483647 w 284"/>
                    <a:gd name="T39" fmla="*/ 2147483647 h 313"/>
                    <a:gd name="T40" fmla="*/ 2147483647 w 284"/>
                    <a:gd name="T41" fmla="*/ 2147483647 h 313"/>
                    <a:gd name="T42" fmla="*/ 2147483647 w 284"/>
                    <a:gd name="T43" fmla="*/ 2147483647 h 313"/>
                    <a:gd name="T44" fmla="*/ 2147483647 w 284"/>
                    <a:gd name="T45" fmla="*/ 2147483647 h 313"/>
                    <a:gd name="T46" fmla="*/ 2147483647 w 284"/>
                    <a:gd name="T47" fmla="*/ 2147483647 h 313"/>
                    <a:gd name="T48" fmla="*/ 2147483647 w 284"/>
                    <a:gd name="T49" fmla="*/ 2147483647 h 313"/>
                    <a:gd name="T50" fmla="*/ 2147483647 w 284"/>
                    <a:gd name="T51" fmla="*/ 2147483647 h 313"/>
                    <a:gd name="T52" fmla="*/ 2147483647 w 284"/>
                    <a:gd name="T53" fmla="*/ 2147483647 h 313"/>
                    <a:gd name="T54" fmla="*/ 2147483647 w 284"/>
                    <a:gd name="T55" fmla="*/ 2147483647 h 313"/>
                    <a:gd name="T56" fmla="*/ 2147483647 w 284"/>
                    <a:gd name="T57" fmla="*/ 2147483647 h 313"/>
                    <a:gd name="T58" fmla="*/ 2147483647 w 284"/>
                    <a:gd name="T59" fmla="*/ 2147483647 h 313"/>
                    <a:gd name="T60" fmla="*/ 2147483647 w 284"/>
                    <a:gd name="T61" fmla="*/ 2147483647 h 313"/>
                    <a:gd name="T62" fmla="*/ 2147483647 w 284"/>
                    <a:gd name="T63" fmla="*/ 2147483647 h 313"/>
                    <a:gd name="T64" fmla="*/ 2147483647 w 284"/>
                    <a:gd name="T65" fmla="*/ 2147483647 h 313"/>
                    <a:gd name="T66" fmla="*/ 2147483647 w 284"/>
                    <a:gd name="T67" fmla="*/ 2147483647 h 313"/>
                    <a:gd name="T68" fmla="*/ 2147483647 w 284"/>
                    <a:gd name="T69" fmla="*/ 2147483647 h 313"/>
                    <a:gd name="T70" fmla="*/ 2147483647 w 284"/>
                    <a:gd name="T71" fmla="*/ 2147483647 h 313"/>
                    <a:gd name="T72" fmla="*/ 2147483647 w 284"/>
                    <a:gd name="T73" fmla="*/ 2147483647 h 313"/>
                    <a:gd name="T74" fmla="*/ 2147483647 w 284"/>
                    <a:gd name="T75" fmla="*/ 2147483647 h 313"/>
                    <a:gd name="T76" fmla="*/ 2147483647 w 284"/>
                    <a:gd name="T77" fmla="*/ 2147483647 h 313"/>
                    <a:gd name="T78" fmla="*/ 2147483647 w 284"/>
                    <a:gd name="T79" fmla="*/ 2147483647 h 313"/>
                    <a:gd name="T80" fmla="*/ 2147483647 w 284"/>
                    <a:gd name="T81" fmla="*/ 2147483647 h 313"/>
                    <a:gd name="T82" fmla="*/ 2147483647 w 284"/>
                    <a:gd name="T83" fmla="*/ 2147483647 h 313"/>
                    <a:gd name="T84" fmla="*/ 2147483647 w 284"/>
                    <a:gd name="T85" fmla="*/ 2147483647 h 313"/>
                    <a:gd name="T86" fmla="*/ 2147483647 w 284"/>
                    <a:gd name="T87" fmla="*/ 2147483647 h 313"/>
                    <a:gd name="T88" fmla="*/ 2147483647 w 284"/>
                    <a:gd name="T89" fmla="*/ 2147483647 h 313"/>
                    <a:gd name="T90" fmla="*/ 2147483647 w 284"/>
                    <a:gd name="T91" fmla="*/ 2147483647 h 313"/>
                    <a:gd name="T92" fmla="*/ 2147483647 w 284"/>
                    <a:gd name="T93" fmla="*/ 2147483647 h 313"/>
                    <a:gd name="T94" fmla="*/ 2147483647 w 284"/>
                    <a:gd name="T95" fmla="*/ 2147483647 h 313"/>
                    <a:gd name="T96" fmla="*/ 2147483647 w 284"/>
                    <a:gd name="T97" fmla="*/ 2147483647 h 313"/>
                    <a:gd name="T98" fmla="*/ 2147483647 w 284"/>
                    <a:gd name="T99" fmla="*/ 2147483647 h 313"/>
                    <a:gd name="T100" fmla="*/ 2147483647 w 284"/>
                    <a:gd name="T101" fmla="*/ 2147483647 h 313"/>
                    <a:gd name="T102" fmla="*/ 2147483647 w 284"/>
                    <a:gd name="T103" fmla="*/ 2147483647 h 313"/>
                    <a:gd name="T104" fmla="*/ 2147483647 w 284"/>
                    <a:gd name="T105" fmla="*/ 2147483647 h 313"/>
                    <a:gd name="T106" fmla="*/ 2147483647 w 284"/>
                    <a:gd name="T107" fmla="*/ 2147483647 h 313"/>
                    <a:gd name="T108" fmla="*/ 2147483647 w 284"/>
                    <a:gd name="T109" fmla="*/ 2147483647 h 313"/>
                    <a:gd name="T110" fmla="*/ 2147483647 w 284"/>
                    <a:gd name="T111" fmla="*/ 2147483647 h 313"/>
                    <a:gd name="T112" fmla="*/ 2147483647 w 284"/>
                    <a:gd name="T113" fmla="*/ 2147483647 h 313"/>
                    <a:gd name="T114" fmla="*/ 2147483647 w 284"/>
                    <a:gd name="T115" fmla="*/ 2147483647 h 313"/>
                    <a:gd name="T116" fmla="*/ 2147483647 w 284"/>
                    <a:gd name="T117" fmla="*/ 2147483647 h 313"/>
                    <a:gd name="T118" fmla="*/ 2147483647 w 284"/>
                    <a:gd name="T119" fmla="*/ 2147483647 h 3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
                    <a:gd name="T181" fmla="*/ 0 h 313"/>
                    <a:gd name="T182" fmla="*/ 284 w 284"/>
                    <a:gd name="T183" fmla="*/ 313 h 3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 h="313">
                      <a:moveTo>
                        <a:pt x="278" y="190"/>
                      </a:moveTo>
                      <a:lnTo>
                        <a:pt x="278" y="192"/>
                      </a:lnTo>
                      <a:lnTo>
                        <a:pt x="278" y="194"/>
                      </a:lnTo>
                      <a:lnTo>
                        <a:pt x="278" y="196"/>
                      </a:lnTo>
                      <a:lnTo>
                        <a:pt x="278" y="198"/>
                      </a:lnTo>
                      <a:lnTo>
                        <a:pt x="280" y="200"/>
                      </a:lnTo>
                      <a:lnTo>
                        <a:pt x="280" y="202"/>
                      </a:lnTo>
                      <a:lnTo>
                        <a:pt x="280" y="204"/>
                      </a:lnTo>
                      <a:lnTo>
                        <a:pt x="280" y="206"/>
                      </a:lnTo>
                      <a:lnTo>
                        <a:pt x="280" y="208"/>
                      </a:lnTo>
                      <a:lnTo>
                        <a:pt x="278" y="210"/>
                      </a:lnTo>
                      <a:lnTo>
                        <a:pt x="280" y="210"/>
                      </a:lnTo>
                      <a:lnTo>
                        <a:pt x="278" y="211"/>
                      </a:lnTo>
                      <a:lnTo>
                        <a:pt x="278" y="213"/>
                      </a:lnTo>
                      <a:lnTo>
                        <a:pt x="278" y="215"/>
                      </a:lnTo>
                      <a:lnTo>
                        <a:pt x="278" y="217"/>
                      </a:lnTo>
                      <a:lnTo>
                        <a:pt x="278" y="219"/>
                      </a:lnTo>
                      <a:lnTo>
                        <a:pt x="276" y="221"/>
                      </a:lnTo>
                      <a:lnTo>
                        <a:pt x="276" y="223"/>
                      </a:lnTo>
                      <a:lnTo>
                        <a:pt x="274" y="225"/>
                      </a:lnTo>
                      <a:lnTo>
                        <a:pt x="274" y="227"/>
                      </a:lnTo>
                      <a:lnTo>
                        <a:pt x="272" y="229"/>
                      </a:lnTo>
                      <a:lnTo>
                        <a:pt x="270" y="231"/>
                      </a:lnTo>
                      <a:lnTo>
                        <a:pt x="268" y="231"/>
                      </a:lnTo>
                      <a:lnTo>
                        <a:pt x="266" y="231"/>
                      </a:lnTo>
                      <a:lnTo>
                        <a:pt x="264" y="229"/>
                      </a:lnTo>
                      <a:lnTo>
                        <a:pt x="263" y="229"/>
                      </a:lnTo>
                      <a:lnTo>
                        <a:pt x="261" y="229"/>
                      </a:lnTo>
                      <a:lnTo>
                        <a:pt x="259" y="229"/>
                      </a:lnTo>
                      <a:lnTo>
                        <a:pt x="257" y="229"/>
                      </a:lnTo>
                      <a:lnTo>
                        <a:pt x="255" y="229"/>
                      </a:lnTo>
                      <a:lnTo>
                        <a:pt x="253" y="229"/>
                      </a:lnTo>
                      <a:lnTo>
                        <a:pt x="251" y="229"/>
                      </a:lnTo>
                      <a:lnTo>
                        <a:pt x="249" y="227"/>
                      </a:lnTo>
                      <a:lnTo>
                        <a:pt x="249" y="225"/>
                      </a:lnTo>
                      <a:lnTo>
                        <a:pt x="247" y="223"/>
                      </a:lnTo>
                      <a:lnTo>
                        <a:pt x="249" y="219"/>
                      </a:lnTo>
                      <a:lnTo>
                        <a:pt x="247" y="217"/>
                      </a:lnTo>
                      <a:lnTo>
                        <a:pt x="245" y="217"/>
                      </a:lnTo>
                      <a:lnTo>
                        <a:pt x="245" y="215"/>
                      </a:lnTo>
                      <a:lnTo>
                        <a:pt x="245" y="213"/>
                      </a:lnTo>
                      <a:lnTo>
                        <a:pt x="243" y="213"/>
                      </a:lnTo>
                      <a:lnTo>
                        <a:pt x="243" y="211"/>
                      </a:lnTo>
                      <a:lnTo>
                        <a:pt x="241" y="211"/>
                      </a:lnTo>
                      <a:lnTo>
                        <a:pt x="240" y="211"/>
                      </a:lnTo>
                      <a:lnTo>
                        <a:pt x="236" y="210"/>
                      </a:lnTo>
                      <a:lnTo>
                        <a:pt x="232" y="210"/>
                      </a:lnTo>
                      <a:lnTo>
                        <a:pt x="232" y="208"/>
                      </a:lnTo>
                      <a:lnTo>
                        <a:pt x="232" y="206"/>
                      </a:lnTo>
                      <a:lnTo>
                        <a:pt x="230" y="204"/>
                      </a:lnTo>
                      <a:lnTo>
                        <a:pt x="230" y="202"/>
                      </a:lnTo>
                      <a:lnTo>
                        <a:pt x="232" y="200"/>
                      </a:lnTo>
                      <a:lnTo>
                        <a:pt x="232" y="198"/>
                      </a:lnTo>
                      <a:lnTo>
                        <a:pt x="234" y="196"/>
                      </a:lnTo>
                      <a:lnTo>
                        <a:pt x="232" y="194"/>
                      </a:lnTo>
                      <a:lnTo>
                        <a:pt x="232" y="192"/>
                      </a:lnTo>
                      <a:lnTo>
                        <a:pt x="232" y="190"/>
                      </a:lnTo>
                      <a:lnTo>
                        <a:pt x="230" y="188"/>
                      </a:lnTo>
                      <a:lnTo>
                        <a:pt x="230" y="186"/>
                      </a:lnTo>
                      <a:lnTo>
                        <a:pt x="230" y="185"/>
                      </a:lnTo>
                      <a:lnTo>
                        <a:pt x="230" y="183"/>
                      </a:lnTo>
                      <a:lnTo>
                        <a:pt x="232" y="181"/>
                      </a:lnTo>
                      <a:lnTo>
                        <a:pt x="234" y="181"/>
                      </a:lnTo>
                      <a:lnTo>
                        <a:pt x="232" y="179"/>
                      </a:lnTo>
                      <a:lnTo>
                        <a:pt x="232" y="177"/>
                      </a:lnTo>
                      <a:lnTo>
                        <a:pt x="228" y="175"/>
                      </a:lnTo>
                      <a:lnTo>
                        <a:pt x="230" y="173"/>
                      </a:lnTo>
                      <a:lnTo>
                        <a:pt x="230" y="171"/>
                      </a:lnTo>
                      <a:lnTo>
                        <a:pt x="230" y="167"/>
                      </a:lnTo>
                      <a:lnTo>
                        <a:pt x="230" y="163"/>
                      </a:lnTo>
                      <a:lnTo>
                        <a:pt x="228" y="162"/>
                      </a:lnTo>
                      <a:lnTo>
                        <a:pt x="226" y="160"/>
                      </a:lnTo>
                      <a:lnTo>
                        <a:pt x="226" y="158"/>
                      </a:lnTo>
                      <a:lnTo>
                        <a:pt x="224" y="158"/>
                      </a:lnTo>
                      <a:lnTo>
                        <a:pt x="222" y="156"/>
                      </a:lnTo>
                      <a:lnTo>
                        <a:pt x="220" y="154"/>
                      </a:lnTo>
                      <a:lnTo>
                        <a:pt x="218" y="154"/>
                      </a:lnTo>
                      <a:lnTo>
                        <a:pt x="216" y="152"/>
                      </a:lnTo>
                      <a:lnTo>
                        <a:pt x="216" y="150"/>
                      </a:lnTo>
                      <a:lnTo>
                        <a:pt x="216" y="148"/>
                      </a:lnTo>
                      <a:lnTo>
                        <a:pt x="216" y="146"/>
                      </a:lnTo>
                      <a:lnTo>
                        <a:pt x="216" y="144"/>
                      </a:lnTo>
                      <a:lnTo>
                        <a:pt x="216" y="142"/>
                      </a:lnTo>
                      <a:lnTo>
                        <a:pt x="215" y="140"/>
                      </a:lnTo>
                      <a:lnTo>
                        <a:pt x="213" y="137"/>
                      </a:lnTo>
                      <a:lnTo>
                        <a:pt x="211" y="137"/>
                      </a:lnTo>
                      <a:lnTo>
                        <a:pt x="209" y="137"/>
                      </a:lnTo>
                      <a:lnTo>
                        <a:pt x="207" y="135"/>
                      </a:lnTo>
                      <a:lnTo>
                        <a:pt x="205" y="133"/>
                      </a:lnTo>
                      <a:lnTo>
                        <a:pt x="205" y="131"/>
                      </a:lnTo>
                      <a:lnTo>
                        <a:pt x="205" y="129"/>
                      </a:lnTo>
                      <a:lnTo>
                        <a:pt x="205" y="125"/>
                      </a:lnTo>
                      <a:lnTo>
                        <a:pt x="205" y="123"/>
                      </a:lnTo>
                      <a:lnTo>
                        <a:pt x="203" y="121"/>
                      </a:lnTo>
                      <a:lnTo>
                        <a:pt x="201" y="123"/>
                      </a:lnTo>
                      <a:lnTo>
                        <a:pt x="201" y="125"/>
                      </a:lnTo>
                      <a:lnTo>
                        <a:pt x="201" y="127"/>
                      </a:lnTo>
                      <a:lnTo>
                        <a:pt x="199" y="127"/>
                      </a:lnTo>
                      <a:lnTo>
                        <a:pt x="197" y="129"/>
                      </a:lnTo>
                      <a:lnTo>
                        <a:pt x="197" y="131"/>
                      </a:lnTo>
                      <a:lnTo>
                        <a:pt x="197" y="133"/>
                      </a:lnTo>
                      <a:lnTo>
                        <a:pt x="197" y="135"/>
                      </a:lnTo>
                      <a:lnTo>
                        <a:pt x="195" y="135"/>
                      </a:lnTo>
                      <a:lnTo>
                        <a:pt x="195" y="137"/>
                      </a:lnTo>
                      <a:lnTo>
                        <a:pt x="197" y="137"/>
                      </a:lnTo>
                      <a:lnTo>
                        <a:pt x="197" y="140"/>
                      </a:lnTo>
                      <a:lnTo>
                        <a:pt x="195" y="140"/>
                      </a:lnTo>
                      <a:lnTo>
                        <a:pt x="193" y="138"/>
                      </a:lnTo>
                      <a:lnTo>
                        <a:pt x="192" y="138"/>
                      </a:lnTo>
                      <a:lnTo>
                        <a:pt x="190" y="138"/>
                      </a:lnTo>
                      <a:lnTo>
                        <a:pt x="190" y="140"/>
                      </a:lnTo>
                      <a:lnTo>
                        <a:pt x="190" y="142"/>
                      </a:lnTo>
                      <a:lnTo>
                        <a:pt x="190" y="146"/>
                      </a:lnTo>
                      <a:lnTo>
                        <a:pt x="190" y="148"/>
                      </a:lnTo>
                      <a:lnTo>
                        <a:pt x="188" y="148"/>
                      </a:lnTo>
                      <a:lnTo>
                        <a:pt x="186" y="148"/>
                      </a:lnTo>
                      <a:lnTo>
                        <a:pt x="188" y="148"/>
                      </a:lnTo>
                      <a:lnTo>
                        <a:pt x="188" y="150"/>
                      </a:lnTo>
                      <a:lnTo>
                        <a:pt x="188" y="152"/>
                      </a:lnTo>
                      <a:lnTo>
                        <a:pt x="188" y="154"/>
                      </a:lnTo>
                      <a:lnTo>
                        <a:pt x="186" y="152"/>
                      </a:lnTo>
                      <a:lnTo>
                        <a:pt x="184" y="152"/>
                      </a:lnTo>
                      <a:lnTo>
                        <a:pt x="184" y="154"/>
                      </a:lnTo>
                      <a:lnTo>
                        <a:pt x="182" y="156"/>
                      </a:lnTo>
                      <a:lnTo>
                        <a:pt x="180" y="156"/>
                      </a:lnTo>
                      <a:lnTo>
                        <a:pt x="178" y="158"/>
                      </a:lnTo>
                      <a:lnTo>
                        <a:pt x="178" y="160"/>
                      </a:lnTo>
                      <a:lnTo>
                        <a:pt x="176" y="160"/>
                      </a:lnTo>
                      <a:lnTo>
                        <a:pt x="176" y="158"/>
                      </a:lnTo>
                      <a:lnTo>
                        <a:pt x="174" y="160"/>
                      </a:lnTo>
                      <a:lnTo>
                        <a:pt x="174" y="162"/>
                      </a:lnTo>
                      <a:lnTo>
                        <a:pt x="172" y="162"/>
                      </a:lnTo>
                      <a:lnTo>
                        <a:pt x="170" y="162"/>
                      </a:lnTo>
                      <a:lnTo>
                        <a:pt x="170" y="163"/>
                      </a:lnTo>
                      <a:lnTo>
                        <a:pt x="170" y="165"/>
                      </a:lnTo>
                      <a:lnTo>
                        <a:pt x="169" y="167"/>
                      </a:lnTo>
                      <a:lnTo>
                        <a:pt x="170" y="169"/>
                      </a:lnTo>
                      <a:lnTo>
                        <a:pt x="170" y="171"/>
                      </a:lnTo>
                      <a:lnTo>
                        <a:pt x="170" y="173"/>
                      </a:lnTo>
                      <a:lnTo>
                        <a:pt x="170" y="175"/>
                      </a:lnTo>
                      <a:lnTo>
                        <a:pt x="170" y="177"/>
                      </a:lnTo>
                      <a:lnTo>
                        <a:pt x="172" y="179"/>
                      </a:lnTo>
                      <a:lnTo>
                        <a:pt x="170" y="181"/>
                      </a:lnTo>
                      <a:lnTo>
                        <a:pt x="172" y="181"/>
                      </a:lnTo>
                      <a:lnTo>
                        <a:pt x="172" y="183"/>
                      </a:lnTo>
                      <a:lnTo>
                        <a:pt x="174" y="183"/>
                      </a:lnTo>
                      <a:lnTo>
                        <a:pt x="176" y="185"/>
                      </a:lnTo>
                      <a:lnTo>
                        <a:pt x="176" y="186"/>
                      </a:lnTo>
                      <a:lnTo>
                        <a:pt x="178" y="188"/>
                      </a:lnTo>
                      <a:lnTo>
                        <a:pt x="176" y="188"/>
                      </a:lnTo>
                      <a:lnTo>
                        <a:pt x="176" y="190"/>
                      </a:lnTo>
                      <a:lnTo>
                        <a:pt x="176" y="192"/>
                      </a:lnTo>
                      <a:lnTo>
                        <a:pt x="178" y="194"/>
                      </a:lnTo>
                      <a:lnTo>
                        <a:pt x="178" y="196"/>
                      </a:lnTo>
                      <a:lnTo>
                        <a:pt x="178" y="198"/>
                      </a:lnTo>
                      <a:lnTo>
                        <a:pt x="180" y="198"/>
                      </a:lnTo>
                      <a:lnTo>
                        <a:pt x="180" y="202"/>
                      </a:lnTo>
                      <a:lnTo>
                        <a:pt x="180" y="204"/>
                      </a:lnTo>
                      <a:lnTo>
                        <a:pt x="182" y="206"/>
                      </a:lnTo>
                      <a:lnTo>
                        <a:pt x="180" y="208"/>
                      </a:lnTo>
                      <a:lnTo>
                        <a:pt x="180" y="210"/>
                      </a:lnTo>
                      <a:lnTo>
                        <a:pt x="180" y="211"/>
                      </a:lnTo>
                      <a:lnTo>
                        <a:pt x="180" y="213"/>
                      </a:lnTo>
                      <a:lnTo>
                        <a:pt x="178" y="215"/>
                      </a:lnTo>
                      <a:lnTo>
                        <a:pt x="178" y="217"/>
                      </a:lnTo>
                      <a:lnTo>
                        <a:pt x="178" y="219"/>
                      </a:lnTo>
                      <a:lnTo>
                        <a:pt x="178" y="221"/>
                      </a:lnTo>
                      <a:lnTo>
                        <a:pt x="176" y="223"/>
                      </a:lnTo>
                      <a:lnTo>
                        <a:pt x="174" y="225"/>
                      </a:lnTo>
                      <a:lnTo>
                        <a:pt x="172" y="227"/>
                      </a:lnTo>
                      <a:lnTo>
                        <a:pt x="170" y="229"/>
                      </a:lnTo>
                      <a:lnTo>
                        <a:pt x="169" y="229"/>
                      </a:lnTo>
                      <a:lnTo>
                        <a:pt x="167" y="231"/>
                      </a:lnTo>
                      <a:lnTo>
                        <a:pt x="165" y="233"/>
                      </a:lnTo>
                      <a:lnTo>
                        <a:pt x="163" y="234"/>
                      </a:lnTo>
                      <a:lnTo>
                        <a:pt x="161" y="236"/>
                      </a:lnTo>
                      <a:lnTo>
                        <a:pt x="161" y="238"/>
                      </a:lnTo>
                      <a:lnTo>
                        <a:pt x="159" y="240"/>
                      </a:lnTo>
                      <a:lnTo>
                        <a:pt x="157" y="244"/>
                      </a:lnTo>
                      <a:lnTo>
                        <a:pt x="153" y="248"/>
                      </a:lnTo>
                      <a:lnTo>
                        <a:pt x="151" y="250"/>
                      </a:lnTo>
                      <a:lnTo>
                        <a:pt x="151" y="252"/>
                      </a:lnTo>
                      <a:lnTo>
                        <a:pt x="151" y="256"/>
                      </a:lnTo>
                      <a:lnTo>
                        <a:pt x="149" y="258"/>
                      </a:lnTo>
                      <a:lnTo>
                        <a:pt x="147" y="259"/>
                      </a:lnTo>
                      <a:lnTo>
                        <a:pt x="145" y="261"/>
                      </a:lnTo>
                      <a:lnTo>
                        <a:pt x="145" y="263"/>
                      </a:lnTo>
                      <a:lnTo>
                        <a:pt x="145" y="265"/>
                      </a:lnTo>
                      <a:lnTo>
                        <a:pt x="140" y="263"/>
                      </a:lnTo>
                      <a:lnTo>
                        <a:pt x="136" y="263"/>
                      </a:lnTo>
                      <a:lnTo>
                        <a:pt x="130" y="263"/>
                      </a:lnTo>
                      <a:lnTo>
                        <a:pt x="128" y="263"/>
                      </a:lnTo>
                      <a:lnTo>
                        <a:pt x="122" y="261"/>
                      </a:lnTo>
                      <a:lnTo>
                        <a:pt x="117" y="261"/>
                      </a:lnTo>
                      <a:lnTo>
                        <a:pt x="113" y="259"/>
                      </a:lnTo>
                      <a:lnTo>
                        <a:pt x="109" y="261"/>
                      </a:lnTo>
                      <a:lnTo>
                        <a:pt x="107" y="263"/>
                      </a:lnTo>
                      <a:lnTo>
                        <a:pt x="105" y="263"/>
                      </a:lnTo>
                      <a:lnTo>
                        <a:pt x="101" y="273"/>
                      </a:lnTo>
                      <a:lnTo>
                        <a:pt x="99" y="275"/>
                      </a:lnTo>
                      <a:lnTo>
                        <a:pt x="98" y="281"/>
                      </a:lnTo>
                      <a:lnTo>
                        <a:pt x="96" y="282"/>
                      </a:lnTo>
                      <a:lnTo>
                        <a:pt x="94" y="286"/>
                      </a:lnTo>
                      <a:lnTo>
                        <a:pt x="92" y="286"/>
                      </a:lnTo>
                      <a:lnTo>
                        <a:pt x="88" y="286"/>
                      </a:lnTo>
                      <a:lnTo>
                        <a:pt x="86" y="286"/>
                      </a:lnTo>
                      <a:lnTo>
                        <a:pt x="82" y="286"/>
                      </a:lnTo>
                      <a:lnTo>
                        <a:pt x="78" y="286"/>
                      </a:lnTo>
                      <a:lnTo>
                        <a:pt x="74" y="286"/>
                      </a:lnTo>
                      <a:lnTo>
                        <a:pt x="73" y="286"/>
                      </a:lnTo>
                      <a:lnTo>
                        <a:pt x="69" y="286"/>
                      </a:lnTo>
                      <a:lnTo>
                        <a:pt x="67" y="286"/>
                      </a:lnTo>
                      <a:lnTo>
                        <a:pt x="55" y="286"/>
                      </a:lnTo>
                      <a:lnTo>
                        <a:pt x="53" y="284"/>
                      </a:lnTo>
                      <a:lnTo>
                        <a:pt x="51" y="288"/>
                      </a:lnTo>
                      <a:lnTo>
                        <a:pt x="50" y="292"/>
                      </a:lnTo>
                      <a:lnTo>
                        <a:pt x="46" y="296"/>
                      </a:lnTo>
                      <a:lnTo>
                        <a:pt x="44" y="302"/>
                      </a:lnTo>
                      <a:lnTo>
                        <a:pt x="42" y="306"/>
                      </a:lnTo>
                      <a:lnTo>
                        <a:pt x="40" y="309"/>
                      </a:lnTo>
                      <a:lnTo>
                        <a:pt x="36" y="311"/>
                      </a:lnTo>
                      <a:lnTo>
                        <a:pt x="34" y="313"/>
                      </a:lnTo>
                      <a:lnTo>
                        <a:pt x="32" y="313"/>
                      </a:lnTo>
                      <a:lnTo>
                        <a:pt x="28" y="313"/>
                      </a:lnTo>
                      <a:lnTo>
                        <a:pt x="25" y="313"/>
                      </a:lnTo>
                      <a:lnTo>
                        <a:pt x="23" y="313"/>
                      </a:lnTo>
                      <a:lnTo>
                        <a:pt x="21" y="311"/>
                      </a:lnTo>
                      <a:lnTo>
                        <a:pt x="17" y="311"/>
                      </a:lnTo>
                      <a:lnTo>
                        <a:pt x="17" y="309"/>
                      </a:lnTo>
                      <a:lnTo>
                        <a:pt x="15" y="307"/>
                      </a:lnTo>
                      <a:lnTo>
                        <a:pt x="15" y="302"/>
                      </a:lnTo>
                      <a:lnTo>
                        <a:pt x="15" y="296"/>
                      </a:lnTo>
                      <a:lnTo>
                        <a:pt x="15" y="292"/>
                      </a:lnTo>
                      <a:lnTo>
                        <a:pt x="13" y="284"/>
                      </a:lnTo>
                      <a:lnTo>
                        <a:pt x="13" y="282"/>
                      </a:lnTo>
                      <a:lnTo>
                        <a:pt x="11" y="279"/>
                      </a:lnTo>
                      <a:lnTo>
                        <a:pt x="9" y="277"/>
                      </a:lnTo>
                      <a:lnTo>
                        <a:pt x="5" y="271"/>
                      </a:lnTo>
                      <a:lnTo>
                        <a:pt x="3" y="267"/>
                      </a:lnTo>
                      <a:lnTo>
                        <a:pt x="2" y="259"/>
                      </a:lnTo>
                      <a:lnTo>
                        <a:pt x="0" y="256"/>
                      </a:lnTo>
                      <a:lnTo>
                        <a:pt x="0" y="254"/>
                      </a:lnTo>
                      <a:lnTo>
                        <a:pt x="2" y="246"/>
                      </a:lnTo>
                      <a:lnTo>
                        <a:pt x="5" y="233"/>
                      </a:lnTo>
                      <a:lnTo>
                        <a:pt x="9" y="225"/>
                      </a:lnTo>
                      <a:lnTo>
                        <a:pt x="9" y="223"/>
                      </a:lnTo>
                      <a:lnTo>
                        <a:pt x="15" y="217"/>
                      </a:lnTo>
                      <a:lnTo>
                        <a:pt x="17" y="217"/>
                      </a:lnTo>
                      <a:lnTo>
                        <a:pt x="17" y="213"/>
                      </a:lnTo>
                      <a:lnTo>
                        <a:pt x="19" y="208"/>
                      </a:lnTo>
                      <a:lnTo>
                        <a:pt x="19" y="206"/>
                      </a:lnTo>
                      <a:lnTo>
                        <a:pt x="19" y="204"/>
                      </a:lnTo>
                      <a:lnTo>
                        <a:pt x="23" y="196"/>
                      </a:lnTo>
                      <a:lnTo>
                        <a:pt x="27" y="186"/>
                      </a:lnTo>
                      <a:lnTo>
                        <a:pt x="27" y="183"/>
                      </a:lnTo>
                      <a:lnTo>
                        <a:pt x="27" y="179"/>
                      </a:lnTo>
                      <a:lnTo>
                        <a:pt x="27" y="173"/>
                      </a:lnTo>
                      <a:lnTo>
                        <a:pt x="27" y="171"/>
                      </a:lnTo>
                      <a:lnTo>
                        <a:pt x="28" y="162"/>
                      </a:lnTo>
                      <a:lnTo>
                        <a:pt x="30" y="158"/>
                      </a:lnTo>
                      <a:lnTo>
                        <a:pt x="30" y="156"/>
                      </a:lnTo>
                      <a:lnTo>
                        <a:pt x="30" y="154"/>
                      </a:lnTo>
                      <a:lnTo>
                        <a:pt x="30" y="152"/>
                      </a:lnTo>
                      <a:lnTo>
                        <a:pt x="30" y="150"/>
                      </a:lnTo>
                      <a:lnTo>
                        <a:pt x="30" y="142"/>
                      </a:lnTo>
                      <a:lnTo>
                        <a:pt x="30" y="140"/>
                      </a:lnTo>
                      <a:lnTo>
                        <a:pt x="28" y="137"/>
                      </a:lnTo>
                      <a:lnTo>
                        <a:pt x="30" y="131"/>
                      </a:lnTo>
                      <a:lnTo>
                        <a:pt x="30" y="123"/>
                      </a:lnTo>
                      <a:lnTo>
                        <a:pt x="32" y="117"/>
                      </a:lnTo>
                      <a:lnTo>
                        <a:pt x="34" y="108"/>
                      </a:lnTo>
                      <a:lnTo>
                        <a:pt x="32" y="104"/>
                      </a:lnTo>
                      <a:lnTo>
                        <a:pt x="32" y="100"/>
                      </a:lnTo>
                      <a:lnTo>
                        <a:pt x="34" y="96"/>
                      </a:lnTo>
                      <a:lnTo>
                        <a:pt x="40" y="92"/>
                      </a:lnTo>
                      <a:lnTo>
                        <a:pt x="46" y="81"/>
                      </a:lnTo>
                      <a:lnTo>
                        <a:pt x="50" y="73"/>
                      </a:lnTo>
                      <a:lnTo>
                        <a:pt x="51" y="73"/>
                      </a:lnTo>
                      <a:lnTo>
                        <a:pt x="51" y="64"/>
                      </a:lnTo>
                      <a:lnTo>
                        <a:pt x="51" y="52"/>
                      </a:lnTo>
                      <a:lnTo>
                        <a:pt x="51" y="50"/>
                      </a:lnTo>
                      <a:lnTo>
                        <a:pt x="51" y="46"/>
                      </a:lnTo>
                      <a:lnTo>
                        <a:pt x="51" y="41"/>
                      </a:lnTo>
                      <a:lnTo>
                        <a:pt x="53" y="37"/>
                      </a:lnTo>
                      <a:lnTo>
                        <a:pt x="55" y="33"/>
                      </a:lnTo>
                      <a:lnTo>
                        <a:pt x="57" y="33"/>
                      </a:lnTo>
                      <a:lnTo>
                        <a:pt x="59" y="29"/>
                      </a:lnTo>
                      <a:lnTo>
                        <a:pt x="61" y="25"/>
                      </a:lnTo>
                      <a:lnTo>
                        <a:pt x="65" y="19"/>
                      </a:lnTo>
                      <a:lnTo>
                        <a:pt x="69" y="18"/>
                      </a:lnTo>
                      <a:lnTo>
                        <a:pt x="73" y="19"/>
                      </a:lnTo>
                      <a:lnTo>
                        <a:pt x="74" y="19"/>
                      </a:lnTo>
                      <a:lnTo>
                        <a:pt x="78" y="19"/>
                      </a:lnTo>
                      <a:lnTo>
                        <a:pt x="82" y="18"/>
                      </a:lnTo>
                      <a:lnTo>
                        <a:pt x="80" y="16"/>
                      </a:lnTo>
                      <a:lnTo>
                        <a:pt x="78" y="14"/>
                      </a:lnTo>
                      <a:lnTo>
                        <a:pt x="76" y="10"/>
                      </a:lnTo>
                      <a:lnTo>
                        <a:pt x="74" y="4"/>
                      </a:lnTo>
                      <a:lnTo>
                        <a:pt x="76" y="0"/>
                      </a:lnTo>
                      <a:lnTo>
                        <a:pt x="80" y="2"/>
                      </a:lnTo>
                      <a:lnTo>
                        <a:pt x="84" y="6"/>
                      </a:lnTo>
                      <a:lnTo>
                        <a:pt x="88" y="8"/>
                      </a:lnTo>
                      <a:lnTo>
                        <a:pt x="94" y="10"/>
                      </a:lnTo>
                      <a:lnTo>
                        <a:pt x="96" y="10"/>
                      </a:lnTo>
                      <a:lnTo>
                        <a:pt x="96" y="12"/>
                      </a:lnTo>
                      <a:lnTo>
                        <a:pt x="99" y="16"/>
                      </a:lnTo>
                      <a:lnTo>
                        <a:pt x="101" y="18"/>
                      </a:lnTo>
                      <a:lnTo>
                        <a:pt x="109" y="18"/>
                      </a:lnTo>
                      <a:lnTo>
                        <a:pt x="113" y="19"/>
                      </a:lnTo>
                      <a:lnTo>
                        <a:pt x="119" y="23"/>
                      </a:lnTo>
                      <a:lnTo>
                        <a:pt x="122" y="23"/>
                      </a:lnTo>
                      <a:lnTo>
                        <a:pt x="128" y="25"/>
                      </a:lnTo>
                      <a:lnTo>
                        <a:pt x="134" y="25"/>
                      </a:lnTo>
                      <a:lnTo>
                        <a:pt x="136" y="23"/>
                      </a:lnTo>
                      <a:lnTo>
                        <a:pt x="140" y="21"/>
                      </a:lnTo>
                      <a:lnTo>
                        <a:pt x="142" y="21"/>
                      </a:lnTo>
                      <a:lnTo>
                        <a:pt x="144" y="23"/>
                      </a:lnTo>
                      <a:lnTo>
                        <a:pt x="147" y="33"/>
                      </a:lnTo>
                      <a:lnTo>
                        <a:pt x="147" y="35"/>
                      </a:lnTo>
                      <a:lnTo>
                        <a:pt x="151" y="43"/>
                      </a:lnTo>
                      <a:lnTo>
                        <a:pt x="153" y="52"/>
                      </a:lnTo>
                      <a:lnTo>
                        <a:pt x="157" y="58"/>
                      </a:lnTo>
                      <a:lnTo>
                        <a:pt x="157" y="62"/>
                      </a:lnTo>
                      <a:lnTo>
                        <a:pt x="159" y="67"/>
                      </a:lnTo>
                      <a:lnTo>
                        <a:pt x="161" y="71"/>
                      </a:lnTo>
                      <a:lnTo>
                        <a:pt x="165" y="71"/>
                      </a:lnTo>
                      <a:lnTo>
                        <a:pt x="167" y="71"/>
                      </a:lnTo>
                      <a:lnTo>
                        <a:pt x="170" y="71"/>
                      </a:lnTo>
                      <a:lnTo>
                        <a:pt x="174" y="73"/>
                      </a:lnTo>
                      <a:lnTo>
                        <a:pt x="178" y="73"/>
                      </a:lnTo>
                      <a:lnTo>
                        <a:pt x="178" y="71"/>
                      </a:lnTo>
                      <a:lnTo>
                        <a:pt x="182" y="71"/>
                      </a:lnTo>
                      <a:lnTo>
                        <a:pt x="186" y="69"/>
                      </a:lnTo>
                      <a:lnTo>
                        <a:pt x="186" y="66"/>
                      </a:lnTo>
                      <a:lnTo>
                        <a:pt x="188" y="66"/>
                      </a:lnTo>
                      <a:lnTo>
                        <a:pt x="188" y="64"/>
                      </a:lnTo>
                      <a:lnTo>
                        <a:pt x="190" y="60"/>
                      </a:lnTo>
                      <a:lnTo>
                        <a:pt x="192" y="56"/>
                      </a:lnTo>
                      <a:lnTo>
                        <a:pt x="193" y="54"/>
                      </a:lnTo>
                      <a:lnTo>
                        <a:pt x="197" y="52"/>
                      </a:lnTo>
                      <a:lnTo>
                        <a:pt x="201" y="50"/>
                      </a:lnTo>
                      <a:lnTo>
                        <a:pt x="203" y="50"/>
                      </a:lnTo>
                      <a:lnTo>
                        <a:pt x="203" y="48"/>
                      </a:lnTo>
                      <a:lnTo>
                        <a:pt x="209" y="48"/>
                      </a:lnTo>
                      <a:lnTo>
                        <a:pt x="211" y="46"/>
                      </a:lnTo>
                      <a:lnTo>
                        <a:pt x="216" y="46"/>
                      </a:lnTo>
                      <a:lnTo>
                        <a:pt x="218" y="46"/>
                      </a:lnTo>
                      <a:lnTo>
                        <a:pt x="222" y="48"/>
                      </a:lnTo>
                      <a:lnTo>
                        <a:pt x="224" y="50"/>
                      </a:lnTo>
                      <a:lnTo>
                        <a:pt x="224" y="54"/>
                      </a:lnTo>
                      <a:lnTo>
                        <a:pt x="226" y="60"/>
                      </a:lnTo>
                      <a:lnTo>
                        <a:pt x="226" y="62"/>
                      </a:lnTo>
                      <a:lnTo>
                        <a:pt x="226" y="64"/>
                      </a:lnTo>
                      <a:lnTo>
                        <a:pt x="224" y="67"/>
                      </a:lnTo>
                      <a:lnTo>
                        <a:pt x="224" y="71"/>
                      </a:lnTo>
                      <a:lnTo>
                        <a:pt x="224" y="73"/>
                      </a:lnTo>
                      <a:lnTo>
                        <a:pt x="224" y="77"/>
                      </a:lnTo>
                      <a:lnTo>
                        <a:pt x="224" y="79"/>
                      </a:lnTo>
                      <a:lnTo>
                        <a:pt x="226" y="79"/>
                      </a:lnTo>
                      <a:lnTo>
                        <a:pt x="228" y="79"/>
                      </a:lnTo>
                      <a:lnTo>
                        <a:pt x="232" y="79"/>
                      </a:lnTo>
                      <a:lnTo>
                        <a:pt x="234" y="79"/>
                      </a:lnTo>
                      <a:lnTo>
                        <a:pt x="236" y="77"/>
                      </a:lnTo>
                      <a:lnTo>
                        <a:pt x="238" y="75"/>
                      </a:lnTo>
                      <a:lnTo>
                        <a:pt x="241" y="73"/>
                      </a:lnTo>
                      <a:lnTo>
                        <a:pt x="249" y="73"/>
                      </a:lnTo>
                      <a:lnTo>
                        <a:pt x="253" y="73"/>
                      </a:lnTo>
                      <a:lnTo>
                        <a:pt x="255" y="73"/>
                      </a:lnTo>
                      <a:lnTo>
                        <a:pt x="257" y="73"/>
                      </a:lnTo>
                      <a:lnTo>
                        <a:pt x="263" y="73"/>
                      </a:lnTo>
                      <a:lnTo>
                        <a:pt x="266" y="73"/>
                      </a:lnTo>
                      <a:lnTo>
                        <a:pt x="268" y="73"/>
                      </a:lnTo>
                      <a:lnTo>
                        <a:pt x="272" y="75"/>
                      </a:lnTo>
                      <a:lnTo>
                        <a:pt x="274" y="77"/>
                      </a:lnTo>
                      <a:lnTo>
                        <a:pt x="274" y="79"/>
                      </a:lnTo>
                      <a:lnTo>
                        <a:pt x="276" y="83"/>
                      </a:lnTo>
                      <a:lnTo>
                        <a:pt x="276" y="85"/>
                      </a:lnTo>
                      <a:lnTo>
                        <a:pt x="278" y="87"/>
                      </a:lnTo>
                      <a:lnTo>
                        <a:pt x="280" y="89"/>
                      </a:lnTo>
                      <a:lnTo>
                        <a:pt x="282" y="94"/>
                      </a:lnTo>
                      <a:lnTo>
                        <a:pt x="282" y="96"/>
                      </a:lnTo>
                      <a:lnTo>
                        <a:pt x="284" y="100"/>
                      </a:lnTo>
                      <a:lnTo>
                        <a:pt x="284" y="102"/>
                      </a:lnTo>
                      <a:lnTo>
                        <a:pt x="282" y="106"/>
                      </a:lnTo>
                      <a:lnTo>
                        <a:pt x="280" y="108"/>
                      </a:lnTo>
                      <a:lnTo>
                        <a:pt x="274" y="112"/>
                      </a:lnTo>
                      <a:lnTo>
                        <a:pt x="264" y="117"/>
                      </a:lnTo>
                      <a:lnTo>
                        <a:pt x="266" y="119"/>
                      </a:lnTo>
                      <a:lnTo>
                        <a:pt x="268" y="119"/>
                      </a:lnTo>
                      <a:lnTo>
                        <a:pt x="270" y="119"/>
                      </a:lnTo>
                      <a:lnTo>
                        <a:pt x="272" y="119"/>
                      </a:lnTo>
                      <a:lnTo>
                        <a:pt x="272" y="121"/>
                      </a:lnTo>
                      <a:lnTo>
                        <a:pt x="272" y="123"/>
                      </a:lnTo>
                      <a:lnTo>
                        <a:pt x="272" y="125"/>
                      </a:lnTo>
                      <a:lnTo>
                        <a:pt x="272" y="127"/>
                      </a:lnTo>
                      <a:lnTo>
                        <a:pt x="272" y="129"/>
                      </a:lnTo>
                      <a:lnTo>
                        <a:pt x="274" y="131"/>
                      </a:lnTo>
                      <a:lnTo>
                        <a:pt x="276" y="133"/>
                      </a:lnTo>
                      <a:lnTo>
                        <a:pt x="276" y="135"/>
                      </a:lnTo>
                      <a:lnTo>
                        <a:pt x="278" y="140"/>
                      </a:lnTo>
                      <a:lnTo>
                        <a:pt x="278" y="144"/>
                      </a:lnTo>
                      <a:lnTo>
                        <a:pt x="278" y="148"/>
                      </a:lnTo>
                      <a:lnTo>
                        <a:pt x="278" y="150"/>
                      </a:lnTo>
                      <a:lnTo>
                        <a:pt x="278" y="152"/>
                      </a:lnTo>
                      <a:lnTo>
                        <a:pt x="278" y="154"/>
                      </a:lnTo>
                      <a:lnTo>
                        <a:pt x="278" y="156"/>
                      </a:lnTo>
                      <a:lnTo>
                        <a:pt x="280" y="158"/>
                      </a:lnTo>
                      <a:lnTo>
                        <a:pt x="280" y="160"/>
                      </a:lnTo>
                      <a:lnTo>
                        <a:pt x="278" y="162"/>
                      </a:lnTo>
                      <a:lnTo>
                        <a:pt x="280" y="163"/>
                      </a:lnTo>
                      <a:lnTo>
                        <a:pt x="278" y="165"/>
                      </a:lnTo>
                      <a:lnTo>
                        <a:pt x="280" y="167"/>
                      </a:lnTo>
                      <a:lnTo>
                        <a:pt x="280" y="169"/>
                      </a:lnTo>
                      <a:lnTo>
                        <a:pt x="280" y="171"/>
                      </a:lnTo>
                      <a:lnTo>
                        <a:pt x="280" y="173"/>
                      </a:lnTo>
                      <a:lnTo>
                        <a:pt x="280" y="175"/>
                      </a:lnTo>
                      <a:lnTo>
                        <a:pt x="280" y="177"/>
                      </a:lnTo>
                      <a:lnTo>
                        <a:pt x="280" y="179"/>
                      </a:lnTo>
                      <a:lnTo>
                        <a:pt x="280" y="181"/>
                      </a:lnTo>
                      <a:lnTo>
                        <a:pt x="280" y="183"/>
                      </a:lnTo>
                      <a:lnTo>
                        <a:pt x="278" y="183"/>
                      </a:lnTo>
                      <a:lnTo>
                        <a:pt x="278" y="185"/>
                      </a:lnTo>
                      <a:lnTo>
                        <a:pt x="278" y="186"/>
                      </a:lnTo>
                      <a:lnTo>
                        <a:pt x="278" y="188"/>
                      </a:lnTo>
                      <a:lnTo>
                        <a:pt x="278" y="190"/>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85" name="Freeform 231"/>
                <p:cNvSpPr>
                  <a:spLocks/>
                </p:cNvSpPr>
                <p:nvPr/>
              </p:nvSpPr>
              <p:spPr bwMode="auto">
                <a:xfrm>
                  <a:off x="3045073" y="4584077"/>
                  <a:ext cx="134258" cy="125967"/>
                </a:xfrm>
                <a:custGeom>
                  <a:avLst/>
                  <a:gdLst>
                    <a:gd name="T0" fmla="*/ 2147483647 w 136"/>
                    <a:gd name="T1" fmla="*/ 2147483647 h 125"/>
                    <a:gd name="T2" fmla="*/ 2147483647 w 136"/>
                    <a:gd name="T3" fmla="*/ 2147483647 h 125"/>
                    <a:gd name="T4" fmla="*/ 2147483647 w 136"/>
                    <a:gd name="T5" fmla="*/ 2147483647 h 125"/>
                    <a:gd name="T6" fmla="*/ 2147483647 w 136"/>
                    <a:gd name="T7" fmla="*/ 2147483647 h 125"/>
                    <a:gd name="T8" fmla="*/ 2147483647 w 136"/>
                    <a:gd name="T9" fmla="*/ 2147483647 h 125"/>
                    <a:gd name="T10" fmla="*/ 2147483647 w 136"/>
                    <a:gd name="T11" fmla="*/ 2147483647 h 125"/>
                    <a:gd name="T12" fmla="*/ 2147483647 w 136"/>
                    <a:gd name="T13" fmla="*/ 2147483647 h 125"/>
                    <a:gd name="T14" fmla="*/ 2147483647 w 136"/>
                    <a:gd name="T15" fmla="*/ 2147483647 h 125"/>
                    <a:gd name="T16" fmla="*/ 2147483647 w 136"/>
                    <a:gd name="T17" fmla="*/ 2147483647 h 125"/>
                    <a:gd name="T18" fmla="*/ 2147483647 w 136"/>
                    <a:gd name="T19" fmla="*/ 2147483647 h 125"/>
                    <a:gd name="T20" fmla="*/ 2147483647 w 136"/>
                    <a:gd name="T21" fmla="*/ 2147483647 h 125"/>
                    <a:gd name="T22" fmla="*/ 2147483647 w 136"/>
                    <a:gd name="T23" fmla="*/ 2147483647 h 125"/>
                    <a:gd name="T24" fmla="*/ 2147483647 w 136"/>
                    <a:gd name="T25" fmla="*/ 2147483647 h 125"/>
                    <a:gd name="T26" fmla="*/ 2147483647 w 136"/>
                    <a:gd name="T27" fmla="*/ 2147483647 h 125"/>
                    <a:gd name="T28" fmla="*/ 2147483647 w 136"/>
                    <a:gd name="T29" fmla="*/ 2147483647 h 125"/>
                    <a:gd name="T30" fmla="*/ 2147483647 w 136"/>
                    <a:gd name="T31" fmla="*/ 2147483647 h 125"/>
                    <a:gd name="T32" fmla="*/ 2147483647 w 136"/>
                    <a:gd name="T33" fmla="*/ 2147483647 h 125"/>
                    <a:gd name="T34" fmla="*/ 2147483647 w 136"/>
                    <a:gd name="T35" fmla="*/ 2147483647 h 125"/>
                    <a:gd name="T36" fmla="*/ 2147483647 w 136"/>
                    <a:gd name="T37" fmla="*/ 2147483647 h 125"/>
                    <a:gd name="T38" fmla="*/ 2147483647 w 136"/>
                    <a:gd name="T39" fmla="*/ 2147483647 h 125"/>
                    <a:gd name="T40" fmla="*/ 2147483647 w 136"/>
                    <a:gd name="T41" fmla="*/ 2147483647 h 125"/>
                    <a:gd name="T42" fmla="*/ 2147483647 w 136"/>
                    <a:gd name="T43" fmla="*/ 2147483647 h 125"/>
                    <a:gd name="T44" fmla="*/ 2147483647 w 136"/>
                    <a:gd name="T45" fmla="*/ 2147483647 h 125"/>
                    <a:gd name="T46" fmla="*/ 2147483647 w 136"/>
                    <a:gd name="T47" fmla="*/ 2147483647 h 125"/>
                    <a:gd name="T48" fmla="*/ 2147483647 w 136"/>
                    <a:gd name="T49" fmla="*/ 2147483647 h 125"/>
                    <a:gd name="T50" fmla="*/ 2147483647 w 136"/>
                    <a:gd name="T51" fmla="*/ 2147483647 h 125"/>
                    <a:gd name="T52" fmla="*/ 2147483647 w 136"/>
                    <a:gd name="T53" fmla="*/ 2147483647 h 125"/>
                    <a:gd name="T54" fmla="*/ 2147483647 w 136"/>
                    <a:gd name="T55" fmla="*/ 0 h 125"/>
                    <a:gd name="T56" fmla="*/ 2147483647 w 136"/>
                    <a:gd name="T57" fmla="*/ 2147483647 h 125"/>
                    <a:gd name="T58" fmla="*/ 2147483647 w 136"/>
                    <a:gd name="T59" fmla="*/ 2147483647 h 125"/>
                    <a:gd name="T60" fmla="*/ 2147483647 w 136"/>
                    <a:gd name="T61" fmla="*/ 2147483647 h 125"/>
                    <a:gd name="T62" fmla="*/ 2147483647 w 136"/>
                    <a:gd name="T63" fmla="*/ 2147483647 h 125"/>
                    <a:gd name="T64" fmla="*/ 2147483647 w 136"/>
                    <a:gd name="T65" fmla="*/ 2147483647 h 125"/>
                    <a:gd name="T66" fmla="*/ 2147483647 w 136"/>
                    <a:gd name="T67" fmla="*/ 2147483647 h 125"/>
                    <a:gd name="T68" fmla="*/ 2147483647 w 136"/>
                    <a:gd name="T69" fmla="*/ 2147483647 h 125"/>
                    <a:gd name="T70" fmla="*/ 2147483647 w 136"/>
                    <a:gd name="T71" fmla="*/ 2147483647 h 125"/>
                    <a:gd name="T72" fmla="*/ 2147483647 w 136"/>
                    <a:gd name="T73" fmla="*/ 2147483647 h 125"/>
                    <a:gd name="T74" fmla="*/ 2147483647 w 136"/>
                    <a:gd name="T75" fmla="*/ 2147483647 h 125"/>
                    <a:gd name="T76" fmla="*/ 2147483647 w 136"/>
                    <a:gd name="T77" fmla="*/ 2147483647 h 125"/>
                    <a:gd name="T78" fmla="*/ 2147483647 w 136"/>
                    <a:gd name="T79" fmla="*/ 2147483647 h 125"/>
                    <a:gd name="T80" fmla="*/ 2147483647 w 136"/>
                    <a:gd name="T81" fmla="*/ 2147483647 h 125"/>
                    <a:gd name="T82" fmla="*/ 2147483647 w 136"/>
                    <a:gd name="T83" fmla="*/ 2147483647 h 125"/>
                    <a:gd name="T84" fmla="*/ 2147483647 w 136"/>
                    <a:gd name="T85" fmla="*/ 2147483647 h 125"/>
                    <a:gd name="T86" fmla="*/ 2147483647 w 136"/>
                    <a:gd name="T87" fmla="*/ 2147483647 h 125"/>
                    <a:gd name="T88" fmla="*/ 2147483647 w 136"/>
                    <a:gd name="T89" fmla="*/ 2147483647 h 125"/>
                    <a:gd name="T90" fmla="*/ 2147483647 w 136"/>
                    <a:gd name="T91" fmla="*/ 2147483647 h 125"/>
                    <a:gd name="T92" fmla="*/ 2147483647 w 136"/>
                    <a:gd name="T93" fmla="*/ 2147483647 h 125"/>
                    <a:gd name="T94" fmla="*/ 2147483647 w 136"/>
                    <a:gd name="T95" fmla="*/ 2147483647 h 125"/>
                    <a:gd name="T96" fmla="*/ 2147483647 w 136"/>
                    <a:gd name="T97" fmla="*/ 2147483647 h 125"/>
                    <a:gd name="T98" fmla="*/ 2147483647 w 136"/>
                    <a:gd name="T99" fmla="*/ 2147483647 h 125"/>
                    <a:gd name="T100" fmla="*/ 2147483647 w 136"/>
                    <a:gd name="T101" fmla="*/ 2147483647 h 125"/>
                    <a:gd name="T102" fmla="*/ 2147483647 w 136"/>
                    <a:gd name="T103" fmla="*/ 2147483647 h 125"/>
                    <a:gd name="T104" fmla="*/ 2147483647 w 136"/>
                    <a:gd name="T105" fmla="*/ 2147483647 h 125"/>
                    <a:gd name="T106" fmla="*/ 2147483647 w 136"/>
                    <a:gd name="T107" fmla="*/ 2147483647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25"/>
                    <a:gd name="T164" fmla="*/ 136 w 136"/>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25">
                      <a:moveTo>
                        <a:pt x="122" y="107"/>
                      </a:moveTo>
                      <a:lnTo>
                        <a:pt x="119" y="106"/>
                      </a:lnTo>
                      <a:lnTo>
                        <a:pt x="119" y="104"/>
                      </a:lnTo>
                      <a:lnTo>
                        <a:pt x="117" y="102"/>
                      </a:lnTo>
                      <a:lnTo>
                        <a:pt x="115" y="102"/>
                      </a:lnTo>
                      <a:lnTo>
                        <a:pt x="113" y="100"/>
                      </a:lnTo>
                      <a:lnTo>
                        <a:pt x="111" y="100"/>
                      </a:lnTo>
                      <a:lnTo>
                        <a:pt x="109" y="98"/>
                      </a:lnTo>
                      <a:lnTo>
                        <a:pt x="109" y="96"/>
                      </a:lnTo>
                      <a:lnTo>
                        <a:pt x="107" y="96"/>
                      </a:lnTo>
                      <a:lnTo>
                        <a:pt x="105" y="96"/>
                      </a:lnTo>
                      <a:lnTo>
                        <a:pt x="103" y="100"/>
                      </a:lnTo>
                      <a:lnTo>
                        <a:pt x="101" y="102"/>
                      </a:lnTo>
                      <a:lnTo>
                        <a:pt x="99" y="104"/>
                      </a:lnTo>
                      <a:lnTo>
                        <a:pt x="97" y="106"/>
                      </a:lnTo>
                      <a:lnTo>
                        <a:pt x="94" y="106"/>
                      </a:lnTo>
                      <a:lnTo>
                        <a:pt x="92" y="107"/>
                      </a:lnTo>
                      <a:lnTo>
                        <a:pt x="90" y="107"/>
                      </a:lnTo>
                      <a:lnTo>
                        <a:pt x="88" y="109"/>
                      </a:lnTo>
                      <a:lnTo>
                        <a:pt x="88" y="113"/>
                      </a:lnTo>
                      <a:lnTo>
                        <a:pt x="86" y="115"/>
                      </a:lnTo>
                      <a:lnTo>
                        <a:pt x="84" y="117"/>
                      </a:lnTo>
                      <a:lnTo>
                        <a:pt x="82" y="117"/>
                      </a:lnTo>
                      <a:lnTo>
                        <a:pt x="80" y="117"/>
                      </a:lnTo>
                      <a:lnTo>
                        <a:pt x="78" y="117"/>
                      </a:lnTo>
                      <a:lnTo>
                        <a:pt x="76" y="119"/>
                      </a:lnTo>
                      <a:lnTo>
                        <a:pt x="74" y="119"/>
                      </a:lnTo>
                      <a:lnTo>
                        <a:pt x="72" y="121"/>
                      </a:lnTo>
                      <a:lnTo>
                        <a:pt x="72" y="123"/>
                      </a:lnTo>
                      <a:lnTo>
                        <a:pt x="72" y="125"/>
                      </a:lnTo>
                      <a:lnTo>
                        <a:pt x="71" y="125"/>
                      </a:lnTo>
                      <a:lnTo>
                        <a:pt x="69" y="125"/>
                      </a:lnTo>
                      <a:lnTo>
                        <a:pt x="67" y="123"/>
                      </a:lnTo>
                      <a:lnTo>
                        <a:pt x="67" y="121"/>
                      </a:lnTo>
                      <a:lnTo>
                        <a:pt x="67" y="119"/>
                      </a:lnTo>
                      <a:lnTo>
                        <a:pt x="67" y="115"/>
                      </a:lnTo>
                      <a:lnTo>
                        <a:pt x="65" y="115"/>
                      </a:lnTo>
                      <a:lnTo>
                        <a:pt x="63" y="113"/>
                      </a:lnTo>
                      <a:lnTo>
                        <a:pt x="61" y="113"/>
                      </a:lnTo>
                      <a:lnTo>
                        <a:pt x="59" y="109"/>
                      </a:lnTo>
                      <a:lnTo>
                        <a:pt x="57" y="107"/>
                      </a:lnTo>
                      <a:lnTo>
                        <a:pt x="55" y="106"/>
                      </a:lnTo>
                      <a:lnTo>
                        <a:pt x="53" y="104"/>
                      </a:lnTo>
                      <a:lnTo>
                        <a:pt x="51" y="102"/>
                      </a:lnTo>
                      <a:lnTo>
                        <a:pt x="51" y="100"/>
                      </a:lnTo>
                      <a:lnTo>
                        <a:pt x="51" y="98"/>
                      </a:lnTo>
                      <a:lnTo>
                        <a:pt x="49" y="96"/>
                      </a:lnTo>
                      <a:lnTo>
                        <a:pt x="48" y="94"/>
                      </a:lnTo>
                      <a:lnTo>
                        <a:pt x="46" y="94"/>
                      </a:lnTo>
                      <a:lnTo>
                        <a:pt x="46" y="92"/>
                      </a:lnTo>
                      <a:lnTo>
                        <a:pt x="44" y="94"/>
                      </a:lnTo>
                      <a:lnTo>
                        <a:pt x="42" y="96"/>
                      </a:lnTo>
                      <a:lnTo>
                        <a:pt x="40" y="100"/>
                      </a:lnTo>
                      <a:lnTo>
                        <a:pt x="40" y="102"/>
                      </a:lnTo>
                      <a:lnTo>
                        <a:pt x="38" y="102"/>
                      </a:lnTo>
                      <a:lnTo>
                        <a:pt x="34" y="104"/>
                      </a:lnTo>
                      <a:lnTo>
                        <a:pt x="30" y="104"/>
                      </a:lnTo>
                      <a:lnTo>
                        <a:pt x="26" y="106"/>
                      </a:lnTo>
                      <a:lnTo>
                        <a:pt x="23" y="104"/>
                      </a:lnTo>
                      <a:lnTo>
                        <a:pt x="21" y="100"/>
                      </a:lnTo>
                      <a:lnTo>
                        <a:pt x="21" y="98"/>
                      </a:lnTo>
                      <a:lnTo>
                        <a:pt x="19" y="96"/>
                      </a:lnTo>
                      <a:lnTo>
                        <a:pt x="17" y="94"/>
                      </a:lnTo>
                      <a:lnTo>
                        <a:pt x="17" y="92"/>
                      </a:lnTo>
                      <a:lnTo>
                        <a:pt x="15" y="90"/>
                      </a:lnTo>
                      <a:lnTo>
                        <a:pt x="15" y="86"/>
                      </a:lnTo>
                      <a:lnTo>
                        <a:pt x="15" y="82"/>
                      </a:lnTo>
                      <a:lnTo>
                        <a:pt x="13" y="81"/>
                      </a:lnTo>
                      <a:lnTo>
                        <a:pt x="13" y="79"/>
                      </a:lnTo>
                      <a:lnTo>
                        <a:pt x="13" y="77"/>
                      </a:lnTo>
                      <a:lnTo>
                        <a:pt x="11" y="77"/>
                      </a:lnTo>
                      <a:lnTo>
                        <a:pt x="9" y="77"/>
                      </a:lnTo>
                      <a:lnTo>
                        <a:pt x="7" y="77"/>
                      </a:lnTo>
                      <a:lnTo>
                        <a:pt x="5" y="77"/>
                      </a:lnTo>
                      <a:lnTo>
                        <a:pt x="3" y="77"/>
                      </a:lnTo>
                      <a:lnTo>
                        <a:pt x="3" y="75"/>
                      </a:lnTo>
                      <a:lnTo>
                        <a:pt x="1" y="71"/>
                      </a:lnTo>
                      <a:lnTo>
                        <a:pt x="1" y="69"/>
                      </a:lnTo>
                      <a:lnTo>
                        <a:pt x="0" y="65"/>
                      </a:lnTo>
                      <a:lnTo>
                        <a:pt x="1" y="65"/>
                      </a:lnTo>
                      <a:lnTo>
                        <a:pt x="1" y="63"/>
                      </a:lnTo>
                      <a:lnTo>
                        <a:pt x="1" y="61"/>
                      </a:lnTo>
                      <a:lnTo>
                        <a:pt x="3" y="59"/>
                      </a:lnTo>
                      <a:lnTo>
                        <a:pt x="5" y="58"/>
                      </a:lnTo>
                      <a:lnTo>
                        <a:pt x="7" y="56"/>
                      </a:lnTo>
                      <a:lnTo>
                        <a:pt x="7" y="52"/>
                      </a:lnTo>
                      <a:lnTo>
                        <a:pt x="7" y="50"/>
                      </a:lnTo>
                      <a:lnTo>
                        <a:pt x="9" y="48"/>
                      </a:lnTo>
                      <a:lnTo>
                        <a:pt x="13" y="44"/>
                      </a:lnTo>
                      <a:lnTo>
                        <a:pt x="15" y="40"/>
                      </a:lnTo>
                      <a:lnTo>
                        <a:pt x="17" y="38"/>
                      </a:lnTo>
                      <a:lnTo>
                        <a:pt x="17" y="36"/>
                      </a:lnTo>
                      <a:lnTo>
                        <a:pt x="19" y="34"/>
                      </a:lnTo>
                      <a:lnTo>
                        <a:pt x="21" y="33"/>
                      </a:lnTo>
                      <a:lnTo>
                        <a:pt x="23" y="31"/>
                      </a:lnTo>
                      <a:lnTo>
                        <a:pt x="25" y="29"/>
                      </a:lnTo>
                      <a:lnTo>
                        <a:pt x="26" y="29"/>
                      </a:lnTo>
                      <a:lnTo>
                        <a:pt x="28" y="27"/>
                      </a:lnTo>
                      <a:lnTo>
                        <a:pt x="30" y="25"/>
                      </a:lnTo>
                      <a:lnTo>
                        <a:pt x="30" y="23"/>
                      </a:lnTo>
                      <a:lnTo>
                        <a:pt x="32" y="23"/>
                      </a:lnTo>
                      <a:lnTo>
                        <a:pt x="34" y="21"/>
                      </a:lnTo>
                      <a:lnTo>
                        <a:pt x="34" y="19"/>
                      </a:lnTo>
                      <a:lnTo>
                        <a:pt x="34" y="17"/>
                      </a:lnTo>
                      <a:lnTo>
                        <a:pt x="34" y="15"/>
                      </a:lnTo>
                      <a:lnTo>
                        <a:pt x="34" y="13"/>
                      </a:lnTo>
                      <a:lnTo>
                        <a:pt x="36" y="11"/>
                      </a:lnTo>
                      <a:lnTo>
                        <a:pt x="36" y="10"/>
                      </a:lnTo>
                      <a:lnTo>
                        <a:pt x="36" y="8"/>
                      </a:lnTo>
                      <a:lnTo>
                        <a:pt x="36" y="4"/>
                      </a:lnTo>
                      <a:lnTo>
                        <a:pt x="36" y="2"/>
                      </a:lnTo>
                      <a:lnTo>
                        <a:pt x="36" y="0"/>
                      </a:lnTo>
                      <a:lnTo>
                        <a:pt x="38" y="0"/>
                      </a:lnTo>
                      <a:lnTo>
                        <a:pt x="42" y="2"/>
                      </a:lnTo>
                      <a:lnTo>
                        <a:pt x="46" y="2"/>
                      </a:lnTo>
                      <a:lnTo>
                        <a:pt x="48" y="2"/>
                      </a:lnTo>
                      <a:lnTo>
                        <a:pt x="51" y="2"/>
                      </a:lnTo>
                      <a:lnTo>
                        <a:pt x="57" y="2"/>
                      </a:lnTo>
                      <a:lnTo>
                        <a:pt x="59" y="2"/>
                      </a:lnTo>
                      <a:lnTo>
                        <a:pt x="61" y="4"/>
                      </a:lnTo>
                      <a:lnTo>
                        <a:pt x="63" y="4"/>
                      </a:lnTo>
                      <a:lnTo>
                        <a:pt x="65" y="4"/>
                      </a:lnTo>
                      <a:lnTo>
                        <a:pt x="69" y="6"/>
                      </a:lnTo>
                      <a:lnTo>
                        <a:pt x="72" y="8"/>
                      </a:lnTo>
                      <a:lnTo>
                        <a:pt x="74" y="6"/>
                      </a:lnTo>
                      <a:lnTo>
                        <a:pt x="76" y="6"/>
                      </a:lnTo>
                      <a:lnTo>
                        <a:pt x="76" y="4"/>
                      </a:lnTo>
                      <a:lnTo>
                        <a:pt x="78" y="2"/>
                      </a:lnTo>
                      <a:lnTo>
                        <a:pt x="78" y="4"/>
                      </a:lnTo>
                      <a:lnTo>
                        <a:pt x="82" y="4"/>
                      </a:lnTo>
                      <a:lnTo>
                        <a:pt x="84" y="4"/>
                      </a:lnTo>
                      <a:lnTo>
                        <a:pt x="86" y="4"/>
                      </a:lnTo>
                      <a:lnTo>
                        <a:pt x="88" y="6"/>
                      </a:lnTo>
                      <a:lnTo>
                        <a:pt x="88" y="8"/>
                      </a:lnTo>
                      <a:lnTo>
                        <a:pt x="88" y="10"/>
                      </a:lnTo>
                      <a:lnTo>
                        <a:pt x="92" y="10"/>
                      </a:lnTo>
                      <a:lnTo>
                        <a:pt x="94" y="11"/>
                      </a:lnTo>
                      <a:lnTo>
                        <a:pt x="97" y="11"/>
                      </a:lnTo>
                      <a:lnTo>
                        <a:pt x="99" y="11"/>
                      </a:lnTo>
                      <a:lnTo>
                        <a:pt x="99" y="13"/>
                      </a:lnTo>
                      <a:lnTo>
                        <a:pt x="101" y="15"/>
                      </a:lnTo>
                      <a:lnTo>
                        <a:pt x="101" y="17"/>
                      </a:lnTo>
                      <a:lnTo>
                        <a:pt x="103" y="17"/>
                      </a:lnTo>
                      <a:lnTo>
                        <a:pt x="103" y="19"/>
                      </a:lnTo>
                      <a:lnTo>
                        <a:pt x="103" y="23"/>
                      </a:lnTo>
                      <a:lnTo>
                        <a:pt x="105" y="25"/>
                      </a:lnTo>
                      <a:lnTo>
                        <a:pt x="105" y="27"/>
                      </a:lnTo>
                      <a:lnTo>
                        <a:pt x="107" y="29"/>
                      </a:lnTo>
                      <a:lnTo>
                        <a:pt x="109" y="29"/>
                      </a:lnTo>
                      <a:lnTo>
                        <a:pt x="111" y="29"/>
                      </a:lnTo>
                      <a:lnTo>
                        <a:pt x="113" y="29"/>
                      </a:lnTo>
                      <a:lnTo>
                        <a:pt x="115" y="29"/>
                      </a:lnTo>
                      <a:lnTo>
                        <a:pt x="117" y="29"/>
                      </a:lnTo>
                      <a:lnTo>
                        <a:pt x="119" y="29"/>
                      </a:lnTo>
                      <a:lnTo>
                        <a:pt x="120" y="29"/>
                      </a:lnTo>
                      <a:lnTo>
                        <a:pt x="120" y="31"/>
                      </a:lnTo>
                      <a:lnTo>
                        <a:pt x="124" y="31"/>
                      </a:lnTo>
                      <a:lnTo>
                        <a:pt x="126" y="31"/>
                      </a:lnTo>
                      <a:lnTo>
                        <a:pt x="128" y="29"/>
                      </a:lnTo>
                      <a:lnTo>
                        <a:pt x="130" y="27"/>
                      </a:lnTo>
                      <a:lnTo>
                        <a:pt x="130" y="25"/>
                      </a:lnTo>
                      <a:lnTo>
                        <a:pt x="132" y="23"/>
                      </a:lnTo>
                      <a:lnTo>
                        <a:pt x="132" y="21"/>
                      </a:lnTo>
                      <a:lnTo>
                        <a:pt x="134" y="19"/>
                      </a:lnTo>
                      <a:lnTo>
                        <a:pt x="134" y="21"/>
                      </a:lnTo>
                      <a:lnTo>
                        <a:pt x="136" y="25"/>
                      </a:lnTo>
                      <a:lnTo>
                        <a:pt x="136" y="27"/>
                      </a:lnTo>
                      <a:lnTo>
                        <a:pt x="136" y="31"/>
                      </a:lnTo>
                      <a:lnTo>
                        <a:pt x="136" y="33"/>
                      </a:lnTo>
                      <a:lnTo>
                        <a:pt x="136" y="34"/>
                      </a:lnTo>
                      <a:lnTo>
                        <a:pt x="134" y="36"/>
                      </a:lnTo>
                      <a:lnTo>
                        <a:pt x="134" y="38"/>
                      </a:lnTo>
                      <a:lnTo>
                        <a:pt x="132" y="40"/>
                      </a:lnTo>
                      <a:lnTo>
                        <a:pt x="130" y="40"/>
                      </a:lnTo>
                      <a:lnTo>
                        <a:pt x="132" y="42"/>
                      </a:lnTo>
                      <a:lnTo>
                        <a:pt x="132" y="44"/>
                      </a:lnTo>
                      <a:lnTo>
                        <a:pt x="132" y="46"/>
                      </a:lnTo>
                      <a:lnTo>
                        <a:pt x="130" y="46"/>
                      </a:lnTo>
                      <a:lnTo>
                        <a:pt x="128" y="48"/>
                      </a:lnTo>
                      <a:lnTo>
                        <a:pt x="128" y="50"/>
                      </a:lnTo>
                      <a:lnTo>
                        <a:pt x="126" y="52"/>
                      </a:lnTo>
                      <a:lnTo>
                        <a:pt x="126" y="54"/>
                      </a:lnTo>
                      <a:lnTo>
                        <a:pt x="126" y="56"/>
                      </a:lnTo>
                      <a:lnTo>
                        <a:pt x="124" y="58"/>
                      </a:lnTo>
                      <a:lnTo>
                        <a:pt x="124" y="59"/>
                      </a:lnTo>
                      <a:lnTo>
                        <a:pt x="128" y="61"/>
                      </a:lnTo>
                      <a:lnTo>
                        <a:pt x="130" y="61"/>
                      </a:lnTo>
                      <a:lnTo>
                        <a:pt x="130" y="63"/>
                      </a:lnTo>
                      <a:lnTo>
                        <a:pt x="132" y="65"/>
                      </a:lnTo>
                      <a:lnTo>
                        <a:pt x="134" y="67"/>
                      </a:lnTo>
                      <a:lnTo>
                        <a:pt x="134" y="69"/>
                      </a:lnTo>
                      <a:lnTo>
                        <a:pt x="136" y="69"/>
                      </a:lnTo>
                      <a:lnTo>
                        <a:pt x="136" y="71"/>
                      </a:lnTo>
                      <a:lnTo>
                        <a:pt x="136" y="73"/>
                      </a:lnTo>
                      <a:lnTo>
                        <a:pt x="136" y="75"/>
                      </a:lnTo>
                      <a:lnTo>
                        <a:pt x="134" y="75"/>
                      </a:lnTo>
                      <a:lnTo>
                        <a:pt x="132" y="75"/>
                      </a:lnTo>
                      <a:lnTo>
                        <a:pt x="132" y="77"/>
                      </a:lnTo>
                      <a:lnTo>
                        <a:pt x="130" y="75"/>
                      </a:lnTo>
                      <a:lnTo>
                        <a:pt x="128" y="75"/>
                      </a:lnTo>
                      <a:lnTo>
                        <a:pt x="126" y="75"/>
                      </a:lnTo>
                      <a:lnTo>
                        <a:pt x="126" y="77"/>
                      </a:lnTo>
                      <a:lnTo>
                        <a:pt x="126" y="79"/>
                      </a:lnTo>
                      <a:lnTo>
                        <a:pt x="126" y="81"/>
                      </a:lnTo>
                      <a:lnTo>
                        <a:pt x="126" y="82"/>
                      </a:lnTo>
                      <a:lnTo>
                        <a:pt x="126" y="84"/>
                      </a:lnTo>
                      <a:lnTo>
                        <a:pt x="126" y="88"/>
                      </a:lnTo>
                      <a:lnTo>
                        <a:pt x="126" y="90"/>
                      </a:lnTo>
                      <a:lnTo>
                        <a:pt x="126" y="92"/>
                      </a:lnTo>
                      <a:lnTo>
                        <a:pt x="126" y="96"/>
                      </a:lnTo>
                      <a:lnTo>
                        <a:pt x="126" y="98"/>
                      </a:lnTo>
                      <a:lnTo>
                        <a:pt x="126" y="100"/>
                      </a:lnTo>
                      <a:lnTo>
                        <a:pt x="126" y="102"/>
                      </a:lnTo>
                      <a:lnTo>
                        <a:pt x="126" y="104"/>
                      </a:lnTo>
                      <a:lnTo>
                        <a:pt x="124" y="106"/>
                      </a:lnTo>
                      <a:lnTo>
                        <a:pt x="124" y="107"/>
                      </a:lnTo>
                      <a:lnTo>
                        <a:pt x="122" y="107"/>
                      </a:lnTo>
                      <a:close/>
                    </a:path>
                  </a:pathLst>
                </a:custGeom>
                <a:solidFill>
                  <a:srgbClr val="FFFFE5"/>
                </a:solidFill>
                <a:ln w="12700">
                  <a:solidFill>
                    <a:schemeClr val="accent2"/>
                  </a:solidFill>
                  <a:round/>
                  <a:headEnd/>
                  <a:tailEnd/>
                </a:ln>
              </p:spPr>
              <p:txBody>
                <a:bodyPr/>
                <a:lstStyle/>
                <a:p>
                  <a:endParaRPr lang="es-MX" sz="600" b="1" dirty="0">
                    <a:solidFill>
                      <a:schemeClr val="bg1"/>
                    </a:solidFill>
                    <a:latin typeface="Calibri" charset="0"/>
                  </a:endParaRPr>
                </a:p>
              </p:txBody>
            </p:sp>
            <p:sp>
              <p:nvSpPr>
                <p:cNvPr id="86" name="Freeform 232"/>
                <p:cNvSpPr>
                  <a:spLocks/>
                </p:cNvSpPr>
                <p:nvPr/>
              </p:nvSpPr>
              <p:spPr bwMode="auto">
                <a:xfrm>
                  <a:off x="3198317" y="4642861"/>
                  <a:ext cx="741809" cy="503868"/>
                </a:xfrm>
                <a:custGeom>
                  <a:avLst/>
                  <a:gdLst>
                    <a:gd name="T0" fmla="*/ 2147483647 w 748"/>
                    <a:gd name="T1" fmla="*/ 2147483647 h 502"/>
                    <a:gd name="T2" fmla="*/ 2147483647 w 748"/>
                    <a:gd name="T3" fmla="*/ 2147483647 h 502"/>
                    <a:gd name="T4" fmla="*/ 2147483647 w 748"/>
                    <a:gd name="T5" fmla="*/ 2147483647 h 502"/>
                    <a:gd name="T6" fmla="*/ 2147483647 w 748"/>
                    <a:gd name="T7" fmla="*/ 2147483647 h 502"/>
                    <a:gd name="T8" fmla="*/ 2147483647 w 748"/>
                    <a:gd name="T9" fmla="*/ 2147483647 h 502"/>
                    <a:gd name="T10" fmla="*/ 2147483647 w 748"/>
                    <a:gd name="T11" fmla="*/ 2147483647 h 502"/>
                    <a:gd name="T12" fmla="*/ 2147483647 w 748"/>
                    <a:gd name="T13" fmla="*/ 2147483647 h 502"/>
                    <a:gd name="T14" fmla="*/ 2147483647 w 748"/>
                    <a:gd name="T15" fmla="*/ 2147483647 h 502"/>
                    <a:gd name="T16" fmla="*/ 2147483647 w 748"/>
                    <a:gd name="T17" fmla="*/ 2147483647 h 502"/>
                    <a:gd name="T18" fmla="*/ 2147483647 w 748"/>
                    <a:gd name="T19" fmla="*/ 2147483647 h 502"/>
                    <a:gd name="T20" fmla="*/ 2147483647 w 748"/>
                    <a:gd name="T21" fmla="*/ 2147483647 h 502"/>
                    <a:gd name="T22" fmla="*/ 2147483647 w 748"/>
                    <a:gd name="T23" fmla="*/ 2147483647 h 502"/>
                    <a:gd name="T24" fmla="*/ 2147483647 w 748"/>
                    <a:gd name="T25" fmla="*/ 2147483647 h 502"/>
                    <a:gd name="T26" fmla="*/ 2147483647 w 748"/>
                    <a:gd name="T27" fmla="*/ 2147483647 h 502"/>
                    <a:gd name="T28" fmla="*/ 2147483647 w 748"/>
                    <a:gd name="T29" fmla="*/ 2147483647 h 502"/>
                    <a:gd name="T30" fmla="*/ 2147483647 w 748"/>
                    <a:gd name="T31" fmla="*/ 2147483647 h 502"/>
                    <a:gd name="T32" fmla="*/ 2147483647 w 748"/>
                    <a:gd name="T33" fmla="*/ 2147483647 h 502"/>
                    <a:gd name="T34" fmla="*/ 2147483647 w 748"/>
                    <a:gd name="T35" fmla="*/ 2147483647 h 502"/>
                    <a:gd name="T36" fmla="*/ 2147483647 w 748"/>
                    <a:gd name="T37" fmla="*/ 2147483647 h 502"/>
                    <a:gd name="T38" fmla="*/ 2147483647 w 748"/>
                    <a:gd name="T39" fmla="*/ 2147483647 h 502"/>
                    <a:gd name="T40" fmla="*/ 2147483647 w 748"/>
                    <a:gd name="T41" fmla="*/ 2147483647 h 502"/>
                    <a:gd name="T42" fmla="*/ 2147483647 w 748"/>
                    <a:gd name="T43" fmla="*/ 2147483647 h 502"/>
                    <a:gd name="T44" fmla="*/ 2147483647 w 748"/>
                    <a:gd name="T45" fmla="*/ 2147483647 h 502"/>
                    <a:gd name="T46" fmla="*/ 2147483647 w 748"/>
                    <a:gd name="T47" fmla="*/ 2147483647 h 502"/>
                    <a:gd name="T48" fmla="*/ 2147483647 w 748"/>
                    <a:gd name="T49" fmla="*/ 2147483647 h 502"/>
                    <a:gd name="T50" fmla="*/ 2147483647 w 748"/>
                    <a:gd name="T51" fmla="*/ 2147483647 h 502"/>
                    <a:gd name="T52" fmla="*/ 2147483647 w 748"/>
                    <a:gd name="T53" fmla="*/ 2147483647 h 502"/>
                    <a:gd name="T54" fmla="*/ 0 w 748"/>
                    <a:gd name="T55" fmla="*/ 2147483647 h 502"/>
                    <a:gd name="T56" fmla="*/ 2147483647 w 748"/>
                    <a:gd name="T57" fmla="*/ 2147483647 h 502"/>
                    <a:gd name="T58" fmla="*/ 2147483647 w 748"/>
                    <a:gd name="T59" fmla="*/ 2147483647 h 502"/>
                    <a:gd name="T60" fmla="*/ 2147483647 w 748"/>
                    <a:gd name="T61" fmla="*/ 2147483647 h 502"/>
                    <a:gd name="T62" fmla="*/ 2147483647 w 748"/>
                    <a:gd name="T63" fmla="*/ 2147483647 h 502"/>
                    <a:gd name="T64" fmla="*/ 2147483647 w 748"/>
                    <a:gd name="T65" fmla="*/ 2147483647 h 502"/>
                    <a:gd name="T66" fmla="*/ 2147483647 w 748"/>
                    <a:gd name="T67" fmla="*/ 2147483647 h 502"/>
                    <a:gd name="T68" fmla="*/ 2147483647 w 748"/>
                    <a:gd name="T69" fmla="*/ 2147483647 h 502"/>
                    <a:gd name="T70" fmla="*/ 2147483647 w 748"/>
                    <a:gd name="T71" fmla="*/ 2147483647 h 502"/>
                    <a:gd name="T72" fmla="*/ 2147483647 w 748"/>
                    <a:gd name="T73" fmla="*/ 2147483647 h 502"/>
                    <a:gd name="T74" fmla="*/ 2147483647 w 748"/>
                    <a:gd name="T75" fmla="*/ 2147483647 h 502"/>
                    <a:gd name="T76" fmla="*/ 2147483647 w 748"/>
                    <a:gd name="T77" fmla="*/ 2147483647 h 502"/>
                    <a:gd name="T78" fmla="*/ 2147483647 w 748"/>
                    <a:gd name="T79" fmla="*/ 2147483647 h 502"/>
                    <a:gd name="T80" fmla="*/ 2147483647 w 748"/>
                    <a:gd name="T81" fmla="*/ 2147483647 h 502"/>
                    <a:gd name="T82" fmla="*/ 2147483647 w 748"/>
                    <a:gd name="T83" fmla="*/ 2147483647 h 502"/>
                    <a:gd name="T84" fmla="*/ 2147483647 w 748"/>
                    <a:gd name="T85" fmla="*/ 2147483647 h 502"/>
                    <a:gd name="T86" fmla="*/ 2147483647 w 748"/>
                    <a:gd name="T87" fmla="*/ 2147483647 h 502"/>
                    <a:gd name="T88" fmla="*/ 2147483647 w 748"/>
                    <a:gd name="T89" fmla="*/ 2147483647 h 502"/>
                    <a:gd name="T90" fmla="*/ 2147483647 w 748"/>
                    <a:gd name="T91" fmla="*/ 2147483647 h 502"/>
                    <a:gd name="T92" fmla="*/ 2147483647 w 748"/>
                    <a:gd name="T93" fmla="*/ 2147483647 h 502"/>
                    <a:gd name="T94" fmla="*/ 2147483647 w 748"/>
                    <a:gd name="T95" fmla="*/ 2147483647 h 502"/>
                    <a:gd name="T96" fmla="*/ 2147483647 w 748"/>
                    <a:gd name="T97" fmla="*/ 2147483647 h 502"/>
                    <a:gd name="T98" fmla="*/ 2147483647 w 748"/>
                    <a:gd name="T99" fmla="*/ 2147483647 h 502"/>
                    <a:gd name="T100" fmla="*/ 2147483647 w 748"/>
                    <a:gd name="T101" fmla="*/ 2147483647 h 502"/>
                    <a:gd name="T102" fmla="*/ 2147483647 w 748"/>
                    <a:gd name="T103" fmla="*/ 2147483647 h 502"/>
                    <a:gd name="T104" fmla="*/ 2147483647 w 748"/>
                    <a:gd name="T105" fmla="*/ 2147483647 h 502"/>
                    <a:gd name="T106" fmla="*/ 2147483647 w 748"/>
                    <a:gd name="T107" fmla="*/ 2147483647 h 502"/>
                    <a:gd name="T108" fmla="*/ 2147483647 w 748"/>
                    <a:gd name="T109" fmla="*/ 2147483647 h 502"/>
                    <a:gd name="T110" fmla="*/ 2147483647 w 748"/>
                    <a:gd name="T111" fmla="*/ 2147483647 h 502"/>
                    <a:gd name="T112" fmla="*/ 2147483647 w 748"/>
                    <a:gd name="T113" fmla="*/ 2147483647 h 502"/>
                    <a:gd name="T114" fmla="*/ 2147483647 w 748"/>
                    <a:gd name="T115" fmla="*/ 2147483647 h 502"/>
                    <a:gd name="T116" fmla="*/ 2147483647 w 748"/>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8"/>
                    <a:gd name="T178" fmla="*/ 0 h 502"/>
                    <a:gd name="T179" fmla="*/ 748 w 748"/>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8" h="502">
                      <a:moveTo>
                        <a:pt x="418" y="143"/>
                      </a:moveTo>
                      <a:lnTo>
                        <a:pt x="420" y="140"/>
                      </a:lnTo>
                      <a:lnTo>
                        <a:pt x="424" y="136"/>
                      </a:lnTo>
                      <a:lnTo>
                        <a:pt x="428" y="130"/>
                      </a:lnTo>
                      <a:lnTo>
                        <a:pt x="434" y="122"/>
                      </a:lnTo>
                      <a:lnTo>
                        <a:pt x="434" y="115"/>
                      </a:lnTo>
                      <a:lnTo>
                        <a:pt x="434" y="109"/>
                      </a:lnTo>
                      <a:lnTo>
                        <a:pt x="430" y="97"/>
                      </a:lnTo>
                      <a:lnTo>
                        <a:pt x="426" y="92"/>
                      </a:lnTo>
                      <a:lnTo>
                        <a:pt x="424" y="88"/>
                      </a:lnTo>
                      <a:lnTo>
                        <a:pt x="420" y="84"/>
                      </a:lnTo>
                      <a:lnTo>
                        <a:pt x="416" y="78"/>
                      </a:lnTo>
                      <a:lnTo>
                        <a:pt x="415" y="78"/>
                      </a:lnTo>
                      <a:lnTo>
                        <a:pt x="411" y="78"/>
                      </a:lnTo>
                      <a:lnTo>
                        <a:pt x="407" y="78"/>
                      </a:lnTo>
                      <a:lnTo>
                        <a:pt x="403" y="80"/>
                      </a:lnTo>
                      <a:lnTo>
                        <a:pt x="399" y="80"/>
                      </a:lnTo>
                      <a:lnTo>
                        <a:pt x="397" y="80"/>
                      </a:lnTo>
                      <a:lnTo>
                        <a:pt x="393" y="80"/>
                      </a:lnTo>
                      <a:lnTo>
                        <a:pt x="388" y="78"/>
                      </a:lnTo>
                      <a:lnTo>
                        <a:pt x="380" y="80"/>
                      </a:lnTo>
                      <a:lnTo>
                        <a:pt x="376" y="78"/>
                      </a:lnTo>
                      <a:lnTo>
                        <a:pt x="374" y="76"/>
                      </a:lnTo>
                      <a:lnTo>
                        <a:pt x="370" y="72"/>
                      </a:lnTo>
                      <a:lnTo>
                        <a:pt x="367" y="72"/>
                      </a:lnTo>
                      <a:lnTo>
                        <a:pt x="365" y="74"/>
                      </a:lnTo>
                      <a:lnTo>
                        <a:pt x="361" y="72"/>
                      </a:lnTo>
                      <a:lnTo>
                        <a:pt x="357" y="69"/>
                      </a:lnTo>
                      <a:lnTo>
                        <a:pt x="355" y="63"/>
                      </a:lnTo>
                      <a:lnTo>
                        <a:pt x="353" y="57"/>
                      </a:lnTo>
                      <a:lnTo>
                        <a:pt x="353" y="55"/>
                      </a:lnTo>
                      <a:lnTo>
                        <a:pt x="351" y="51"/>
                      </a:lnTo>
                      <a:lnTo>
                        <a:pt x="351" y="49"/>
                      </a:lnTo>
                      <a:lnTo>
                        <a:pt x="349" y="46"/>
                      </a:lnTo>
                      <a:lnTo>
                        <a:pt x="345" y="44"/>
                      </a:lnTo>
                      <a:lnTo>
                        <a:pt x="344" y="44"/>
                      </a:lnTo>
                      <a:lnTo>
                        <a:pt x="340" y="40"/>
                      </a:lnTo>
                      <a:lnTo>
                        <a:pt x="338" y="36"/>
                      </a:lnTo>
                      <a:lnTo>
                        <a:pt x="336" y="28"/>
                      </a:lnTo>
                      <a:lnTo>
                        <a:pt x="334" y="23"/>
                      </a:lnTo>
                      <a:lnTo>
                        <a:pt x="330" y="17"/>
                      </a:lnTo>
                      <a:lnTo>
                        <a:pt x="326" y="11"/>
                      </a:lnTo>
                      <a:lnTo>
                        <a:pt x="320" y="7"/>
                      </a:lnTo>
                      <a:lnTo>
                        <a:pt x="311" y="5"/>
                      </a:lnTo>
                      <a:lnTo>
                        <a:pt x="309" y="3"/>
                      </a:lnTo>
                      <a:lnTo>
                        <a:pt x="303" y="1"/>
                      </a:lnTo>
                      <a:lnTo>
                        <a:pt x="297" y="0"/>
                      </a:lnTo>
                      <a:lnTo>
                        <a:pt x="296" y="0"/>
                      </a:lnTo>
                      <a:lnTo>
                        <a:pt x="288" y="0"/>
                      </a:lnTo>
                      <a:lnTo>
                        <a:pt x="290" y="7"/>
                      </a:lnTo>
                      <a:lnTo>
                        <a:pt x="292" y="15"/>
                      </a:lnTo>
                      <a:lnTo>
                        <a:pt x="292" y="21"/>
                      </a:lnTo>
                      <a:lnTo>
                        <a:pt x="284" y="34"/>
                      </a:lnTo>
                      <a:lnTo>
                        <a:pt x="282" y="40"/>
                      </a:lnTo>
                      <a:lnTo>
                        <a:pt x="280" y="40"/>
                      </a:lnTo>
                      <a:lnTo>
                        <a:pt x="271" y="55"/>
                      </a:lnTo>
                      <a:lnTo>
                        <a:pt x="269" y="59"/>
                      </a:lnTo>
                      <a:lnTo>
                        <a:pt x="267" y="63"/>
                      </a:lnTo>
                      <a:lnTo>
                        <a:pt x="267" y="69"/>
                      </a:lnTo>
                      <a:lnTo>
                        <a:pt x="265" y="72"/>
                      </a:lnTo>
                      <a:lnTo>
                        <a:pt x="263" y="74"/>
                      </a:lnTo>
                      <a:lnTo>
                        <a:pt x="261" y="76"/>
                      </a:lnTo>
                      <a:lnTo>
                        <a:pt x="257" y="80"/>
                      </a:lnTo>
                      <a:lnTo>
                        <a:pt x="255" y="82"/>
                      </a:lnTo>
                      <a:lnTo>
                        <a:pt x="253" y="82"/>
                      </a:lnTo>
                      <a:lnTo>
                        <a:pt x="251" y="84"/>
                      </a:lnTo>
                      <a:lnTo>
                        <a:pt x="248" y="86"/>
                      </a:lnTo>
                      <a:lnTo>
                        <a:pt x="242" y="92"/>
                      </a:lnTo>
                      <a:lnTo>
                        <a:pt x="240" y="94"/>
                      </a:lnTo>
                      <a:lnTo>
                        <a:pt x="236" y="94"/>
                      </a:lnTo>
                      <a:lnTo>
                        <a:pt x="234" y="94"/>
                      </a:lnTo>
                      <a:lnTo>
                        <a:pt x="225" y="94"/>
                      </a:lnTo>
                      <a:lnTo>
                        <a:pt x="221" y="95"/>
                      </a:lnTo>
                      <a:lnTo>
                        <a:pt x="219" y="95"/>
                      </a:lnTo>
                      <a:lnTo>
                        <a:pt x="211" y="97"/>
                      </a:lnTo>
                      <a:lnTo>
                        <a:pt x="205" y="99"/>
                      </a:lnTo>
                      <a:lnTo>
                        <a:pt x="200" y="99"/>
                      </a:lnTo>
                      <a:lnTo>
                        <a:pt x="196" y="95"/>
                      </a:lnTo>
                      <a:lnTo>
                        <a:pt x="194" y="94"/>
                      </a:lnTo>
                      <a:lnTo>
                        <a:pt x="190" y="92"/>
                      </a:lnTo>
                      <a:lnTo>
                        <a:pt x="190" y="95"/>
                      </a:lnTo>
                      <a:lnTo>
                        <a:pt x="190" y="97"/>
                      </a:lnTo>
                      <a:lnTo>
                        <a:pt x="186" y="99"/>
                      </a:lnTo>
                      <a:lnTo>
                        <a:pt x="182" y="101"/>
                      </a:lnTo>
                      <a:lnTo>
                        <a:pt x="182" y="107"/>
                      </a:lnTo>
                      <a:lnTo>
                        <a:pt x="177" y="109"/>
                      </a:lnTo>
                      <a:lnTo>
                        <a:pt x="178" y="115"/>
                      </a:lnTo>
                      <a:lnTo>
                        <a:pt x="180" y="120"/>
                      </a:lnTo>
                      <a:lnTo>
                        <a:pt x="178" y="120"/>
                      </a:lnTo>
                      <a:lnTo>
                        <a:pt x="173" y="122"/>
                      </a:lnTo>
                      <a:lnTo>
                        <a:pt x="161" y="124"/>
                      </a:lnTo>
                      <a:lnTo>
                        <a:pt x="159" y="124"/>
                      </a:lnTo>
                      <a:lnTo>
                        <a:pt x="157" y="122"/>
                      </a:lnTo>
                      <a:lnTo>
                        <a:pt x="157" y="119"/>
                      </a:lnTo>
                      <a:lnTo>
                        <a:pt x="155" y="113"/>
                      </a:lnTo>
                      <a:lnTo>
                        <a:pt x="159" y="111"/>
                      </a:lnTo>
                      <a:lnTo>
                        <a:pt x="154" y="105"/>
                      </a:lnTo>
                      <a:lnTo>
                        <a:pt x="154" y="109"/>
                      </a:lnTo>
                      <a:lnTo>
                        <a:pt x="154" y="113"/>
                      </a:lnTo>
                      <a:lnTo>
                        <a:pt x="150" y="113"/>
                      </a:lnTo>
                      <a:lnTo>
                        <a:pt x="146" y="109"/>
                      </a:lnTo>
                      <a:lnTo>
                        <a:pt x="144" y="103"/>
                      </a:lnTo>
                      <a:lnTo>
                        <a:pt x="142" y="97"/>
                      </a:lnTo>
                      <a:lnTo>
                        <a:pt x="140" y="95"/>
                      </a:lnTo>
                      <a:lnTo>
                        <a:pt x="140" y="94"/>
                      </a:lnTo>
                      <a:lnTo>
                        <a:pt x="134" y="90"/>
                      </a:lnTo>
                      <a:lnTo>
                        <a:pt x="131" y="86"/>
                      </a:lnTo>
                      <a:lnTo>
                        <a:pt x="129" y="84"/>
                      </a:lnTo>
                      <a:lnTo>
                        <a:pt x="129" y="80"/>
                      </a:lnTo>
                      <a:lnTo>
                        <a:pt x="131" y="74"/>
                      </a:lnTo>
                      <a:lnTo>
                        <a:pt x="131" y="71"/>
                      </a:lnTo>
                      <a:lnTo>
                        <a:pt x="131" y="67"/>
                      </a:lnTo>
                      <a:lnTo>
                        <a:pt x="131" y="65"/>
                      </a:lnTo>
                      <a:lnTo>
                        <a:pt x="127" y="65"/>
                      </a:lnTo>
                      <a:lnTo>
                        <a:pt x="123" y="65"/>
                      </a:lnTo>
                      <a:lnTo>
                        <a:pt x="119" y="65"/>
                      </a:lnTo>
                      <a:lnTo>
                        <a:pt x="115" y="67"/>
                      </a:lnTo>
                      <a:lnTo>
                        <a:pt x="111" y="67"/>
                      </a:lnTo>
                      <a:lnTo>
                        <a:pt x="109" y="71"/>
                      </a:lnTo>
                      <a:lnTo>
                        <a:pt x="107" y="74"/>
                      </a:lnTo>
                      <a:lnTo>
                        <a:pt x="106" y="74"/>
                      </a:lnTo>
                      <a:lnTo>
                        <a:pt x="102" y="76"/>
                      </a:lnTo>
                      <a:lnTo>
                        <a:pt x="100" y="82"/>
                      </a:lnTo>
                      <a:lnTo>
                        <a:pt x="98" y="86"/>
                      </a:lnTo>
                      <a:lnTo>
                        <a:pt x="96" y="88"/>
                      </a:lnTo>
                      <a:lnTo>
                        <a:pt x="94" y="92"/>
                      </a:lnTo>
                      <a:lnTo>
                        <a:pt x="94" y="97"/>
                      </a:lnTo>
                      <a:lnTo>
                        <a:pt x="96" y="99"/>
                      </a:lnTo>
                      <a:lnTo>
                        <a:pt x="98" y="105"/>
                      </a:lnTo>
                      <a:lnTo>
                        <a:pt x="98" y="109"/>
                      </a:lnTo>
                      <a:lnTo>
                        <a:pt x="100" y="109"/>
                      </a:lnTo>
                      <a:lnTo>
                        <a:pt x="102" y="109"/>
                      </a:lnTo>
                      <a:lnTo>
                        <a:pt x="102" y="111"/>
                      </a:lnTo>
                      <a:lnTo>
                        <a:pt x="106" y="113"/>
                      </a:lnTo>
                      <a:lnTo>
                        <a:pt x="107" y="117"/>
                      </a:lnTo>
                      <a:lnTo>
                        <a:pt x="106" y="119"/>
                      </a:lnTo>
                      <a:lnTo>
                        <a:pt x="104" y="122"/>
                      </a:lnTo>
                      <a:lnTo>
                        <a:pt x="100" y="124"/>
                      </a:lnTo>
                      <a:lnTo>
                        <a:pt x="98" y="126"/>
                      </a:lnTo>
                      <a:lnTo>
                        <a:pt x="96" y="126"/>
                      </a:lnTo>
                      <a:lnTo>
                        <a:pt x="92" y="126"/>
                      </a:lnTo>
                      <a:lnTo>
                        <a:pt x="88" y="126"/>
                      </a:lnTo>
                      <a:lnTo>
                        <a:pt x="83" y="124"/>
                      </a:lnTo>
                      <a:lnTo>
                        <a:pt x="81" y="122"/>
                      </a:lnTo>
                      <a:lnTo>
                        <a:pt x="79" y="120"/>
                      </a:lnTo>
                      <a:lnTo>
                        <a:pt x="77" y="117"/>
                      </a:lnTo>
                      <a:lnTo>
                        <a:pt x="73" y="117"/>
                      </a:lnTo>
                      <a:lnTo>
                        <a:pt x="73" y="115"/>
                      </a:lnTo>
                      <a:lnTo>
                        <a:pt x="69" y="117"/>
                      </a:lnTo>
                      <a:lnTo>
                        <a:pt x="67" y="117"/>
                      </a:lnTo>
                      <a:lnTo>
                        <a:pt x="65" y="117"/>
                      </a:lnTo>
                      <a:lnTo>
                        <a:pt x="59" y="115"/>
                      </a:lnTo>
                      <a:lnTo>
                        <a:pt x="58" y="117"/>
                      </a:lnTo>
                      <a:lnTo>
                        <a:pt x="56" y="117"/>
                      </a:lnTo>
                      <a:lnTo>
                        <a:pt x="54" y="117"/>
                      </a:lnTo>
                      <a:lnTo>
                        <a:pt x="50" y="117"/>
                      </a:lnTo>
                      <a:lnTo>
                        <a:pt x="44" y="117"/>
                      </a:lnTo>
                      <a:lnTo>
                        <a:pt x="42" y="115"/>
                      </a:lnTo>
                      <a:lnTo>
                        <a:pt x="40" y="117"/>
                      </a:lnTo>
                      <a:lnTo>
                        <a:pt x="36" y="120"/>
                      </a:lnTo>
                      <a:lnTo>
                        <a:pt x="36" y="136"/>
                      </a:lnTo>
                      <a:lnTo>
                        <a:pt x="35" y="138"/>
                      </a:lnTo>
                      <a:lnTo>
                        <a:pt x="31" y="132"/>
                      </a:lnTo>
                      <a:lnTo>
                        <a:pt x="29" y="132"/>
                      </a:lnTo>
                      <a:lnTo>
                        <a:pt x="31" y="128"/>
                      </a:lnTo>
                      <a:lnTo>
                        <a:pt x="27" y="126"/>
                      </a:lnTo>
                      <a:lnTo>
                        <a:pt x="23" y="132"/>
                      </a:lnTo>
                      <a:lnTo>
                        <a:pt x="21" y="134"/>
                      </a:lnTo>
                      <a:lnTo>
                        <a:pt x="17" y="132"/>
                      </a:lnTo>
                      <a:lnTo>
                        <a:pt x="17" y="130"/>
                      </a:lnTo>
                      <a:lnTo>
                        <a:pt x="17" y="128"/>
                      </a:lnTo>
                      <a:lnTo>
                        <a:pt x="15" y="132"/>
                      </a:lnTo>
                      <a:lnTo>
                        <a:pt x="12" y="134"/>
                      </a:lnTo>
                      <a:lnTo>
                        <a:pt x="17" y="138"/>
                      </a:lnTo>
                      <a:lnTo>
                        <a:pt x="19" y="143"/>
                      </a:lnTo>
                      <a:lnTo>
                        <a:pt x="19" y="145"/>
                      </a:lnTo>
                      <a:lnTo>
                        <a:pt x="23" y="153"/>
                      </a:lnTo>
                      <a:lnTo>
                        <a:pt x="23" y="163"/>
                      </a:lnTo>
                      <a:lnTo>
                        <a:pt x="21" y="168"/>
                      </a:lnTo>
                      <a:lnTo>
                        <a:pt x="19" y="178"/>
                      </a:lnTo>
                      <a:lnTo>
                        <a:pt x="19" y="182"/>
                      </a:lnTo>
                      <a:lnTo>
                        <a:pt x="19" y="184"/>
                      </a:lnTo>
                      <a:lnTo>
                        <a:pt x="19" y="188"/>
                      </a:lnTo>
                      <a:lnTo>
                        <a:pt x="19" y="190"/>
                      </a:lnTo>
                      <a:lnTo>
                        <a:pt x="17" y="191"/>
                      </a:lnTo>
                      <a:lnTo>
                        <a:pt x="19" y="193"/>
                      </a:lnTo>
                      <a:lnTo>
                        <a:pt x="19" y="195"/>
                      </a:lnTo>
                      <a:lnTo>
                        <a:pt x="19" y="197"/>
                      </a:lnTo>
                      <a:lnTo>
                        <a:pt x="19" y="201"/>
                      </a:lnTo>
                      <a:lnTo>
                        <a:pt x="19" y="205"/>
                      </a:lnTo>
                      <a:lnTo>
                        <a:pt x="17" y="211"/>
                      </a:lnTo>
                      <a:lnTo>
                        <a:pt x="17" y="216"/>
                      </a:lnTo>
                      <a:lnTo>
                        <a:pt x="23" y="220"/>
                      </a:lnTo>
                      <a:lnTo>
                        <a:pt x="27" y="224"/>
                      </a:lnTo>
                      <a:lnTo>
                        <a:pt x="27" y="228"/>
                      </a:lnTo>
                      <a:lnTo>
                        <a:pt x="27" y="232"/>
                      </a:lnTo>
                      <a:lnTo>
                        <a:pt x="29" y="234"/>
                      </a:lnTo>
                      <a:lnTo>
                        <a:pt x="29" y="239"/>
                      </a:lnTo>
                      <a:lnTo>
                        <a:pt x="31" y="243"/>
                      </a:lnTo>
                      <a:lnTo>
                        <a:pt x="31" y="245"/>
                      </a:lnTo>
                      <a:lnTo>
                        <a:pt x="33" y="251"/>
                      </a:lnTo>
                      <a:lnTo>
                        <a:pt x="35" y="251"/>
                      </a:lnTo>
                      <a:lnTo>
                        <a:pt x="36" y="253"/>
                      </a:lnTo>
                      <a:lnTo>
                        <a:pt x="40" y="255"/>
                      </a:lnTo>
                      <a:lnTo>
                        <a:pt x="42" y="255"/>
                      </a:lnTo>
                      <a:lnTo>
                        <a:pt x="44" y="257"/>
                      </a:lnTo>
                      <a:lnTo>
                        <a:pt x="46" y="259"/>
                      </a:lnTo>
                      <a:lnTo>
                        <a:pt x="50" y="263"/>
                      </a:lnTo>
                      <a:lnTo>
                        <a:pt x="54" y="266"/>
                      </a:lnTo>
                      <a:lnTo>
                        <a:pt x="56" y="268"/>
                      </a:lnTo>
                      <a:lnTo>
                        <a:pt x="59" y="274"/>
                      </a:lnTo>
                      <a:lnTo>
                        <a:pt x="69" y="276"/>
                      </a:lnTo>
                      <a:lnTo>
                        <a:pt x="73" y="280"/>
                      </a:lnTo>
                      <a:lnTo>
                        <a:pt x="75" y="287"/>
                      </a:lnTo>
                      <a:lnTo>
                        <a:pt x="75" y="293"/>
                      </a:lnTo>
                      <a:lnTo>
                        <a:pt x="75" y="295"/>
                      </a:lnTo>
                      <a:lnTo>
                        <a:pt x="73" y="303"/>
                      </a:lnTo>
                      <a:lnTo>
                        <a:pt x="75" y="307"/>
                      </a:lnTo>
                      <a:lnTo>
                        <a:pt x="77" y="309"/>
                      </a:lnTo>
                      <a:lnTo>
                        <a:pt x="75" y="312"/>
                      </a:lnTo>
                      <a:lnTo>
                        <a:pt x="79" y="318"/>
                      </a:lnTo>
                      <a:lnTo>
                        <a:pt x="81" y="324"/>
                      </a:lnTo>
                      <a:lnTo>
                        <a:pt x="79" y="330"/>
                      </a:lnTo>
                      <a:lnTo>
                        <a:pt x="77" y="334"/>
                      </a:lnTo>
                      <a:lnTo>
                        <a:pt x="73" y="335"/>
                      </a:lnTo>
                      <a:lnTo>
                        <a:pt x="71" y="335"/>
                      </a:lnTo>
                      <a:lnTo>
                        <a:pt x="69" y="337"/>
                      </a:lnTo>
                      <a:lnTo>
                        <a:pt x="67" y="339"/>
                      </a:lnTo>
                      <a:lnTo>
                        <a:pt x="63" y="341"/>
                      </a:lnTo>
                      <a:lnTo>
                        <a:pt x="61" y="343"/>
                      </a:lnTo>
                      <a:lnTo>
                        <a:pt x="59" y="347"/>
                      </a:lnTo>
                      <a:lnTo>
                        <a:pt x="56" y="351"/>
                      </a:lnTo>
                      <a:lnTo>
                        <a:pt x="54" y="351"/>
                      </a:lnTo>
                      <a:lnTo>
                        <a:pt x="52" y="355"/>
                      </a:lnTo>
                      <a:lnTo>
                        <a:pt x="48" y="357"/>
                      </a:lnTo>
                      <a:lnTo>
                        <a:pt x="46" y="358"/>
                      </a:lnTo>
                      <a:lnTo>
                        <a:pt x="44" y="360"/>
                      </a:lnTo>
                      <a:lnTo>
                        <a:pt x="40" y="362"/>
                      </a:lnTo>
                      <a:lnTo>
                        <a:pt x="36" y="364"/>
                      </a:lnTo>
                      <a:lnTo>
                        <a:pt x="33" y="366"/>
                      </a:lnTo>
                      <a:lnTo>
                        <a:pt x="29" y="366"/>
                      </a:lnTo>
                      <a:lnTo>
                        <a:pt x="25" y="368"/>
                      </a:lnTo>
                      <a:lnTo>
                        <a:pt x="25" y="370"/>
                      </a:lnTo>
                      <a:lnTo>
                        <a:pt x="25" y="372"/>
                      </a:lnTo>
                      <a:lnTo>
                        <a:pt x="25" y="374"/>
                      </a:lnTo>
                      <a:lnTo>
                        <a:pt x="23" y="378"/>
                      </a:lnTo>
                      <a:lnTo>
                        <a:pt x="19" y="385"/>
                      </a:lnTo>
                      <a:lnTo>
                        <a:pt x="13" y="391"/>
                      </a:lnTo>
                      <a:lnTo>
                        <a:pt x="8" y="395"/>
                      </a:lnTo>
                      <a:lnTo>
                        <a:pt x="4" y="399"/>
                      </a:lnTo>
                      <a:lnTo>
                        <a:pt x="2" y="403"/>
                      </a:lnTo>
                      <a:lnTo>
                        <a:pt x="0" y="406"/>
                      </a:lnTo>
                      <a:lnTo>
                        <a:pt x="8" y="405"/>
                      </a:lnTo>
                      <a:lnTo>
                        <a:pt x="13" y="405"/>
                      </a:lnTo>
                      <a:lnTo>
                        <a:pt x="25" y="406"/>
                      </a:lnTo>
                      <a:lnTo>
                        <a:pt x="31" y="406"/>
                      </a:lnTo>
                      <a:lnTo>
                        <a:pt x="38" y="406"/>
                      </a:lnTo>
                      <a:lnTo>
                        <a:pt x="44" y="408"/>
                      </a:lnTo>
                      <a:lnTo>
                        <a:pt x="48" y="406"/>
                      </a:lnTo>
                      <a:lnTo>
                        <a:pt x="48" y="405"/>
                      </a:lnTo>
                      <a:lnTo>
                        <a:pt x="50" y="405"/>
                      </a:lnTo>
                      <a:lnTo>
                        <a:pt x="52" y="406"/>
                      </a:lnTo>
                      <a:lnTo>
                        <a:pt x="54" y="406"/>
                      </a:lnTo>
                      <a:lnTo>
                        <a:pt x="58" y="406"/>
                      </a:lnTo>
                      <a:lnTo>
                        <a:pt x="59" y="408"/>
                      </a:lnTo>
                      <a:lnTo>
                        <a:pt x="61" y="406"/>
                      </a:lnTo>
                      <a:lnTo>
                        <a:pt x="63" y="408"/>
                      </a:lnTo>
                      <a:lnTo>
                        <a:pt x="59" y="408"/>
                      </a:lnTo>
                      <a:lnTo>
                        <a:pt x="56" y="408"/>
                      </a:lnTo>
                      <a:lnTo>
                        <a:pt x="52" y="408"/>
                      </a:lnTo>
                      <a:lnTo>
                        <a:pt x="54" y="408"/>
                      </a:lnTo>
                      <a:lnTo>
                        <a:pt x="59" y="410"/>
                      </a:lnTo>
                      <a:lnTo>
                        <a:pt x="63" y="412"/>
                      </a:lnTo>
                      <a:lnTo>
                        <a:pt x="73" y="418"/>
                      </a:lnTo>
                      <a:lnTo>
                        <a:pt x="81" y="424"/>
                      </a:lnTo>
                      <a:lnTo>
                        <a:pt x="90" y="430"/>
                      </a:lnTo>
                      <a:lnTo>
                        <a:pt x="98" y="437"/>
                      </a:lnTo>
                      <a:lnTo>
                        <a:pt x="106" y="441"/>
                      </a:lnTo>
                      <a:lnTo>
                        <a:pt x="113" y="447"/>
                      </a:lnTo>
                      <a:lnTo>
                        <a:pt x="121" y="453"/>
                      </a:lnTo>
                      <a:lnTo>
                        <a:pt x="125" y="453"/>
                      </a:lnTo>
                      <a:lnTo>
                        <a:pt x="132" y="454"/>
                      </a:lnTo>
                      <a:lnTo>
                        <a:pt x="140" y="456"/>
                      </a:lnTo>
                      <a:lnTo>
                        <a:pt x="146" y="454"/>
                      </a:lnTo>
                      <a:lnTo>
                        <a:pt x="157" y="456"/>
                      </a:lnTo>
                      <a:lnTo>
                        <a:pt x="165" y="454"/>
                      </a:lnTo>
                      <a:lnTo>
                        <a:pt x="175" y="458"/>
                      </a:lnTo>
                      <a:lnTo>
                        <a:pt x="188" y="458"/>
                      </a:lnTo>
                      <a:lnTo>
                        <a:pt x="192" y="460"/>
                      </a:lnTo>
                      <a:lnTo>
                        <a:pt x="198" y="456"/>
                      </a:lnTo>
                      <a:lnTo>
                        <a:pt x="203" y="458"/>
                      </a:lnTo>
                      <a:lnTo>
                        <a:pt x="213" y="460"/>
                      </a:lnTo>
                      <a:lnTo>
                        <a:pt x="225" y="462"/>
                      </a:lnTo>
                      <a:lnTo>
                        <a:pt x="234" y="468"/>
                      </a:lnTo>
                      <a:lnTo>
                        <a:pt x="244" y="474"/>
                      </a:lnTo>
                      <a:lnTo>
                        <a:pt x="249" y="481"/>
                      </a:lnTo>
                      <a:lnTo>
                        <a:pt x="257" y="483"/>
                      </a:lnTo>
                      <a:lnTo>
                        <a:pt x="271" y="487"/>
                      </a:lnTo>
                      <a:lnTo>
                        <a:pt x="284" y="491"/>
                      </a:lnTo>
                      <a:lnTo>
                        <a:pt x="294" y="491"/>
                      </a:lnTo>
                      <a:lnTo>
                        <a:pt x="303" y="495"/>
                      </a:lnTo>
                      <a:lnTo>
                        <a:pt x="315" y="499"/>
                      </a:lnTo>
                      <a:lnTo>
                        <a:pt x="324" y="502"/>
                      </a:lnTo>
                      <a:lnTo>
                        <a:pt x="326" y="502"/>
                      </a:lnTo>
                      <a:lnTo>
                        <a:pt x="332" y="502"/>
                      </a:lnTo>
                      <a:lnTo>
                        <a:pt x="342" y="499"/>
                      </a:lnTo>
                      <a:lnTo>
                        <a:pt x="347" y="499"/>
                      </a:lnTo>
                      <a:lnTo>
                        <a:pt x="355" y="499"/>
                      </a:lnTo>
                      <a:lnTo>
                        <a:pt x="365" y="499"/>
                      </a:lnTo>
                      <a:lnTo>
                        <a:pt x="370" y="497"/>
                      </a:lnTo>
                      <a:lnTo>
                        <a:pt x="376" y="497"/>
                      </a:lnTo>
                      <a:lnTo>
                        <a:pt x="384" y="495"/>
                      </a:lnTo>
                      <a:lnTo>
                        <a:pt x="391" y="489"/>
                      </a:lnTo>
                      <a:lnTo>
                        <a:pt x="399" y="483"/>
                      </a:lnTo>
                      <a:lnTo>
                        <a:pt x="401" y="481"/>
                      </a:lnTo>
                      <a:lnTo>
                        <a:pt x="405" y="481"/>
                      </a:lnTo>
                      <a:lnTo>
                        <a:pt x="407" y="479"/>
                      </a:lnTo>
                      <a:lnTo>
                        <a:pt x="413" y="479"/>
                      </a:lnTo>
                      <a:lnTo>
                        <a:pt x="422" y="476"/>
                      </a:lnTo>
                      <a:lnTo>
                        <a:pt x="432" y="474"/>
                      </a:lnTo>
                      <a:lnTo>
                        <a:pt x="436" y="470"/>
                      </a:lnTo>
                      <a:lnTo>
                        <a:pt x="443" y="468"/>
                      </a:lnTo>
                      <a:lnTo>
                        <a:pt x="451" y="464"/>
                      </a:lnTo>
                      <a:lnTo>
                        <a:pt x="457" y="460"/>
                      </a:lnTo>
                      <a:lnTo>
                        <a:pt x="464" y="458"/>
                      </a:lnTo>
                      <a:lnTo>
                        <a:pt x="470" y="456"/>
                      </a:lnTo>
                      <a:lnTo>
                        <a:pt x="484" y="453"/>
                      </a:lnTo>
                      <a:lnTo>
                        <a:pt x="491" y="449"/>
                      </a:lnTo>
                      <a:lnTo>
                        <a:pt x="497" y="447"/>
                      </a:lnTo>
                      <a:lnTo>
                        <a:pt x="503" y="443"/>
                      </a:lnTo>
                      <a:lnTo>
                        <a:pt x="505" y="437"/>
                      </a:lnTo>
                      <a:lnTo>
                        <a:pt x="512" y="433"/>
                      </a:lnTo>
                      <a:lnTo>
                        <a:pt x="516" y="428"/>
                      </a:lnTo>
                      <a:lnTo>
                        <a:pt x="518" y="424"/>
                      </a:lnTo>
                      <a:lnTo>
                        <a:pt x="522" y="424"/>
                      </a:lnTo>
                      <a:lnTo>
                        <a:pt x="524" y="420"/>
                      </a:lnTo>
                      <a:lnTo>
                        <a:pt x="528" y="420"/>
                      </a:lnTo>
                      <a:lnTo>
                        <a:pt x="533" y="418"/>
                      </a:lnTo>
                      <a:lnTo>
                        <a:pt x="535" y="416"/>
                      </a:lnTo>
                      <a:lnTo>
                        <a:pt x="535" y="414"/>
                      </a:lnTo>
                      <a:lnTo>
                        <a:pt x="537" y="412"/>
                      </a:lnTo>
                      <a:lnTo>
                        <a:pt x="545" y="412"/>
                      </a:lnTo>
                      <a:lnTo>
                        <a:pt x="553" y="410"/>
                      </a:lnTo>
                      <a:lnTo>
                        <a:pt x="558" y="410"/>
                      </a:lnTo>
                      <a:lnTo>
                        <a:pt x="568" y="408"/>
                      </a:lnTo>
                      <a:lnTo>
                        <a:pt x="574" y="408"/>
                      </a:lnTo>
                      <a:lnTo>
                        <a:pt x="583" y="406"/>
                      </a:lnTo>
                      <a:lnTo>
                        <a:pt x="595" y="405"/>
                      </a:lnTo>
                      <a:lnTo>
                        <a:pt x="605" y="405"/>
                      </a:lnTo>
                      <a:lnTo>
                        <a:pt x="608" y="403"/>
                      </a:lnTo>
                      <a:lnTo>
                        <a:pt x="601" y="403"/>
                      </a:lnTo>
                      <a:lnTo>
                        <a:pt x="593" y="401"/>
                      </a:lnTo>
                      <a:lnTo>
                        <a:pt x="587" y="403"/>
                      </a:lnTo>
                      <a:lnTo>
                        <a:pt x="580" y="403"/>
                      </a:lnTo>
                      <a:lnTo>
                        <a:pt x="574" y="405"/>
                      </a:lnTo>
                      <a:lnTo>
                        <a:pt x="562" y="405"/>
                      </a:lnTo>
                      <a:lnTo>
                        <a:pt x="558" y="403"/>
                      </a:lnTo>
                      <a:lnTo>
                        <a:pt x="560" y="397"/>
                      </a:lnTo>
                      <a:lnTo>
                        <a:pt x="564" y="397"/>
                      </a:lnTo>
                      <a:lnTo>
                        <a:pt x="576" y="399"/>
                      </a:lnTo>
                      <a:lnTo>
                        <a:pt x="580" y="399"/>
                      </a:lnTo>
                      <a:lnTo>
                        <a:pt x="585" y="399"/>
                      </a:lnTo>
                      <a:lnTo>
                        <a:pt x="595" y="399"/>
                      </a:lnTo>
                      <a:lnTo>
                        <a:pt x="599" y="393"/>
                      </a:lnTo>
                      <a:lnTo>
                        <a:pt x="595" y="393"/>
                      </a:lnTo>
                      <a:lnTo>
                        <a:pt x="595" y="395"/>
                      </a:lnTo>
                      <a:lnTo>
                        <a:pt x="587" y="397"/>
                      </a:lnTo>
                      <a:lnTo>
                        <a:pt x="576" y="397"/>
                      </a:lnTo>
                      <a:lnTo>
                        <a:pt x="568" y="395"/>
                      </a:lnTo>
                      <a:lnTo>
                        <a:pt x="564" y="387"/>
                      </a:lnTo>
                      <a:lnTo>
                        <a:pt x="570" y="385"/>
                      </a:lnTo>
                      <a:lnTo>
                        <a:pt x="574" y="382"/>
                      </a:lnTo>
                      <a:lnTo>
                        <a:pt x="578" y="376"/>
                      </a:lnTo>
                      <a:lnTo>
                        <a:pt x="581" y="366"/>
                      </a:lnTo>
                      <a:lnTo>
                        <a:pt x="587" y="364"/>
                      </a:lnTo>
                      <a:lnTo>
                        <a:pt x="591" y="364"/>
                      </a:lnTo>
                      <a:lnTo>
                        <a:pt x="599" y="370"/>
                      </a:lnTo>
                      <a:lnTo>
                        <a:pt x="599" y="374"/>
                      </a:lnTo>
                      <a:lnTo>
                        <a:pt x="606" y="380"/>
                      </a:lnTo>
                      <a:lnTo>
                        <a:pt x="603" y="383"/>
                      </a:lnTo>
                      <a:lnTo>
                        <a:pt x="603" y="391"/>
                      </a:lnTo>
                      <a:lnTo>
                        <a:pt x="606" y="389"/>
                      </a:lnTo>
                      <a:lnTo>
                        <a:pt x="610" y="385"/>
                      </a:lnTo>
                      <a:lnTo>
                        <a:pt x="616" y="382"/>
                      </a:lnTo>
                      <a:lnTo>
                        <a:pt x="622" y="374"/>
                      </a:lnTo>
                      <a:lnTo>
                        <a:pt x="628" y="374"/>
                      </a:lnTo>
                      <a:lnTo>
                        <a:pt x="635" y="378"/>
                      </a:lnTo>
                      <a:lnTo>
                        <a:pt x="633" y="385"/>
                      </a:lnTo>
                      <a:lnTo>
                        <a:pt x="637" y="385"/>
                      </a:lnTo>
                      <a:lnTo>
                        <a:pt x="639" y="380"/>
                      </a:lnTo>
                      <a:lnTo>
                        <a:pt x="641" y="378"/>
                      </a:lnTo>
                      <a:lnTo>
                        <a:pt x="643" y="383"/>
                      </a:lnTo>
                      <a:lnTo>
                        <a:pt x="645" y="389"/>
                      </a:lnTo>
                      <a:lnTo>
                        <a:pt x="641" y="395"/>
                      </a:lnTo>
                      <a:lnTo>
                        <a:pt x="639" y="399"/>
                      </a:lnTo>
                      <a:lnTo>
                        <a:pt x="631" y="399"/>
                      </a:lnTo>
                      <a:lnTo>
                        <a:pt x="626" y="399"/>
                      </a:lnTo>
                      <a:lnTo>
                        <a:pt x="624" y="395"/>
                      </a:lnTo>
                      <a:lnTo>
                        <a:pt x="629" y="395"/>
                      </a:lnTo>
                      <a:lnTo>
                        <a:pt x="635" y="391"/>
                      </a:lnTo>
                      <a:lnTo>
                        <a:pt x="629" y="389"/>
                      </a:lnTo>
                      <a:lnTo>
                        <a:pt x="622" y="393"/>
                      </a:lnTo>
                      <a:lnTo>
                        <a:pt x="612" y="399"/>
                      </a:lnTo>
                      <a:lnTo>
                        <a:pt x="620" y="401"/>
                      </a:lnTo>
                      <a:lnTo>
                        <a:pt x="633" y="403"/>
                      </a:lnTo>
                      <a:lnTo>
                        <a:pt x="649" y="405"/>
                      </a:lnTo>
                      <a:lnTo>
                        <a:pt x="666" y="408"/>
                      </a:lnTo>
                      <a:lnTo>
                        <a:pt x="687" y="418"/>
                      </a:lnTo>
                      <a:lnTo>
                        <a:pt x="702" y="424"/>
                      </a:lnTo>
                      <a:lnTo>
                        <a:pt x="710" y="428"/>
                      </a:lnTo>
                      <a:lnTo>
                        <a:pt x="722" y="433"/>
                      </a:lnTo>
                      <a:lnTo>
                        <a:pt x="729" y="437"/>
                      </a:lnTo>
                      <a:lnTo>
                        <a:pt x="731" y="435"/>
                      </a:lnTo>
                      <a:lnTo>
                        <a:pt x="729" y="433"/>
                      </a:lnTo>
                      <a:lnTo>
                        <a:pt x="725" y="431"/>
                      </a:lnTo>
                      <a:lnTo>
                        <a:pt x="722" y="424"/>
                      </a:lnTo>
                      <a:lnTo>
                        <a:pt x="714" y="422"/>
                      </a:lnTo>
                      <a:lnTo>
                        <a:pt x="702" y="416"/>
                      </a:lnTo>
                      <a:lnTo>
                        <a:pt x="697" y="412"/>
                      </a:lnTo>
                      <a:lnTo>
                        <a:pt x="693" y="408"/>
                      </a:lnTo>
                      <a:lnTo>
                        <a:pt x="679" y="406"/>
                      </a:lnTo>
                      <a:lnTo>
                        <a:pt x="676" y="406"/>
                      </a:lnTo>
                      <a:lnTo>
                        <a:pt x="674" y="408"/>
                      </a:lnTo>
                      <a:lnTo>
                        <a:pt x="670" y="406"/>
                      </a:lnTo>
                      <a:lnTo>
                        <a:pt x="664" y="401"/>
                      </a:lnTo>
                      <a:lnTo>
                        <a:pt x="666" y="401"/>
                      </a:lnTo>
                      <a:lnTo>
                        <a:pt x="672" y="401"/>
                      </a:lnTo>
                      <a:lnTo>
                        <a:pt x="668" y="399"/>
                      </a:lnTo>
                      <a:lnTo>
                        <a:pt x="662" y="397"/>
                      </a:lnTo>
                      <a:lnTo>
                        <a:pt x="666" y="395"/>
                      </a:lnTo>
                      <a:lnTo>
                        <a:pt x="666" y="393"/>
                      </a:lnTo>
                      <a:lnTo>
                        <a:pt x="664" y="389"/>
                      </a:lnTo>
                      <a:lnTo>
                        <a:pt x="668" y="385"/>
                      </a:lnTo>
                      <a:lnTo>
                        <a:pt x="670" y="383"/>
                      </a:lnTo>
                      <a:lnTo>
                        <a:pt x="676" y="387"/>
                      </a:lnTo>
                      <a:lnTo>
                        <a:pt x="677" y="393"/>
                      </a:lnTo>
                      <a:lnTo>
                        <a:pt x="681" y="397"/>
                      </a:lnTo>
                      <a:lnTo>
                        <a:pt x="687" y="399"/>
                      </a:lnTo>
                      <a:lnTo>
                        <a:pt x="693" y="403"/>
                      </a:lnTo>
                      <a:lnTo>
                        <a:pt x="699" y="403"/>
                      </a:lnTo>
                      <a:lnTo>
                        <a:pt x="704" y="403"/>
                      </a:lnTo>
                      <a:lnTo>
                        <a:pt x="708" y="397"/>
                      </a:lnTo>
                      <a:lnTo>
                        <a:pt x="710" y="406"/>
                      </a:lnTo>
                      <a:lnTo>
                        <a:pt x="720" y="416"/>
                      </a:lnTo>
                      <a:lnTo>
                        <a:pt x="720" y="414"/>
                      </a:lnTo>
                      <a:lnTo>
                        <a:pt x="720" y="412"/>
                      </a:lnTo>
                      <a:lnTo>
                        <a:pt x="720" y="408"/>
                      </a:lnTo>
                      <a:lnTo>
                        <a:pt x="720" y="405"/>
                      </a:lnTo>
                      <a:lnTo>
                        <a:pt x="718" y="399"/>
                      </a:lnTo>
                      <a:lnTo>
                        <a:pt x="720" y="397"/>
                      </a:lnTo>
                      <a:lnTo>
                        <a:pt x="720" y="393"/>
                      </a:lnTo>
                      <a:lnTo>
                        <a:pt x="720" y="387"/>
                      </a:lnTo>
                      <a:lnTo>
                        <a:pt x="720" y="385"/>
                      </a:lnTo>
                      <a:lnTo>
                        <a:pt x="716" y="376"/>
                      </a:lnTo>
                      <a:lnTo>
                        <a:pt x="708" y="362"/>
                      </a:lnTo>
                      <a:lnTo>
                        <a:pt x="710" y="357"/>
                      </a:lnTo>
                      <a:lnTo>
                        <a:pt x="712" y="355"/>
                      </a:lnTo>
                      <a:lnTo>
                        <a:pt x="712" y="351"/>
                      </a:lnTo>
                      <a:lnTo>
                        <a:pt x="716" y="343"/>
                      </a:lnTo>
                      <a:lnTo>
                        <a:pt x="718" y="337"/>
                      </a:lnTo>
                      <a:lnTo>
                        <a:pt x="722" y="326"/>
                      </a:lnTo>
                      <a:lnTo>
                        <a:pt x="722" y="320"/>
                      </a:lnTo>
                      <a:lnTo>
                        <a:pt x="723" y="314"/>
                      </a:lnTo>
                      <a:lnTo>
                        <a:pt x="731" y="291"/>
                      </a:lnTo>
                      <a:lnTo>
                        <a:pt x="733" y="291"/>
                      </a:lnTo>
                      <a:lnTo>
                        <a:pt x="735" y="286"/>
                      </a:lnTo>
                      <a:lnTo>
                        <a:pt x="737" y="276"/>
                      </a:lnTo>
                      <a:lnTo>
                        <a:pt x="739" y="270"/>
                      </a:lnTo>
                      <a:lnTo>
                        <a:pt x="741" y="268"/>
                      </a:lnTo>
                      <a:lnTo>
                        <a:pt x="745" y="261"/>
                      </a:lnTo>
                      <a:lnTo>
                        <a:pt x="747" y="255"/>
                      </a:lnTo>
                      <a:lnTo>
                        <a:pt x="748" y="245"/>
                      </a:lnTo>
                      <a:lnTo>
                        <a:pt x="748" y="241"/>
                      </a:lnTo>
                      <a:lnTo>
                        <a:pt x="739" y="239"/>
                      </a:lnTo>
                      <a:lnTo>
                        <a:pt x="729" y="241"/>
                      </a:lnTo>
                      <a:lnTo>
                        <a:pt x="714" y="241"/>
                      </a:lnTo>
                      <a:lnTo>
                        <a:pt x="689" y="241"/>
                      </a:lnTo>
                      <a:lnTo>
                        <a:pt x="670" y="239"/>
                      </a:lnTo>
                      <a:lnTo>
                        <a:pt x="643" y="238"/>
                      </a:lnTo>
                      <a:lnTo>
                        <a:pt x="635" y="239"/>
                      </a:lnTo>
                      <a:lnTo>
                        <a:pt x="624" y="238"/>
                      </a:lnTo>
                      <a:lnTo>
                        <a:pt x="620" y="238"/>
                      </a:lnTo>
                      <a:lnTo>
                        <a:pt x="610" y="239"/>
                      </a:lnTo>
                      <a:lnTo>
                        <a:pt x="605" y="239"/>
                      </a:lnTo>
                      <a:lnTo>
                        <a:pt x="599" y="239"/>
                      </a:lnTo>
                      <a:lnTo>
                        <a:pt x="591" y="239"/>
                      </a:lnTo>
                      <a:lnTo>
                        <a:pt x="585" y="238"/>
                      </a:lnTo>
                      <a:lnTo>
                        <a:pt x="585" y="232"/>
                      </a:lnTo>
                      <a:lnTo>
                        <a:pt x="585" y="226"/>
                      </a:lnTo>
                      <a:lnTo>
                        <a:pt x="583" y="220"/>
                      </a:lnTo>
                      <a:lnTo>
                        <a:pt x="581" y="216"/>
                      </a:lnTo>
                      <a:lnTo>
                        <a:pt x="578" y="215"/>
                      </a:lnTo>
                      <a:lnTo>
                        <a:pt x="572" y="213"/>
                      </a:lnTo>
                      <a:lnTo>
                        <a:pt x="564" y="213"/>
                      </a:lnTo>
                      <a:lnTo>
                        <a:pt x="558" y="209"/>
                      </a:lnTo>
                      <a:lnTo>
                        <a:pt x="557" y="207"/>
                      </a:lnTo>
                      <a:lnTo>
                        <a:pt x="555" y="207"/>
                      </a:lnTo>
                      <a:lnTo>
                        <a:pt x="553" y="205"/>
                      </a:lnTo>
                      <a:lnTo>
                        <a:pt x="547" y="201"/>
                      </a:lnTo>
                      <a:lnTo>
                        <a:pt x="543" y="197"/>
                      </a:lnTo>
                      <a:lnTo>
                        <a:pt x="543" y="195"/>
                      </a:lnTo>
                      <a:lnTo>
                        <a:pt x="541" y="191"/>
                      </a:lnTo>
                      <a:lnTo>
                        <a:pt x="537" y="188"/>
                      </a:lnTo>
                      <a:lnTo>
                        <a:pt x="532" y="186"/>
                      </a:lnTo>
                      <a:lnTo>
                        <a:pt x="530" y="182"/>
                      </a:lnTo>
                      <a:lnTo>
                        <a:pt x="528" y="180"/>
                      </a:lnTo>
                      <a:lnTo>
                        <a:pt x="524" y="174"/>
                      </a:lnTo>
                      <a:lnTo>
                        <a:pt x="524" y="170"/>
                      </a:lnTo>
                      <a:lnTo>
                        <a:pt x="526" y="167"/>
                      </a:lnTo>
                      <a:lnTo>
                        <a:pt x="530" y="165"/>
                      </a:lnTo>
                      <a:lnTo>
                        <a:pt x="533" y="163"/>
                      </a:lnTo>
                      <a:lnTo>
                        <a:pt x="535" y="157"/>
                      </a:lnTo>
                      <a:lnTo>
                        <a:pt x="530" y="151"/>
                      </a:lnTo>
                      <a:lnTo>
                        <a:pt x="524" y="151"/>
                      </a:lnTo>
                      <a:lnTo>
                        <a:pt x="520" y="153"/>
                      </a:lnTo>
                      <a:lnTo>
                        <a:pt x="518" y="155"/>
                      </a:lnTo>
                      <a:lnTo>
                        <a:pt x="510" y="159"/>
                      </a:lnTo>
                      <a:lnTo>
                        <a:pt x="507" y="161"/>
                      </a:lnTo>
                      <a:lnTo>
                        <a:pt x="501" y="165"/>
                      </a:lnTo>
                      <a:lnTo>
                        <a:pt x="493" y="167"/>
                      </a:lnTo>
                      <a:lnTo>
                        <a:pt x="487" y="168"/>
                      </a:lnTo>
                      <a:lnTo>
                        <a:pt x="484" y="174"/>
                      </a:lnTo>
                      <a:lnTo>
                        <a:pt x="478" y="180"/>
                      </a:lnTo>
                      <a:lnTo>
                        <a:pt x="470" y="186"/>
                      </a:lnTo>
                      <a:lnTo>
                        <a:pt x="468" y="186"/>
                      </a:lnTo>
                      <a:lnTo>
                        <a:pt x="459" y="188"/>
                      </a:lnTo>
                      <a:lnTo>
                        <a:pt x="451" y="186"/>
                      </a:lnTo>
                      <a:lnTo>
                        <a:pt x="441" y="186"/>
                      </a:lnTo>
                      <a:lnTo>
                        <a:pt x="434" y="182"/>
                      </a:lnTo>
                      <a:lnTo>
                        <a:pt x="430" y="178"/>
                      </a:lnTo>
                      <a:lnTo>
                        <a:pt x="426" y="170"/>
                      </a:lnTo>
                      <a:lnTo>
                        <a:pt x="424" y="161"/>
                      </a:lnTo>
                      <a:lnTo>
                        <a:pt x="422" y="155"/>
                      </a:lnTo>
                      <a:lnTo>
                        <a:pt x="420" y="147"/>
                      </a:lnTo>
                      <a:lnTo>
                        <a:pt x="418" y="143"/>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87" name="Freeform 233"/>
                <p:cNvSpPr>
                  <a:spLocks/>
                </p:cNvSpPr>
                <p:nvPr/>
              </p:nvSpPr>
              <p:spPr bwMode="auto">
                <a:xfrm>
                  <a:off x="2628108" y="4119399"/>
                  <a:ext cx="377007" cy="319117"/>
                </a:xfrm>
                <a:custGeom>
                  <a:avLst/>
                  <a:gdLst>
                    <a:gd name="T0" fmla="*/ 2147483647 w 380"/>
                    <a:gd name="T1" fmla="*/ 2147483647 h 317"/>
                    <a:gd name="T2" fmla="*/ 2147483647 w 380"/>
                    <a:gd name="T3" fmla="*/ 2147483647 h 317"/>
                    <a:gd name="T4" fmla="*/ 2147483647 w 380"/>
                    <a:gd name="T5" fmla="*/ 2147483647 h 317"/>
                    <a:gd name="T6" fmla="*/ 2147483647 w 380"/>
                    <a:gd name="T7" fmla="*/ 2147483647 h 317"/>
                    <a:gd name="T8" fmla="*/ 2147483647 w 380"/>
                    <a:gd name="T9" fmla="*/ 2147483647 h 317"/>
                    <a:gd name="T10" fmla="*/ 2147483647 w 380"/>
                    <a:gd name="T11" fmla="*/ 2147483647 h 317"/>
                    <a:gd name="T12" fmla="*/ 2147483647 w 380"/>
                    <a:gd name="T13" fmla="*/ 2147483647 h 317"/>
                    <a:gd name="T14" fmla="*/ 2147483647 w 380"/>
                    <a:gd name="T15" fmla="*/ 2147483647 h 317"/>
                    <a:gd name="T16" fmla="*/ 2147483647 w 380"/>
                    <a:gd name="T17" fmla="*/ 2147483647 h 317"/>
                    <a:gd name="T18" fmla="*/ 2147483647 w 380"/>
                    <a:gd name="T19" fmla="*/ 2147483647 h 317"/>
                    <a:gd name="T20" fmla="*/ 2147483647 w 380"/>
                    <a:gd name="T21" fmla="*/ 2147483647 h 317"/>
                    <a:gd name="T22" fmla="*/ 2147483647 w 380"/>
                    <a:gd name="T23" fmla="*/ 2147483647 h 317"/>
                    <a:gd name="T24" fmla="*/ 2147483647 w 380"/>
                    <a:gd name="T25" fmla="*/ 2147483647 h 317"/>
                    <a:gd name="T26" fmla="*/ 2147483647 w 380"/>
                    <a:gd name="T27" fmla="*/ 2147483647 h 317"/>
                    <a:gd name="T28" fmla="*/ 2147483647 w 380"/>
                    <a:gd name="T29" fmla="*/ 2147483647 h 317"/>
                    <a:gd name="T30" fmla="*/ 2147483647 w 380"/>
                    <a:gd name="T31" fmla="*/ 2147483647 h 317"/>
                    <a:gd name="T32" fmla="*/ 2147483647 w 380"/>
                    <a:gd name="T33" fmla="*/ 2147483647 h 317"/>
                    <a:gd name="T34" fmla="*/ 2147483647 w 380"/>
                    <a:gd name="T35" fmla="*/ 2147483647 h 317"/>
                    <a:gd name="T36" fmla="*/ 2147483647 w 380"/>
                    <a:gd name="T37" fmla="*/ 2147483647 h 317"/>
                    <a:gd name="T38" fmla="*/ 2147483647 w 380"/>
                    <a:gd name="T39" fmla="*/ 2147483647 h 317"/>
                    <a:gd name="T40" fmla="*/ 2147483647 w 380"/>
                    <a:gd name="T41" fmla="*/ 2147483647 h 317"/>
                    <a:gd name="T42" fmla="*/ 2147483647 w 380"/>
                    <a:gd name="T43" fmla="*/ 2147483647 h 317"/>
                    <a:gd name="T44" fmla="*/ 2147483647 w 380"/>
                    <a:gd name="T45" fmla="*/ 2147483647 h 317"/>
                    <a:gd name="T46" fmla="*/ 2147483647 w 380"/>
                    <a:gd name="T47" fmla="*/ 2147483647 h 317"/>
                    <a:gd name="T48" fmla="*/ 2147483647 w 380"/>
                    <a:gd name="T49" fmla="*/ 2147483647 h 317"/>
                    <a:gd name="T50" fmla="*/ 2147483647 w 380"/>
                    <a:gd name="T51" fmla="*/ 2147483647 h 317"/>
                    <a:gd name="T52" fmla="*/ 2147483647 w 380"/>
                    <a:gd name="T53" fmla="*/ 2147483647 h 317"/>
                    <a:gd name="T54" fmla="*/ 2147483647 w 380"/>
                    <a:gd name="T55" fmla="*/ 2147483647 h 317"/>
                    <a:gd name="T56" fmla="*/ 2147483647 w 380"/>
                    <a:gd name="T57" fmla="*/ 2147483647 h 317"/>
                    <a:gd name="T58" fmla="*/ 2147483647 w 380"/>
                    <a:gd name="T59" fmla="*/ 2147483647 h 317"/>
                    <a:gd name="T60" fmla="*/ 2147483647 w 380"/>
                    <a:gd name="T61" fmla="*/ 2147483647 h 317"/>
                    <a:gd name="T62" fmla="*/ 2147483647 w 380"/>
                    <a:gd name="T63" fmla="*/ 2147483647 h 317"/>
                    <a:gd name="T64" fmla="*/ 2147483647 w 380"/>
                    <a:gd name="T65" fmla="*/ 2147483647 h 317"/>
                    <a:gd name="T66" fmla="*/ 2147483647 w 380"/>
                    <a:gd name="T67" fmla="*/ 2147483647 h 317"/>
                    <a:gd name="T68" fmla="*/ 2147483647 w 380"/>
                    <a:gd name="T69" fmla="*/ 2147483647 h 317"/>
                    <a:gd name="T70" fmla="*/ 2147483647 w 380"/>
                    <a:gd name="T71" fmla="*/ 2147483647 h 317"/>
                    <a:gd name="T72" fmla="*/ 2147483647 w 380"/>
                    <a:gd name="T73" fmla="*/ 2147483647 h 317"/>
                    <a:gd name="T74" fmla="*/ 2147483647 w 380"/>
                    <a:gd name="T75" fmla="*/ 2147483647 h 317"/>
                    <a:gd name="T76" fmla="*/ 2147483647 w 380"/>
                    <a:gd name="T77" fmla="*/ 2147483647 h 317"/>
                    <a:gd name="T78" fmla="*/ 2147483647 w 380"/>
                    <a:gd name="T79" fmla="*/ 2147483647 h 317"/>
                    <a:gd name="T80" fmla="*/ 2147483647 w 380"/>
                    <a:gd name="T81" fmla="*/ 2147483647 h 317"/>
                    <a:gd name="T82" fmla="*/ 2147483647 w 380"/>
                    <a:gd name="T83" fmla="*/ 2147483647 h 317"/>
                    <a:gd name="T84" fmla="*/ 2147483647 w 380"/>
                    <a:gd name="T85" fmla="*/ 2147483647 h 317"/>
                    <a:gd name="T86" fmla="*/ 2147483647 w 380"/>
                    <a:gd name="T87" fmla="*/ 2147483647 h 317"/>
                    <a:gd name="T88" fmla="*/ 2147483647 w 380"/>
                    <a:gd name="T89" fmla="*/ 2147483647 h 317"/>
                    <a:gd name="T90" fmla="*/ 2147483647 w 380"/>
                    <a:gd name="T91" fmla="*/ 2147483647 h 317"/>
                    <a:gd name="T92" fmla="*/ 2147483647 w 380"/>
                    <a:gd name="T93" fmla="*/ 2147483647 h 317"/>
                    <a:gd name="T94" fmla="*/ 2147483647 w 380"/>
                    <a:gd name="T95" fmla="*/ 2147483647 h 317"/>
                    <a:gd name="T96" fmla="*/ 2147483647 w 380"/>
                    <a:gd name="T97" fmla="*/ 2147483647 h 317"/>
                    <a:gd name="T98" fmla="*/ 2147483647 w 380"/>
                    <a:gd name="T99" fmla="*/ 2147483647 h 317"/>
                    <a:gd name="T100" fmla="*/ 2147483647 w 380"/>
                    <a:gd name="T101" fmla="*/ 2147483647 h 317"/>
                    <a:gd name="T102" fmla="*/ 2147483647 w 380"/>
                    <a:gd name="T103" fmla="*/ 2147483647 h 317"/>
                    <a:gd name="T104" fmla="*/ 2147483647 w 380"/>
                    <a:gd name="T105" fmla="*/ 2147483647 h 317"/>
                    <a:gd name="T106" fmla="*/ 2147483647 w 380"/>
                    <a:gd name="T107" fmla="*/ 2147483647 h 317"/>
                    <a:gd name="T108" fmla="*/ 2147483647 w 380"/>
                    <a:gd name="T109" fmla="*/ 2147483647 h 317"/>
                    <a:gd name="T110" fmla="*/ 2147483647 w 380"/>
                    <a:gd name="T111" fmla="*/ 2147483647 h 317"/>
                    <a:gd name="T112" fmla="*/ 2147483647 w 380"/>
                    <a:gd name="T113" fmla="*/ 2147483647 h 317"/>
                    <a:gd name="T114" fmla="*/ 2147483647 w 380"/>
                    <a:gd name="T115" fmla="*/ 2147483647 h 317"/>
                    <a:gd name="T116" fmla="*/ 2147483647 w 380"/>
                    <a:gd name="T117" fmla="*/ 2147483647 h 317"/>
                    <a:gd name="T118" fmla="*/ 2147483647 w 380"/>
                    <a:gd name="T119" fmla="*/ 2147483647 h 317"/>
                    <a:gd name="T120" fmla="*/ 2147483647 w 380"/>
                    <a:gd name="T121" fmla="*/ 2147483647 h 317"/>
                    <a:gd name="T122" fmla="*/ 2147483647 w 380"/>
                    <a:gd name="T123" fmla="*/ 2147483647 h 3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0"/>
                    <a:gd name="T187" fmla="*/ 0 h 317"/>
                    <a:gd name="T188" fmla="*/ 380 w 380"/>
                    <a:gd name="T189" fmla="*/ 317 h 3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0" h="317">
                      <a:moveTo>
                        <a:pt x="196" y="302"/>
                      </a:moveTo>
                      <a:lnTo>
                        <a:pt x="194" y="300"/>
                      </a:lnTo>
                      <a:lnTo>
                        <a:pt x="194" y="298"/>
                      </a:lnTo>
                      <a:lnTo>
                        <a:pt x="192" y="294"/>
                      </a:lnTo>
                      <a:lnTo>
                        <a:pt x="190" y="294"/>
                      </a:lnTo>
                      <a:lnTo>
                        <a:pt x="188" y="292"/>
                      </a:lnTo>
                      <a:lnTo>
                        <a:pt x="186" y="292"/>
                      </a:lnTo>
                      <a:lnTo>
                        <a:pt x="184" y="294"/>
                      </a:lnTo>
                      <a:lnTo>
                        <a:pt x="181" y="294"/>
                      </a:lnTo>
                      <a:lnTo>
                        <a:pt x="179" y="294"/>
                      </a:lnTo>
                      <a:lnTo>
                        <a:pt x="175" y="296"/>
                      </a:lnTo>
                      <a:lnTo>
                        <a:pt x="173" y="296"/>
                      </a:lnTo>
                      <a:lnTo>
                        <a:pt x="171" y="296"/>
                      </a:lnTo>
                      <a:lnTo>
                        <a:pt x="167" y="296"/>
                      </a:lnTo>
                      <a:lnTo>
                        <a:pt x="165" y="296"/>
                      </a:lnTo>
                      <a:lnTo>
                        <a:pt x="163" y="298"/>
                      </a:lnTo>
                      <a:lnTo>
                        <a:pt x="161" y="298"/>
                      </a:lnTo>
                      <a:lnTo>
                        <a:pt x="160" y="296"/>
                      </a:lnTo>
                      <a:lnTo>
                        <a:pt x="158" y="296"/>
                      </a:lnTo>
                      <a:lnTo>
                        <a:pt x="154" y="296"/>
                      </a:lnTo>
                      <a:lnTo>
                        <a:pt x="152" y="296"/>
                      </a:lnTo>
                      <a:lnTo>
                        <a:pt x="150" y="296"/>
                      </a:lnTo>
                      <a:lnTo>
                        <a:pt x="146" y="298"/>
                      </a:lnTo>
                      <a:lnTo>
                        <a:pt x="142" y="300"/>
                      </a:lnTo>
                      <a:lnTo>
                        <a:pt x="140" y="302"/>
                      </a:lnTo>
                      <a:lnTo>
                        <a:pt x="136" y="304"/>
                      </a:lnTo>
                      <a:lnTo>
                        <a:pt x="135" y="306"/>
                      </a:lnTo>
                      <a:lnTo>
                        <a:pt x="133" y="306"/>
                      </a:lnTo>
                      <a:lnTo>
                        <a:pt x="129" y="307"/>
                      </a:lnTo>
                      <a:lnTo>
                        <a:pt x="127" y="307"/>
                      </a:lnTo>
                      <a:lnTo>
                        <a:pt x="125" y="306"/>
                      </a:lnTo>
                      <a:lnTo>
                        <a:pt x="123" y="304"/>
                      </a:lnTo>
                      <a:lnTo>
                        <a:pt x="121" y="302"/>
                      </a:lnTo>
                      <a:lnTo>
                        <a:pt x="119" y="302"/>
                      </a:lnTo>
                      <a:lnTo>
                        <a:pt x="117" y="300"/>
                      </a:lnTo>
                      <a:lnTo>
                        <a:pt x="113" y="298"/>
                      </a:lnTo>
                      <a:lnTo>
                        <a:pt x="112" y="296"/>
                      </a:lnTo>
                      <a:lnTo>
                        <a:pt x="112" y="294"/>
                      </a:lnTo>
                      <a:lnTo>
                        <a:pt x="110" y="290"/>
                      </a:lnTo>
                      <a:lnTo>
                        <a:pt x="108" y="288"/>
                      </a:lnTo>
                      <a:lnTo>
                        <a:pt x="110" y="286"/>
                      </a:lnTo>
                      <a:lnTo>
                        <a:pt x="110" y="282"/>
                      </a:lnTo>
                      <a:lnTo>
                        <a:pt x="110" y="279"/>
                      </a:lnTo>
                      <a:lnTo>
                        <a:pt x="110" y="277"/>
                      </a:lnTo>
                      <a:lnTo>
                        <a:pt x="110" y="273"/>
                      </a:lnTo>
                      <a:lnTo>
                        <a:pt x="110" y="271"/>
                      </a:lnTo>
                      <a:lnTo>
                        <a:pt x="108" y="269"/>
                      </a:lnTo>
                      <a:lnTo>
                        <a:pt x="108" y="265"/>
                      </a:lnTo>
                      <a:lnTo>
                        <a:pt x="108" y="261"/>
                      </a:lnTo>
                      <a:lnTo>
                        <a:pt x="108" y="259"/>
                      </a:lnTo>
                      <a:lnTo>
                        <a:pt x="108" y="258"/>
                      </a:lnTo>
                      <a:lnTo>
                        <a:pt x="106" y="256"/>
                      </a:lnTo>
                      <a:lnTo>
                        <a:pt x="104" y="254"/>
                      </a:lnTo>
                      <a:lnTo>
                        <a:pt x="104" y="256"/>
                      </a:lnTo>
                      <a:lnTo>
                        <a:pt x="102" y="258"/>
                      </a:lnTo>
                      <a:lnTo>
                        <a:pt x="98" y="258"/>
                      </a:lnTo>
                      <a:lnTo>
                        <a:pt x="96" y="258"/>
                      </a:lnTo>
                      <a:lnTo>
                        <a:pt x="90" y="258"/>
                      </a:lnTo>
                      <a:lnTo>
                        <a:pt x="88" y="256"/>
                      </a:lnTo>
                      <a:lnTo>
                        <a:pt x="88" y="258"/>
                      </a:lnTo>
                      <a:lnTo>
                        <a:pt x="87" y="259"/>
                      </a:lnTo>
                      <a:lnTo>
                        <a:pt x="85" y="258"/>
                      </a:lnTo>
                      <a:lnTo>
                        <a:pt x="83" y="256"/>
                      </a:lnTo>
                      <a:lnTo>
                        <a:pt x="81" y="256"/>
                      </a:lnTo>
                      <a:lnTo>
                        <a:pt x="81" y="258"/>
                      </a:lnTo>
                      <a:lnTo>
                        <a:pt x="81" y="261"/>
                      </a:lnTo>
                      <a:lnTo>
                        <a:pt x="77" y="265"/>
                      </a:lnTo>
                      <a:lnTo>
                        <a:pt x="75" y="267"/>
                      </a:lnTo>
                      <a:lnTo>
                        <a:pt x="71" y="269"/>
                      </a:lnTo>
                      <a:lnTo>
                        <a:pt x="69" y="271"/>
                      </a:lnTo>
                      <a:lnTo>
                        <a:pt x="67" y="271"/>
                      </a:lnTo>
                      <a:lnTo>
                        <a:pt x="65" y="273"/>
                      </a:lnTo>
                      <a:lnTo>
                        <a:pt x="64" y="273"/>
                      </a:lnTo>
                      <a:lnTo>
                        <a:pt x="62" y="273"/>
                      </a:lnTo>
                      <a:lnTo>
                        <a:pt x="60" y="271"/>
                      </a:lnTo>
                      <a:lnTo>
                        <a:pt x="58" y="273"/>
                      </a:lnTo>
                      <a:lnTo>
                        <a:pt x="56" y="273"/>
                      </a:lnTo>
                      <a:lnTo>
                        <a:pt x="54" y="273"/>
                      </a:lnTo>
                      <a:lnTo>
                        <a:pt x="52" y="273"/>
                      </a:lnTo>
                      <a:lnTo>
                        <a:pt x="50" y="271"/>
                      </a:lnTo>
                      <a:lnTo>
                        <a:pt x="48" y="271"/>
                      </a:lnTo>
                      <a:lnTo>
                        <a:pt x="46" y="269"/>
                      </a:lnTo>
                      <a:lnTo>
                        <a:pt x="44" y="269"/>
                      </a:lnTo>
                      <a:lnTo>
                        <a:pt x="42" y="271"/>
                      </a:lnTo>
                      <a:lnTo>
                        <a:pt x="39" y="271"/>
                      </a:lnTo>
                      <a:lnTo>
                        <a:pt x="37" y="269"/>
                      </a:lnTo>
                      <a:lnTo>
                        <a:pt x="35" y="269"/>
                      </a:lnTo>
                      <a:lnTo>
                        <a:pt x="33" y="265"/>
                      </a:lnTo>
                      <a:lnTo>
                        <a:pt x="33" y="263"/>
                      </a:lnTo>
                      <a:lnTo>
                        <a:pt x="31" y="259"/>
                      </a:lnTo>
                      <a:lnTo>
                        <a:pt x="31" y="258"/>
                      </a:lnTo>
                      <a:lnTo>
                        <a:pt x="35" y="256"/>
                      </a:lnTo>
                      <a:lnTo>
                        <a:pt x="33" y="256"/>
                      </a:lnTo>
                      <a:lnTo>
                        <a:pt x="31" y="254"/>
                      </a:lnTo>
                      <a:lnTo>
                        <a:pt x="29" y="252"/>
                      </a:lnTo>
                      <a:lnTo>
                        <a:pt x="29" y="250"/>
                      </a:lnTo>
                      <a:lnTo>
                        <a:pt x="29" y="248"/>
                      </a:lnTo>
                      <a:lnTo>
                        <a:pt x="31" y="246"/>
                      </a:lnTo>
                      <a:lnTo>
                        <a:pt x="29" y="244"/>
                      </a:lnTo>
                      <a:lnTo>
                        <a:pt x="27" y="244"/>
                      </a:lnTo>
                      <a:lnTo>
                        <a:pt x="23" y="244"/>
                      </a:lnTo>
                      <a:lnTo>
                        <a:pt x="21" y="244"/>
                      </a:lnTo>
                      <a:lnTo>
                        <a:pt x="19" y="246"/>
                      </a:lnTo>
                      <a:lnTo>
                        <a:pt x="19" y="250"/>
                      </a:lnTo>
                      <a:lnTo>
                        <a:pt x="17" y="250"/>
                      </a:lnTo>
                      <a:lnTo>
                        <a:pt x="16" y="248"/>
                      </a:lnTo>
                      <a:lnTo>
                        <a:pt x="16" y="246"/>
                      </a:lnTo>
                      <a:lnTo>
                        <a:pt x="16" y="244"/>
                      </a:lnTo>
                      <a:lnTo>
                        <a:pt x="12" y="244"/>
                      </a:lnTo>
                      <a:lnTo>
                        <a:pt x="10" y="246"/>
                      </a:lnTo>
                      <a:lnTo>
                        <a:pt x="6" y="246"/>
                      </a:lnTo>
                      <a:lnTo>
                        <a:pt x="4" y="244"/>
                      </a:lnTo>
                      <a:lnTo>
                        <a:pt x="2" y="244"/>
                      </a:lnTo>
                      <a:lnTo>
                        <a:pt x="0" y="244"/>
                      </a:lnTo>
                      <a:lnTo>
                        <a:pt x="4" y="242"/>
                      </a:lnTo>
                      <a:lnTo>
                        <a:pt x="8" y="238"/>
                      </a:lnTo>
                      <a:lnTo>
                        <a:pt x="10" y="233"/>
                      </a:lnTo>
                      <a:lnTo>
                        <a:pt x="12" y="229"/>
                      </a:lnTo>
                      <a:lnTo>
                        <a:pt x="14" y="227"/>
                      </a:lnTo>
                      <a:lnTo>
                        <a:pt x="16" y="223"/>
                      </a:lnTo>
                      <a:lnTo>
                        <a:pt x="19" y="219"/>
                      </a:lnTo>
                      <a:lnTo>
                        <a:pt x="21" y="217"/>
                      </a:lnTo>
                      <a:lnTo>
                        <a:pt x="21" y="213"/>
                      </a:lnTo>
                      <a:lnTo>
                        <a:pt x="23" y="211"/>
                      </a:lnTo>
                      <a:lnTo>
                        <a:pt x="25" y="210"/>
                      </a:lnTo>
                      <a:lnTo>
                        <a:pt x="27" y="208"/>
                      </a:lnTo>
                      <a:lnTo>
                        <a:pt x="27" y="204"/>
                      </a:lnTo>
                      <a:lnTo>
                        <a:pt x="23" y="204"/>
                      </a:lnTo>
                      <a:lnTo>
                        <a:pt x="21" y="202"/>
                      </a:lnTo>
                      <a:lnTo>
                        <a:pt x="17" y="200"/>
                      </a:lnTo>
                      <a:lnTo>
                        <a:pt x="16" y="196"/>
                      </a:lnTo>
                      <a:lnTo>
                        <a:pt x="14" y="194"/>
                      </a:lnTo>
                      <a:lnTo>
                        <a:pt x="14" y="190"/>
                      </a:lnTo>
                      <a:lnTo>
                        <a:pt x="14" y="188"/>
                      </a:lnTo>
                      <a:lnTo>
                        <a:pt x="12" y="183"/>
                      </a:lnTo>
                      <a:lnTo>
                        <a:pt x="10" y="181"/>
                      </a:lnTo>
                      <a:lnTo>
                        <a:pt x="14" y="177"/>
                      </a:lnTo>
                      <a:lnTo>
                        <a:pt x="17" y="171"/>
                      </a:lnTo>
                      <a:lnTo>
                        <a:pt x="21" y="167"/>
                      </a:lnTo>
                      <a:lnTo>
                        <a:pt x="21" y="165"/>
                      </a:lnTo>
                      <a:lnTo>
                        <a:pt x="25" y="162"/>
                      </a:lnTo>
                      <a:lnTo>
                        <a:pt x="27" y="158"/>
                      </a:lnTo>
                      <a:lnTo>
                        <a:pt x="31" y="154"/>
                      </a:lnTo>
                      <a:lnTo>
                        <a:pt x="31" y="150"/>
                      </a:lnTo>
                      <a:lnTo>
                        <a:pt x="33" y="146"/>
                      </a:lnTo>
                      <a:lnTo>
                        <a:pt x="37" y="144"/>
                      </a:lnTo>
                      <a:lnTo>
                        <a:pt x="41" y="140"/>
                      </a:lnTo>
                      <a:lnTo>
                        <a:pt x="42" y="138"/>
                      </a:lnTo>
                      <a:lnTo>
                        <a:pt x="44" y="137"/>
                      </a:lnTo>
                      <a:lnTo>
                        <a:pt x="44" y="135"/>
                      </a:lnTo>
                      <a:lnTo>
                        <a:pt x="46" y="133"/>
                      </a:lnTo>
                      <a:lnTo>
                        <a:pt x="50" y="129"/>
                      </a:lnTo>
                      <a:lnTo>
                        <a:pt x="52" y="125"/>
                      </a:lnTo>
                      <a:lnTo>
                        <a:pt x="52" y="123"/>
                      </a:lnTo>
                      <a:lnTo>
                        <a:pt x="52" y="119"/>
                      </a:lnTo>
                      <a:lnTo>
                        <a:pt x="54" y="117"/>
                      </a:lnTo>
                      <a:lnTo>
                        <a:pt x="56" y="115"/>
                      </a:lnTo>
                      <a:lnTo>
                        <a:pt x="58" y="114"/>
                      </a:lnTo>
                      <a:lnTo>
                        <a:pt x="58" y="110"/>
                      </a:lnTo>
                      <a:lnTo>
                        <a:pt x="58" y="108"/>
                      </a:lnTo>
                      <a:lnTo>
                        <a:pt x="58" y="106"/>
                      </a:lnTo>
                      <a:lnTo>
                        <a:pt x="60" y="106"/>
                      </a:lnTo>
                      <a:lnTo>
                        <a:pt x="60" y="104"/>
                      </a:lnTo>
                      <a:lnTo>
                        <a:pt x="62" y="104"/>
                      </a:lnTo>
                      <a:lnTo>
                        <a:pt x="65" y="102"/>
                      </a:lnTo>
                      <a:lnTo>
                        <a:pt x="67" y="102"/>
                      </a:lnTo>
                      <a:lnTo>
                        <a:pt x="67" y="104"/>
                      </a:lnTo>
                      <a:lnTo>
                        <a:pt x="71" y="104"/>
                      </a:lnTo>
                      <a:lnTo>
                        <a:pt x="73" y="102"/>
                      </a:lnTo>
                      <a:lnTo>
                        <a:pt x="73" y="100"/>
                      </a:lnTo>
                      <a:lnTo>
                        <a:pt x="77" y="102"/>
                      </a:lnTo>
                      <a:lnTo>
                        <a:pt x="79" y="100"/>
                      </a:lnTo>
                      <a:lnTo>
                        <a:pt x="81" y="98"/>
                      </a:lnTo>
                      <a:lnTo>
                        <a:pt x="83" y="94"/>
                      </a:lnTo>
                      <a:lnTo>
                        <a:pt x="85" y="94"/>
                      </a:lnTo>
                      <a:lnTo>
                        <a:pt x="87" y="92"/>
                      </a:lnTo>
                      <a:lnTo>
                        <a:pt x="87" y="87"/>
                      </a:lnTo>
                      <a:lnTo>
                        <a:pt x="88" y="85"/>
                      </a:lnTo>
                      <a:lnTo>
                        <a:pt x="88" y="81"/>
                      </a:lnTo>
                      <a:lnTo>
                        <a:pt x="88" y="79"/>
                      </a:lnTo>
                      <a:lnTo>
                        <a:pt x="88" y="75"/>
                      </a:lnTo>
                      <a:lnTo>
                        <a:pt x="87" y="71"/>
                      </a:lnTo>
                      <a:lnTo>
                        <a:pt x="87" y="69"/>
                      </a:lnTo>
                      <a:lnTo>
                        <a:pt x="83" y="67"/>
                      </a:lnTo>
                      <a:lnTo>
                        <a:pt x="83" y="66"/>
                      </a:lnTo>
                      <a:lnTo>
                        <a:pt x="81" y="64"/>
                      </a:lnTo>
                      <a:lnTo>
                        <a:pt x="79" y="62"/>
                      </a:lnTo>
                      <a:lnTo>
                        <a:pt x="79" y="60"/>
                      </a:lnTo>
                      <a:lnTo>
                        <a:pt x="81" y="58"/>
                      </a:lnTo>
                      <a:lnTo>
                        <a:pt x="81" y="54"/>
                      </a:lnTo>
                      <a:lnTo>
                        <a:pt x="83" y="52"/>
                      </a:lnTo>
                      <a:lnTo>
                        <a:pt x="85" y="48"/>
                      </a:lnTo>
                      <a:lnTo>
                        <a:pt x="87" y="46"/>
                      </a:lnTo>
                      <a:lnTo>
                        <a:pt x="90" y="46"/>
                      </a:lnTo>
                      <a:lnTo>
                        <a:pt x="94" y="44"/>
                      </a:lnTo>
                      <a:lnTo>
                        <a:pt x="96" y="43"/>
                      </a:lnTo>
                      <a:lnTo>
                        <a:pt x="98" y="39"/>
                      </a:lnTo>
                      <a:lnTo>
                        <a:pt x="100" y="37"/>
                      </a:lnTo>
                      <a:lnTo>
                        <a:pt x="100" y="33"/>
                      </a:lnTo>
                      <a:lnTo>
                        <a:pt x="100" y="31"/>
                      </a:lnTo>
                      <a:lnTo>
                        <a:pt x="98" y="31"/>
                      </a:lnTo>
                      <a:lnTo>
                        <a:pt x="94" y="29"/>
                      </a:lnTo>
                      <a:lnTo>
                        <a:pt x="92" y="29"/>
                      </a:lnTo>
                      <a:lnTo>
                        <a:pt x="92" y="25"/>
                      </a:lnTo>
                      <a:lnTo>
                        <a:pt x="94" y="23"/>
                      </a:lnTo>
                      <a:lnTo>
                        <a:pt x="94" y="21"/>
                      </a:lnTo>
                      <a:lnTo>
                        <a:pt x="96" y="19"/>
                      </a:lnTo>
                      <a:lnTo>
                        <a:pt x="98" y="18"/>
                      </a:lnTo>
                      <a:lnTo>
                        <a:pt x="102" y="16"/>
                      </a:lnTo>
                      <a:lnTo>
                        <a:pt x="104" y="14"/>
                      </a:lnTo>
                      <a:lnTo>
                        <a:pt x="106" y="6"/>
                      </a:lnTo>
                      <a:lnTo>
                        <a:pt x="108" y="6"/>
                      </a:lnTo>
                      <a:lnTo>
                        <a:pt x="112" y="4"/>
                      </a:lnTo>
                      <a:lnTo>
                        <a:pt x="115" y="2"/>
                      </a:lnTo>
                      <a:lnTo>
                        <a:pt x="117" y="2"/>
                      </a:lnTo>
                      <a:lnTo>
                        <a:pt x="119" y="2"/>
                      </a:lnTo>
                      <a:lnTo>
                        <a:pt x="121" y="0"/>
                      </a:lnTo>
                      <a:lnTo>
                        <a:pt x="123" y="0"/>
                      </a:lnTo>
                      <a:lnTo>
                        <a:pt x="125" y="0"/>
                      </a:lnTo>
                      <a:lnTo>
                        <a:pt x="129" y="0"/>
                      </a:lnTo>
                      <a:lnTo>
                        <a:pt x="131" y="0"/>
                      </a:lnTo>
                      <a:lnTo>
                        <a:pt x="133" y="2"/>
                      </a:lnTo>
                      <a:lnTo>
                        <a:pt x="135" y="2"/>
                      </a:lnTo>
                      <a:lnTo>
                        <a:pt x="135" y="4"/>
                      </a:lnTo>
                      <a:lnTo>
                        <a:pt x="135" y="6"/>
                      </a:lnTo>
                      <a:lnTo>
                        <a:pt x="136" y="10"/>
                      </a:lnTo>
                      <a:lnTo>
                        <a:pt x="136" y="12"/>
                      </a:lnTo>
                      <a:lnTo>
                        <a:pt x="140" y="14"/>
                      </a:lnTo>
                      <a:lnTo>
                        <a:pt x="146" y="14"/>
                      </a:lnTo>
                      <a:lnTo>
                        <a:pt x="152" y="16"/>
                      </a:lnTo>
                      <a:lnTo>
                        <a:pt x="156" y="16"/>
                      </a:lnTo>
                      <a:lnTo>
                        <a:pt x="158" y="16"/>
                      </a:lnTo>
                      <a:lnTo>
                        <a:pt x="163" y="18"/>
                      </a:lnTo>
                      <a:lnTo>
                        <a:pt x="169" y="16"/>
                      </a:lnTo>
                      <a:lnTo>
                        <a:pt x="173" y="16"/>
                      </a:lnTo>
                      <a:lnTo>
                        <a:pt x="177" y="16"/>
                      </a:lnTo>
                      <a:lnTo>
                        <a:pt x="181" y="18"/>
                      </a:lnTo>
                      <a:lnTo>
                        <a:pt x="183" y="19"/>
                      </a:lnTo>
                      <a:lnTo>
                        <a:pt x="184" y="21"/>
                      </a:lnTo>
                      <a:lnTo>
                        <a:pt x="184" y="25"/>
                      </a:lnTo>
                      <a:lnTo>
                        <a:pt x="186" y="25"/>
                      </a:lnTo>
                      <a:lnTo>
                        <a:pt x="188" y="27"/>
                      </a:lnTo>
                      <a:lnTo>
                        <a:pt x="190" y="29"/>
                      </a:lnTo>
                      <a:lnTo>
                        <a:pt x="192" y="31"/>
                      </a:lnTo>
                      <a:lnTo>
                        <a:pt x="194" y="33"/>
                      </a:lnTo>
                      <a:lnTo>
                        <a:pt x="198" y="35"/>
                      </a:lnTo>
                      <a:lnTo>
                        <a:pt x="202" y="37"/>
                      </a:lnTo>
                      <a:lnTo>
                        <a:pt x="202" y="39"/>
                      </a:lnTo>
                      <a:lnTo>
                        <a:pt x="206" y="39"/>
                      </a:lnTo>
                      <a:lnTo>
                        <a:pt x="209" y="39"/>
                      </a:lnTo>
                      <a:lnTo>
                        <a:pt x="213" y="43"/>
                      </a:lnTo>
                      <a:lnTo>
                        <a:pt x="217" y="46"/>
                      </a:lnTo>
                      <a:lnTo>
                        <a:pt x="219" y="50"/>
                      </a:lnTo>
                      <a:lnTo>
                        <a:pt x="219" y="52"/>
                      </a:lnTo>
                      <a:lnTo>
                        <a:pt x="221" y="54"/>
                      </a:lnTo>
                      <a:lnTo>
                        <a:pt x="225" y="54"/>
                      </a:lnTo>
                      <a:lnTo>
                        <a:pt x="227" y="56"/>
                      </a:lnTo>
                      <a:lnTo>
                        <a:pt x="232" y="56"/>
                      </a:lnTo>
                      <a:lnTo>
                        <a:pt x="234" y="56"/>
                      </a:lnTo>
                      <a:lnTo>
                        <a:pt x="236" y="56"/>
                      </a:lnTo>
                      <a:lnTo>
                        <a:pt x="240" y="58"/>
                      </a:lnTo>
                      <a:lnTo>
                        <a:pt x="244" y="58"/>
                      </a:lnTo>
                      <a:lnTo>
                        <a:pt x="248" y="58"/>
                      </a:lnTo>
                      <a:lnTo>
                        <a:pt x="250" y="54"/>
                      </a:lnTo>
                      <a:lnTo>
                        <a:pt x="252" y="52"/>
                      </a:lnTo>
                      <a:lnTo>
                        <a:pt x="252" y="48"/>
                      </a:lnTo>
                      <a:lnTo>
                        <a:pt x="252" y="44"/>
                      </a:lnTo>
                      <a:lnTo>
                        <a:pt x="254" y="41"/>
                      </a:lnTo>
                      <a:lnTo>
                        <a:pt x="254" y="39"/>
                      </a:lnTo>
                      <a:lnTo>
                        <a:pt x="257" y="37"/>
                      </a:lnTo>
                      <a:lnTo>
                        <a:pt x="259" y="35"/>
                      </a:lnTo>
                      <a:lnTo>
                        <a:pt x="263" y="35"/>
                      </a:lnTo>
                      <a:lnTo>
                        <a:pt x="267" y="33"/>
                      </a:lnTo>
                      <a:lnTo>
                        <a:pt x="269" y="33"/>
                      </a:lnTo>
                      <a:lnTo>
                        <a:pt x="275" y="33"/>
                      </a:lnTo>
                      <a:lnTo>
                        <a:pt x="277" y="33"/>
                      </a:lnTo>
                      <a:lnTo>
                        <a:pt x="280" y="35"/>
                      </a:lnTo>
                      <a:lnTo>
                        <a:pt x="284" y="35"/>
                      </a:lnTo>
                      <a:lnTo>
                        <a:pt x="286" y="35"/>
                      </a:lnTo>
                      <a:lnTo>
                        <a:pt x="290" y="35"/>
                      </a:lnTo>
                      <a:lnTo>
                        <a:pt x="292" y="35"/>
                      </a:lnTo>
                      <a:lnTo>
                        <a:pt x="294" y="35"/>
                      </a:lnTo>
                      <a:lnTo>
                        <a:pt x="296" y="33"/>
                      </a:lnTo>
                      <a:lnTo>
                        <a:pt x="298" y="35"/>
                      </a:lnTo>
                      <a:lnTo>
                        <a:pt x="300" y="35"/>
                      </a:lnTo>
                      <a:lnTo>
                        <a:pt x="303" y="37"/>
                      </a:lnTo>
                      <a:lnTo>
                        <a:pt x="305" y="39"/>
                      </a:lnTo>
                      <a:lnTo>
                        <a:pt x="307" y="41"/>
                      </a:lnTo>
                      <a:lnTo>
                        <a:pt x="307" y="43"/>
                      </a:lnTo>
                      <a:lnTo>
                        <a:pt x="309" y="43"/>
                      </a:lnTo>
                      <a:lnTo>
                        <a:pt x="311" y="44"/>
                      </a:lnTo>
                      <a:lnTo>
                        <a:pt x="315" y="44"/>
                      </a:lnTo>
                      <a:lnTo>
                        <a:pt x="315" y="46"/>
                      </a:lnTo>
                      <a:lnTo>
                        <a:pt x="319" y="48"/>
                      </a:lnTo>
                      <a:lnTo>
                        <a:pt x="321" y="48"/>
                      </a:lnTo>
                      <a:lnTo>
                        <a:pt x="325" y="50"/>
                      </a:lnTo>
                      <a:lnTo>
                        <a:pt x="325" y="52"/>
                      </a:lnTo>
                      <a:lnTo>
                        <a:pt x="326" y="54"/>
                      </a:lnTo>
                      <a:lnTo>
                        <a:pt x="328" y="56"/>
                      </a:lnTo>
                      <a:lnTo>
                        <a:pt x="330" y="56"/>
                      </a:lnTo>
                      <a:lnTo>
                        <a:pt x="334" y="60"/>
                      </a:lnTo>
                      <a:lnTo>
                        <a:pt x="336" y="58"/>
                      </a:lnTo>
                      <a:lnTo>
                        <a:pt x="338" y="58"/>
                      </a:lnTo>
                      <a:lnTo>
                        <a:pt x="342" y="60"/>
                      </a:lnTo>
                      <a:lnTo>
                        <a:pt x="344" y="60"/>
                      </a:lnTo>
                      <a:lnTo>
                        <a:pt x="346" y="62"/>
                      </a:lnTo>
                      <a:lnTo>
                        <a:pt x="349" y="62"/>
                      </a:lnTo>
                      <a:lnTo>
                        <a:pt x="353" y="62"/>
                      </a:lnTo>
                      <a:lnTo>
                        <a:pt x="355" y="60"/>
                      </a:lnTo>
                      <a:lnTo>
                        <a:pt x="357" y="60"/>
                      </a:lnTo>
                      <a:lnTo>
                        <a:pt x="359" y="62"/>
                      </a:lnTo>
                      <a:lnTo>
                        <a:pt x="361" y="64"/>
                      </a:lnTo>
                      <a:lnTo>
                        <a:pt x="365" y="64"/>
                      </a:lnTo>
                      <a:lnTo>
                        <a:pt x="365" y="67"/>
                      </a:lnTo>
                      <a:lnTo>
                        <a:pt x="365" y="69"/>
                      </a:lnTo>
                      <a:lnTo>
                        <a:pt x="363" y="73"/>
                      </a:lnTo>
                      <a:lnTo>
                        <a:pt x="365" y="73"/>
                      </a:lnTo>
                      <a:lnTo>
                        <a:pt x="367" y="75"/>
                      </a:lnTo>
                      <a:lnTo>
                        <a:pt x="367" y="79"/>
                      </a:lnTo>
                      <a:lnTo>
                        <a:pt x="367" y="83"/>
                      </a:lnTo>
                      <a:lnTo>
                        <a:pt x="367" y="85"/>
                      </a:lnTo>
                      <a:lnTo>
                        <a:pt x="367" y="87"/>
                      </a:lnTo>
                      <a:lnTo>
                        <a:pt x="369" y="89"/>
                      </a:lnTo>
                      <a:lnTo>
                        <a:pt x="371" y="89"/>
                      </a:lnTo>
                      <a:lnTo>
                        <a:pt x="374" y="89"/>
                      </a:lnTo>
                      <a:lnTo>
                        <a:pt x="376" y="89"/>
                      </a:lnTo>
                      <a:lnTo>
                        <a:pt x="378" y="89"/>
                      </a:lnTo>
                      <a:lnTo>
                        <a:pt x="380" y="89"/>
                      </a:lnTo>
                      <a:lnTo>
                        <a:pt x="380" y="91"/>
                      </a:lnTo>
                      <a:lnTo>
                        <a:pt x="380" y="92"/>
                      </a:lnTo>
                      <a:lnTo>
                        <a:pt x="380" y="94"/>
                      </a:lnTo>
                      <a:lnTo>
                        <a:pt x="378" y="96"/>
                      </a:lnTo>
                      <a:lnTo>
                        <a:pt x="374" y="98"/>
                      </a:lnTo>
                      <a:lnTo>
                        <a:pt x="373" y="100"/>
                      </a:lnTo>
                      <a:lnTo>
                        <a:pt x="369" y="102"/>
                      </a:lnTo>
                      <a:lnTo>
                        <a:pt x="367" y="102"/>
                      </a:lnTo>
                      <a:lnTo>
                        <a:pt x="367" y="104"/>
                      </a:lnTo>
                      <a:lnTo>
                        <a:pt x="361" y="108"/>
                      </a:lnTo>
                      <a:lnTo>
                        <a:pt x="357" y="110"/>
                      </a:lnTo>
                      <a:lnTo>
                        <a:pt x="353" y="112"/>
                      </a:lnTo>
                      <a:lnTo>
                        <a:pt x="349" y="110"/>
                      </a:lnTo>
                      <a:lnTo>
                        <a:pt x="348" y="108"/>
                      </a:lnTo>
                      <a:lnTo>
                        <a:pt x="346" y="106"/>
                      </a:lnTo>
                      <a:lnTo>
                        <a:pt x="344" y="106"/>
                      </a:lnTo>
                      <a:lnTo>
                        <a:pt x="342" y="106"/>
                      </a:lnTo>
                      <a:lnTo>
                        <a:pt x="342" y="104"/>
                      </a:lnTo>
                      <a:lnTo>
                        <a:pt x="340" y="102"/>
                      </a:lnTo>
                      <a:lnTo>
                        <a:pt x="336" y="102"/>
                      </a:lnTo>
                      <a:lnTo>
                        <a:pt x="334" y="102"/>
                      </a:lnTo>
                      <a:lnTo>
                        <a:pt x="332" y="104"/>
                      </a:lnTo>
                      <a:lnTo>
                        <a:pt x="330" y="102"/>
                      </a:lnTo>
                      <a:lnTo>
                        <a:pt x="328" y="106"/>
                      </a:lnTo>
                      <a:lnTo>
                        <a:pt x="328" y="110"/>
                      </a:lnTo>
                      <a:lnTo>
                        <a:pt x="328" y="114"/>
                      </a:lnTo>
                      <a:lnTo>
                        <a:pt x="326" y="117"/>
                      </a:lnTo>
                      <a:lnTo>
                        <a:pt x="326" y="119"/>
                      </a:lnTo>
                      <a:lnTo>
                        <a:pt x="325" y="121"/>
                      </a:lnTo>
                      <a:lnTo>
                        <a:pt x="323" y="123"/>
                      </a:lnTo>
                      <a:lnTo>
                        <a:pt x="321" y="125"/>
                      </a:lnTo>
                      <a:lnTo>
                        <a:pt x="321" y="127"/>
                      </a:lnTo>
                      <a:lnTo>
                        <a:pt x="319" y="129"/>
                      </a:lnTo>
                      <a:lnTo>
                        <a:pt x="319" y="131"/>
                      </a:lnTo>
                      <a:lnTo>
                        <a:pt x="319" y="135"/>
                      </a:lnTo>
                      <a:lnTo>
                        <a:pt x="319" y="138"/>
                      </a:lnTo>
                      <a:lnTo>
                        <a:pt x="319" y="142"/>
                      </a:lnTo>
                      <a:lnTo>
                        <a:pt x="319" y="146"/>
                      </a:lnTo>
                      <a:lnTo>
                        <a:pt x="317" y="148"/>
                      </a:lnTo>
                      <a:lnTo>
                        <a:pt x="315" y="148"/>
                      </a:lnTo>
                      <a:lnTo>
                        <a:pt x="313" y="150"/>
                      </a:lnTo>
                      <a:lnTo>
                        <a:pt x="313" y="152"/>
                      </a:lnTo>
                      <a:lnTo>
                        <a:pt x="309" y="152"/>
                      </a:lnTo>
                      <a:lnTo>
                        <a:pt x="307" y="150"/>
                      </a:lnTo>
                      <a:lnTo>
                        <a:pt x="305" y="150"/>
                      </a:lnTo>
                      <a:lnTo>
                        <a:pt x="303" y="150"/>
                      </a:lnTo>
                      <a:lnTo>
                        <a:pt x="303" y="146"/>
                      </a:lnTo>
                      <a:lnTo>
                        <a:pt x="302" y="144"/>
                      </a:lnTo>
                      <a:lnTo>
                        <a:pt x="298" y="142"/>
                      </a:lnTo>
                      <a:lnTo>
                        <a:pt x="294" y="142"/>
                      </a:lnTo>
                      <a:lnTo>
                        <a:pt x="292" y="142"/>
                      </a:lnTo>
                      <a:lnTo>
                        <a:pt x="290" y="140"/>
                      </a:lnTo>
                      <a:lnTo>
                        <a:pt x="288" y="138"/>
                      </a:lnTo>
                      <a:lnTo>
                        <a:pt x="286" y="140"/>
                      </a:lnTo>
                      <a:lnTo>
                        <a:pt x="284" y="142"/>
                      </a:lnTo>
                      <a:lnTo>
                        <a:pt x="284" y="146"/>
                      </a:lnTo>
                      <a:lnTo>
                        <a:pt x="284" y="148"/>
                      </a:lnTo>
                      <a:lnTo>
                        <a:pt x="284" y="152"/>
                      </a:lnTo>
                      <a:lnTo>
                        <a:pt x="282" y="154"/>
                      </a:lnTo>
                      <a:lnTo>
                        <a:pt x="280" y="154"/>
                      </a:lnTo>
                      <a:lnTo>
                        <a:pt x="275" y="156"/>
                      </a:lnTo>
                      <a:lnTo>
                        <a:pt x="271" y="156"/>
                      </a:lnTo>
                      <a:lnTo>
                        <a:pt x="265" y="156"/>
                      </a:lnTo>
                      <a:lnTo>
                        <a:pt x="263" y="156"/>
                      </a:lnTo>
                      <a:lnTo>
                        <a:pt x="261" y="154"/>
                      </a:lnTo>
                      <a:lnTo>
                        <a:pt x="261" y="152"/>
                      </a:lnTo>
                      <a:lnTo>
                        <a:pt x="257" y="152"/>
                      </a:lnTo>
                      <a:lnTo>
                        <a:pt x="255" y="150"/>
                      </a:lnTo>
                      <a:lnTo>
                        <a:pt x="254" y="150"/>
                      </a:lnTo>
                      <a:lnTo>
                        <a:pt x="254" y="152"/>
                      </a:lnTo>
                      <a:lnTo>
                        <a:pt x="252" y="154"/>
                      </a:lnTo>
                      <a:lnTo>
                        <a:pt x="252" y="158"/>
                      </a:lnTo>
                      <a:lnTo>
                        <a:pt x="252" y="162"/>
                      </a:lnTo>
                      <a:lnTo>
                        <a:pt x="250" y="163"/>
                      </a:lnTo>
                      <a:lnTo>
                        <a:pt x="248" y="163"/>
                      </a:lnTo>
                      <a:lnTo>
                        <a:pt x="246" y="165"/>
                      </a:lnTo>
                      <a:lnTo>
                        <a:pt x="244" y="167"/>
                      </a:lnTo>
                      <a:lnTo>
                        <a:pt x="244" y="169"/>
                      </a:lnTo>
                      <a:lnTo>
                        <a:pt x="244" y="171"/>
                      </a:lnTo>
                      <a:lnTo>
                        <a:pt x="242" y="177"/>
                      </a:lnTo>
                      <a:lnTo>
                        <a:pt x="242" y="181"/>
                      </a:lnTo>
                      <a:lnTo>
                        <a:pt x="242" y="185"/>
                      </a:lnTo>
                      <a:lnTo>
                        <a:pt x="242" y="186"/>
                      </a:lnTo>
                      <a:lnTo>
                        <a:pt x="244" y="190"/>
                      </a:lnTo>
                      <a:lnTo>
                        <a:pt x="244" y="192"/>
                      </a:lnTo>
                      <a:lnTo>
                        <a:pt x="244" y="196"/>
                      </a:lnTo>
                      <a:lnTo>
                        <a:pt x="246" y="198"/>
                      </a:lnTo>
                      <a:lnTo>
                        <a:pt x="248" y="202"/>
                      </a:lnTo>
                      <a:lnTo>
                        <a:pt x="250" y="204"/>
                      </a:lnTo>
                      <a:lnTo>
                        <a:pt x="252" y="206"/>
                      </a:lnTo>
                      <a:lnTo>
                        <a:pt x="254" y="206"/>
                      </a:lnTo>
                      <a:lnTo>
                        <a:pt x="257" y="208"/>
                      </a:lnTo>
                      <a:lnTo>
                        <a:pt x="257" y="211"/>
                      </a:lnTo>
                      <a:lnTo>
                        <a:pt x="257" y="213"/>
                      </a:lnTo>
                      <a:lnTo>
                        <a:pt x="255" y="215"/>
                      </a:lnTo>
                      <a:lnTo>
                        <a:pt x="255" y="217"/>
                      </a:lnTo>
                      <a:lnTo>
                        <a:pt x="254" y="219"/>
                      </a:lnTo>
                      <a:lnTo>
                        <a:pt x="255" y="223"/>
                      </a:lnTo>
                      <a:lnTo>
                        <a:pt x="257" y="227"/>
                      </a:lnTo>
                      <a:lnTo>
                        <a:pt x="259" y="229"/>
                      </a:lnTo>
                      <a:lnTo>
                        <a:pt x="259" y="233"/>
                      </a:lnTo>
                      <a:lnTo>
                        <a:pt x="259" y="234"/>
                      </a:lnTo>
                      <a:lnTo>
                        <a:pt x="261" y="236"/>
                      </a:lnTo>
                      <a:lnTo>
                        <a:pt x="261" y="240"/>
                      </a:lnTo>
                      <a:lnTo>
                        <a:pt x="263" y="242"/>
                      </a:lnTo>
                      <a:lnTo>
                        <a:pt x="265" y="244"/>
                      </a:lnTo>
                      <a:lnTo>
                        <a:pt x="265" y="246"/>
                      </a:lnTo>
                      <a:lnTo>
                        <a:pt x="269" y="248"/>
                      </a:lnTo>
                      <a:lnTo>
                        <a:pt x="273" y="250"/>
                      </a:lnTo>
                      <a:lnTo>
                        <a:pt x="275" y="250"/>
                      </a:lnTo>
                      <a:lnTo>
                        <a:pt x="277" y="252"/>
                      </a:lnTo>
                      <a:lnTo>
                        <a:pt x="278" y="254"/>
                      </a:lnTo>
                      <a:lnTo>
                        <a:pt x="280" y="254"/>
                      </a:lnTo>
                      <a:lnTo>
                        <a:pt x="280" y="256"/>
                      </a:lnTo>
                      <a:lnTo>
                        <a:pt x="278" y="258"/>
                      </a:lnTo>
                      <a:lnTo>
                        <a:pt x="280" y="261"/>
                      </a:lnTo>
                      <a:lnTo>
                        <a:pt x="282" y="263"/>
                      </a:lnTo>
                      <a:lnTo>
                        <a:pt x="286" y="263"/>
                      </a:lnTo>
                      <a:lnTo>
                        <a:pt x="288" y="269"/>
                      </a:lnTo>
                      <a:lnTo>
                        <a:pt x="292" y="271"/>
                      </a:lnTo>
                      <a:lnTo>
                        <a:pt x="294" y="273"/>
                      </a:lnTo>
                      <a:lnTo>
                        <a:pt x="294" y="275"/>
                      </a:lnTo>
                      <a:lnTo>
                        <a:pt x="294" y="277"/>
                      </a:lnTo>
                      <a:lnTo>
                        <a:pt x="292" y="281"/>
                      </a:lnTo>
                      <a:lnTo>
                        <a:pt x="292" y="284"/>
                      </a:lnTo>
                      <a:lnTo>
                        <a:pt x="294" y="288"/>
                      </a:lnTo>
                      <a:lnTo>
                        <a:pt x="294" y="290"/>
                      </a:lnTo>
                      <a:lnTo>
                        <a:pt x="292" y="292"/>
                      </a:lnTo>
                      <a:lnTo>
                        <a:pt x="288" y="296"/>
                      </a:lnTo>
                      <a:lnTo>
                        <a:pt x="286" y="296"/>
                      </a:lnTo>
                      <a:lnTo>
                        <a:pt x="282" y="296"/>
                      </a:lnTo>
                      <a:lnTo>
                        <a:pt x="280" y="298"/>
                      </a:lnTo>
                      <a:lnTo>
                        <a:pt x="278" y="300"/>
                      </a:lnTo>
                      <a:lnTo>
                        <a:pt x="278" y="302"/>
                      </a:lnTo>
                      <a:lnTo>
                        <a:pt x="275" y="304"/>
                      </a:lnTo>
                      <a:lnTo>
                        <a:pt x="273" y="306"/>
                      </a:lnTo>
                      <a:lnTo>
                        <a:pt x="269" y="306"/>
                      </a:lnTo>
                      <a:lnTo>
                        <a:pt x="269" y="309"/>
                      </a:lnTo>
                      <a:lnTo>
                        <a:pt x="267" y="311"/>
                      </a:lnTo>
                      <a:lnTo>
                        <a:pt x="263" y="311"/>
                      </a:lnTo>
                      <a:lnTo>
                        <a:pt x="261" y="313"/>
                      </a:lnTo>
                      <a:lnTo>
                        <a:pt x="259" y="313"/>
                      </a:lnTo>
                      <a:lnTo>
                        <a:pt x="255" y="315"/>
                      </a:lnTo>
                      <a:lnTo>
                        <a:pt x="254" y="313"/>
                      </a:lnTo>
                      <a:lnTo>
                        <a:pt x="250" y="313"/>
                      </a:lnTo>
                      <a:lnTo>
                        <a:pt x="248" y="313"/>
                      </a:lnTo>
                      <a:lnTo>
                        <a:pt x="246" y="313"/>
                      </a:lnTo>
                      <a:lnTo>
                        <a:pt x="244" y="313"/>
                      </a:lnTo>
                      <a:lnTo>
                        <a:pt x="242" y="315"/>
                      </a:lnTo>
                      <a:lnTo>
                        <a:pt x="240" y="315"/>
                      </a:lnTo>
                      <a:lnTo>
                        <a:pt x="238" y="315"/>
                      </a:lnTo>
                      <a:lnTo>
                        <a:pt x="234" y="315"/>
                      </a:lnTo>
                      <a:lnTo>
                        <a:pt x="231" y="313"/>
                      </a:lnTo>
                      <a:lnTo>
                        <a:pt x="225" y="315"/>
                      </a:lnTo>
                      <a:lnTo>
                        <a:pt x="223" y="317"/>
                      </a:lnTo>
                      <a:lnTo>
                        <a:pt x="219" y="315"/>
                      </a:lnTo>
                      <a:lnTo>
                        <a:pt x="217" y="315"/>
                      </a:lnTo>
                      <a:lnTo>
                        <a:pt x="213" y="317"/>
                      </a:lnTo>
                      <a:lnTo>
                        <a:pt x="213" y="315"/>
                      </a:lnTo>
                      <a:lnTo>
                        <a:pt x="213" y="313"/>
                      </a:lnTo>
                      <a:lnTo>
                        <a:pt x="209" y="313"/>
                      </a:lnTo>
                      <a:lnTo>
                        <a:pt x="207" y="313"/>
                      </a:lnTo>
                      <a:lnTo>
                        <a:pt x="204" y="313"/>
                      </a:lnTo>
                      <a:lnTo>
                        <a:pt x="200" y="313"/>
                      </a:lnTo>
                      <a:lnTo>
                        <a:pt x="198" y="311"/>
                      </a:lnTo>
                      <a:lnTo>
                        <a:pt x="198" y="307"/>
                      </a:lnTo>
                      <a:lnTo>
                        <a:pt x="196" y="306"/>
                      </a:lnTo>
                      <a:lnTo>
                        <a:pt x="196" y="304"/>
                      </a:lnTo>
                      <a:lnTo>
                        <a:pt x="196" y="30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88" name="Freeform 234"/>
                <p:cNvSpPr>
                  <a:spLocks/>
                </p:cNvSpPr>
                <p:nvPr/>
              </p:nvSpPr>
              <p:spPr bwMode="auto">
                <a:xfrm>
                  <a:off x="2367002" y="4362935"/>
                  <a:ext cx="584497" cy="428288"/>
                </a:xfrm>
                <a:custGeom>
                  <a:avLst/>
                  <a:gdLst>
                    <a:gd name="T0" fmla="*/ 2147483647 w 589"/>
                    <a:gd name="T1" fmla="*/ 2147483647 h 426"/>
                    <a:gd name="T2" fmla="*/ 2147483647 w 589"/>
                    <a:gd name="T3" fmla="*/ 2147483647 h 426"/>
                    <a:gd name="T4" fmla="*/ 2147483647 w 589"/>
                    <a:gd name="T5" fmla="*/ 2147483647 h 426"/>
                    <a:gd name="T6" fmla="*/ 2147483647 w 589"/>
                    <a:gd name="T7" fmla="*/ 2147483647 h 426"/>
                    <a:gd name="T8" fmla="*/ 2147483647 w 589"/>
                    <a:gd name="T9" fmla="*/ 2147483647 h 426"/>
                    <a:gd name="T10" fmla="*/ 2147483647 w 589"/>
                    <a:gd name="T11" fmla="*/ 2147483647 h 426"/>
                    <a:gd name="T12" fmla="*/ 2147483647 w 589"/>
                    <a:gd name="T13" fmla="*/ 2147483647 h 426"/>
                    <a:gd name="T14" fmla="*/ 2147483647 w 589"/>
                    <a:gd name="T15" fmla="*/ 2147483647 h 426"/>
                    <a:gd name="T16" fmla="*/ 2147483647 w 589"/>
                    <a:gd name="T17" fmla="*/ 2147483647 h 426"/>
                    <a:gd name="T18" fmla="*/ 2147483647 w 589"/>
                    <a:gd name="T19" fmla="*/ 2147483647 h 426"/>
                    <a:gd name="T20" fmla="*/ 2147483647 w 589"/>
                    <a:gd name="T21" fmla="*/ 2147483647 h 426"/>
                    <a:gd name="T22" fmla="*/ 2147483647 w 589"/>
                    <a:gd name="T23" fmla="*/ 2147483647 h 426"/>
                    <a:gd name="T24" fmla="*/ 2147483647 w 589"/>
                    <a:gd name="T25" fmla="*/ 2147483647 h 426"/>
                    <a:gd name="T26" fmla="*/ 2147483647 w 589"/>
                    <a:gd name="T27" fmla="*/ 2147483647 h 426"/>
                    <a:gd name="T28" fmla="*/ 2147483647 w 589"/>
                    <a:gd name="T29" fmla="*/ 2147483647 h 426"/>
                    <a:gd name="T30" fmla="*/ 2147483647 w 589"/>
                    <a:gd name="T31" fmla="*/ 2147483647 h 426"/>
                    <a:gd name="T32" fmla="*/ 2147483647 w 589"/>
                    <a:gd name="T33" fmla="*/ 2147483647 h 426"/>
                    <a:gd name="T34" fmla="*/ 2147483647 w 589"/>
                    <a:gd name="T35" fmla="*/ 0 h 426"/>
                    <a:gd name="T36" fmla="*/ 2147483647 w 589"/>
                    <a:gd name="T37" fmla="*/ 2147483647 h 426"/>
                    <a:gd name="T38" fmla="*/ 2147483647 w 589"/>
                    <a:gd name="T39" fmla="*/ 2147483647 h 426"/>
                    <a:gd name="T40" fmla="*/ 2147483647 w 589"/>
                    <a:gd name="T41" fmla="*/ 2147483647 h 426"/>
                    <a:gd name="T42" fmla="*/ 2147483647 w 589"/>
                    <a:gd name="T43" fmla="*/ 2147483647 h 426"/>
                    <a:gd name="T44" fmla="*/ 2147483647 w 589"/>
                    <a:gd name="T45" fmla="*/ 2147483647 h 426"/>
                    <a:gd name="T46" fmla="*/ 2147483647 w 589"/>
                    <a:gd name="T47" fmla="*/ 2147483647 h 426"/>
                    <a:gd name="T48" fmla="*/ 2147483647 w 589"/>
                    <a:gd name="T49" fmla="*/ 2147483647 h 426"/>
                    <a:gd name="T50" fmla="*/ 2147483647 w 589"/>
                    <a:gd name="T51" fmla="*/ 2147483647 h 426"/>
                    <a:gd name="T52" fmla="*/ 2147483647 w 589"/>
                    <a:gd name="T53" fmla="*/ 2147483647 h 426"/>
                    <a:gd name="T54" fmla="*/ 2147483647 w 589"/>
                    <a:gd name="T55" fmla="*/ 2147483647 h 426"/>
                    <a:gd name="T56" fmla="*/ 2147483647 w 589"/>
                    <a:gd name="T57" fmla="*/ 2147483647 h 426"/>
                    <a:gd name="T58" fmla="*/ 2147483647 w 589"/>
                    <a:gd name="T59" fmla="*/ 2147483647 h 426"/>
                    <a:gd name="T60" fmla="*/ 2147483647 w 589"/>
                    <a:gd name="T61" fmla="*/ 2147483647 h 426"/>
                    <a:gd name="T62" fmla="*/ 2147483647 w 589"/>
                    <a:gd name="T63" fmla="*/ 2147483647 h 426"/>
                    <a:gd name="T64" fmla="*/ 2147483647 w 589"/>
                    <a:gd name="T65" fmla="*/ 2147483647 h 426"/>
                    <a:gd name="T66" fmla="*/ 2147483647 w 589"/>
                    <a:gd name="T67" fmla="*/ 2147483647 h 426"/>
                    <a:gd name="T68" fmla="*/ 2147483647 w 589"/>
                    <a:gd name="T69" fmla="*/ 2147483647 h 426"/>
                    <a:gd name="T70" fmla="*/ 2147483647 w 589"/>
                    <a:gd name="T71" fmla="*/ 2147483647 h 426"/>
                    <a:gd name="T72" fmla="*/ 2147483647 w 589"/>
                    <a:gd name="T73" fmla="*/ 2147483647 h 426"/>
                    <a:gd name="T74" fmla="*/ 2147483647 w 589"/>
                    <a:gd name="T75" fmla="*/ 2147483647 h 426"/>
                    <a:gd name="T76" fmla="*/ 2147483647 w 589"/>
                    <a:gd name="T77" fmla="*/ 2147483647 h 426"/>
                    <a:gd name="T78" fmla="*/ 2147483647 w 589"/>
                    <a:gd name="T79" fmla="*/ 2147483647 h 426"/>
                    <a:gd name="T80" fmla="*/ 2147483647 w 589"/>
                    <a:gd name="T81" fmla="*/ 2147483647 h 426"/>
                    <a:gd name="T82" fmla="*/ 2147483647 w 589"/>
                    <a:gd name="T83" fmla="*/ 2147483647 h 426"/>
                    <a:gd name="T84" fmla="*/ 2147483647 w 589"/>
                    <a:gd name="T85" fmla="*/ 2147483647 h 426"/>
                    <a:gd name="T86" fmla="*/ 2147483647 w 589"/>
                    <a:gd name="T87" fmla="*/ 2147483647 h 426"/>
                    <a:gd name="T88" fmla="*/ 2147483647 w 589"/>
                    <a:gd name="T89" fmla="*/ 2147483647 h 426"/>
                    <a:gd name="T90" fmla="*/ 2147483647 w 589"/>
                    <a:gd name="T91" fmla="*/ 2147483647 h 426"/>
                    <a:gd name="T92" fmla="*/ 2147483647 w 589"/>
                    <a:gd name="T93" fmla="*/ 2147483647 h 426"/>
                    <a:gd name="T94" fmla="*/ 2147483647 w 589"/>
                    <a:gd name="T95" fmla="*/ 2147483647 h 426"/>
                    <a:gd name="T96" fmla="*/ 2147483647 w 589"/>
                    <a:gd name="T97" fmla="*/ 2147483647 h 426"/>
                    <a:gd name="T98" fmla="*/ 2147483647 w 589"/>
                    <a:gd name="T99" fmla="*/ 2147483647 h 426"/>
                    <a:gd name="T100" fmla="*/ 2147483647 w 589"/>
                    <a:gd name="T101" fmla="*/ 2147483647 h 426"/>
                    <a:gd name="T102" fmla="*/ 2147483647 w 589"/>
                    <a:gd name="T103" fmla="*/ 2147483647 h 426"/>
                    <a:gd name="T104" fmla="*/ 2147483647 w 589"/>
                    <a:gd name="T105" fmla="*/ 2147483647 h 426"/>
                    <a:gd name="T106" fmla="*/ 2147483647 w 589"/>
                    <a:gd name="T107" fmla="*/ 2147483647 h 426"/>
                    <a:gd name="T108" fmla="*/ 2147483647 w 589"/>
                    <a:gd name="T109" fmla="*/ 2147483647 h 426"/>
                    <a:gd name="T110" fmla="*/ 2147483647 w 589"/>
                    <a:gd name="T111" fmla="*/ 2147483647 h 426"/>
                    <a:gd name="T112" fmla="*/ 2147483647 w 589"/>
                    <a:gd name="T113" fmla="*/ 2147483647 h 426"/>
                    <a:gd name="T114" fmla="*/ 2147483647 w 589"/>
                    <a:gd name="T115" fmla="*/ 2147483647 h 426"/>
                    <a:gd name="T116" fmla="*/ 2147483647 w 589"/>
                    <a:gd name="T117" fmla="*/ 2147483647 h 426"/>
                    <a:gd name="T118" fmla="*/ 2147483647 w 589"/>
                    <a:gd name="T119" fmla="*/ 2147483647 h 426"/>
                    <a:gd name="T120" fmla="*/ 2147483647 w 589"/>
                    <a:gd name="T121" fmla="*/ 2147483647 h 426"/>
                    <a:gd name="T122" fmla="*/ 2147483647 w 589"/>
                    <a:gd name="T123" fmla="*/ 2147483647 h 426"/>
                    <a:gd name="T124" fmla="*/ 2147483647 w 589"/>
                    <a:gd name="T125" fmla="*/ 2147483647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9"/>
                    <a:gd name="T190" fmla="*/ 0 h 426"/>
                    <a:gd name="T191" fmla="*/ 589 w 589"/>
                    <a:gd name="T192" fmla="*/ 426 h 4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9" h="426">
                      <a:moveTo>
                        <a:pt x="536" y="64"/>
                      </a:moveTo>
                      <a:lnTo>
                        <a:pt x="532" y="64"/>
                      </a:lnTo>
                      <a:lnTo>
                        <a:pt x="532" y="65"/>
                      </a:lnTo>
                      <a:lnTo>
                        <a:pt x="530" y="69"/>
                      </a:lnTo>
                      <a:lnTo>
                        <a:pt x="526" y="69"/>
                      </a:lnTo>
                      <a:lnTo>
                        <a:pt x="524" y="71"/>
                      </a:lnTo>
                      <a:lnTo>
                        <a:pt x="522" y="71"/>
                      </a:lnTo>
                      <a:lnTo>
                        <a:pt x="518" y="73"/>
                      </a:lnTo>
                      <a:lnTo>
                        <a:pt x="517" y="71"/>
                      </a:lnTo>
                      <a:lnTo>
                        <a:pt x="513" y="71"/>
                      </a:lnTo>
                      <a:lnTo>
                        <a:pt x="511" y="71"/>
                      </a:lnTo>
                      <a:lnTo>
                        <a:pt x="509" y="71"/>
                      </a:lnTo>
                      <a:lnTo>
                        <a:pt x="507" y="71"/>
                      </a:lnTo>
                      <a:lnTo>
                        <a:pt x="505" y="73"/>
                      </a:lnTo>
                      <a:lnTo>
                        <a:pt x="503" y="73"/>
                      </a:lnTo>
                      <a:lnTo>
                        <a:pt x="501" y="73"/>
                      </a:lnTo>
                      <a:lnTo>
                        <a:pt x="497" y="73"/>
                      </a:lnTo>
                      <a:lnTo>
                        <a:pt x="494" y="71"/>
                      </a:lnTo>
                      <a:lnTo>
                        <a:pt x="488" y="73"/>
                      </a:lnTo>
                      <a:lnTo>
                        <a:pt x="486" y="73"/>
                      </a:lnTo>
                      <a:lnTo>
                        <a:pt x="482" y="73"/>
                      </a:lnTo>
                      <a:lnTo>
                        <a:pt x="480" y="73"/>
                      </a:lnTo>
                      <a:lnTo>
                        <a:pt x="476" y="73"/>
                      </a:lnTo>
                      <a:lnTo>
                        <a:pt x="476" y="71"/>
                      </a:lnTo>
                      <a:lnTo>
                        <a:pt x="472" y="71"/>
                      </a:lnTo>
                      <a:lnTo>
                        <a:pt x="470" y="71"/>
                      </a:lnTo>
                      <a:lnTo>
                        <a:pt x="467" y="71"/>
                      </a:lnTo>
                      <a:lnTo>
                        <a:pt x="463" y="71"/>
                      </a:lnTo>
                      <a:lnTo>
                        <a:pt x="461" y="69"/>
                      </a:lnTo>
                      <a:lnTo>
                        <a:pt x="461" y="65"/>
                      </a:lnTo>
                      <a:lnTo>
                        <a:pt x="459" y="64"/>
                      </a:lnTo>
                      <a:lnTo>
                        <a:pt x="459" y="62"/>
                      </a:lnTo>
                      <a:lnTo>
                        <a:pt x="459" y="60"/>
                      </a:lnTo>
                      <a:lnTo>
                        <a:pt x="457" y="58"/>
                      </a:lnTo>
                      <a:lnTo>
                        <a:pt x="457" y="56"/>
                      </a:lnTo>
                      <a:lnTo>
                        <a:pt x="455" y="52"/>
                      </a:lnTo>
                      <a:lnTo>
                        <a:pt x="453" y="50"/>
                      </a:lnTo>
                      <a:lnTo>
                        <a:pt x="451" y="50"/>
                      </a:lnTo>
                      <a:lnTo>
                        <a:pt x="449" y="50"/>
                      </a:lnTo>
                      <a:lnTo>
                        <a:pt x="447" y="50"/>
                      </a:lnTo>
                      <a:lnTo>
                        <a:pt x="444" y="52"/>
                      </a:lnTo>
                      <a:lnTo>
                        <a:pt x="442" y="52"/>
                      </a:lnTo>
                      <a:lnTo>
                        <a:pt x="438" y="52"/>
                      </a:lnTo>
                      <a:lnTo>
                        <a:pt x="436" y="54"/>
                      </a:lnTo>
                      <a:lnTo>
                        <a:pt x="434" y="54"/>
                      </a:lnTo>
                      <a:lnTo>
                        <a:pt x="430" y="52"/>
                      </a:lnTo>
                      <a:lnTo>
                        <a:pt x="428" y="54"/>
                      </a:lnTo>
                      <a:lnTo>
                        <a:pt x="426" y="56"/>
                      </a:lnTo>
                      <a:lnTo>
                        <a:pt x="424" y="56"/>
                      </a:lnTo>
                      <a:lnTo>
                        <a:pt x="423" y="54"/>
                      </a:lnTo>
                      <a:lnTo>
                        <a:pt x="421" y="54"/>
                      </a:lnTo>
                      <a:lnTo>
                        <a:pt x="417" y="54"/>
                      </a:lnTo>
                      <a:lnTo>
                        <a:pt x="415" y="54"/>
                      </a:lnTo>
                      <a:lnTo>
                        <a:pt x="413" y="54"/>
                      </a:lnTo>
                      <a:lnTo>
                        <a:pt x="409" y="56"/>
                      </a:lnTo>
                      <a:lnTo>
                        <a:pt x="405" y="58"/>
                      </a:lnTo>
                      <a:lnTo>
                        <a:pt x="403" y="60"/>
                      </a:lnTo>
                      <a:lnTo>
                        <a:pt x="399" y="62"/>
                      </a:lnTo>
                      <a:lnTo>
                        <a:pt x="398" y="64"/>
                      </a:lnTo>
                      <a:lnTo>
                        <a:pt x="396" y="64"/>
                      </a:lnTo>
                      <a:lnTo>
                        <a:pt x="392" y="65"/>
                      </a:lnTo>
                      <a:lnTo>
                        <a:pt x="390" y="65"/>
                      </a:lnTo>
                      <a:lnTo>
                        <a:pt x="388" y="64"/>
                      </a:lnTo>
                      <a:lnTo>
                        <a:pt x="388" y="62"/>
                      </a:lnTo>
                      <a:lnTo>
                        <a:pt x="386" y="62"/>
                      </a:lnTo>
                      <a:lnTo>
                        <a:pt x="384" y="60"/>
                      </a:lnTo>
                      <a:lnTo>
                        <a:pt x="382" y="58"/>
                      </a:lnTo>
                      <a:lnTo>
                        <a:pt x="380" y="58"/>
                      </a:lnTo>
                      <a:lnTo>
                        <a:pt x="376" y="56"/>
                      </a:lnTo>
                      <a:lnTo>
                        <a:pt x="375" y="54"/>
                      </a:lnTo>
                      <a:lnTo>
                        <a:pt x="375" y="52"/>
                      </a:lnTo>
                      <a:lnTo>
                        <a:pt x="375" y="50"/>
                      </a:lnTo>
                      <a:lnTo>
                        <a:pt x="373" y="48"/>
                      </a:lnTo>
                      <a:lnTo>
                        <a:pt x="371" y="46"/>
                      </a:lnTo>
                      <a:lnTo>
                        <a:pt x="373" y="44"/>
                      </a:lnTo>
                      <a:lnTo>
                        <a:pt x="373" y="40"/>
                      </a:lnTo>
                      <a:lnTo>
                        <a:pt x="373" y="37"/>
                      </a:lnTo>
                      <a:lnTo>
                        <a:pt x="373" y="35"/>
                      </a:lnTo>
                      <a:lnTo>
                        <a:pt x="373" y="31"/>
                      </a:lnTo>
                      <a:lnTo>
                        <a:pt x="373" y="29"/>
                      </a:lnTo>
                      <a:lnTo>
                        <a:pt x="371" y="27"/>
                      </a:lnTo>
                      <a:lnTo>
                        <a:pt x="371" y="23"/>
                      </a:lnTo>
                      <a:lnTo>
                        <a:pt x="371" y="19"/>
                      </a:lnTo>
                      <a:lnTo>
                        <a:pt x="371" y="17"/>
                      </a:lnTo>
                      <a:lnTo>
                        <a:pt x="371" y="16"/>
                      </a:lnTo>
                      <a:lnTo>
                        <a:pt x="369" y="14"/>
                      </a:lnTo>
                      <a:lnTo>
                        <a:pt x="367" y="12"/>
                      </a:lnTo>
                      <a:lnTo>
                        <a:pt x="367" y="14"/>
                      </a:lnTo>
                      <a:lnTo>
                        <a:pt x="365" y="14"/>
                      </a:lnTo>
                      <a:lnTo>
                        <a:pt x="361" y="16"/>
                      </a:lnTo>
                      <a:lnTo>
                        <a:pt x="359" y="16"/>
                      </a:lnTo>
                      <a:lnTo>
                        <a:pt x="353" y="14"/>
                      </a:lnTo>
                      <a:lnTo>
                        <a:pt x="351" y="14"/>
                      </a:lnTo>
                      <a:lnTo>
                        <a:pt x="351" y="16"/>
                      </a:lnTo>
                      <a:lnTo>
                        <a:pt x="350" y="17"/>
                      </a:lnTo>
                      <a:lnTo>
                        <a:pt x="348" y="16"/>
                      </a:lnTo>
                      <a:lnTo>
                        <a:pt x="346" y="14"/>
                      </a:lnTo>
                      <a:lnTo>
                        <a:pt x="344" y="14"/>
                      </a:lnTo>
                      <a:lnTo>
                        <a:pt x="344" y="16"/>
                      </a:lnTo>
                      <a:lnTo>
                        <a:pt x="344" y="19"/>
                      </a:lnTo>
                      <a:lnTo>
                        <a:pt x="340" y="21"/>
                      </a:lnTo>
                      <a:lnTo>
                        <a:pt x="338" y="25"/>
                      </a:lnTo>
                      <a:lnTo>
                        <a:pt x="334" y="27"/>
                      </a:lnTo>
                      <a:lnTo>
                        <a:pt x="332" y="27"/>
                      </a:lnTo>
                      <a:lnTo>
                        <a:pt x="330" y="29"/>
                      </a:lnTo>
                      <a:lnTo>
                        <a:pt x="328" y="31"/>
                      </a:lnTo>
                      <a:lnTo>
                        <a:pt x="327" y="31"/>
                      </a:lnTo>
                      <a:lnTo>
                        <a:pt x="325" y="31"/>
                      </a:lnTo>
                      <a:lnTo>
                        <a:pt x="323" y="29"/>
                      </a:lnTo>
                      <a:lnTo>
                        <a:pt x="321" y="29"/>
                      </a:lnTo>
                      <a:lnTo>
                        <a:pt x="319" y="31"/>
                      </a:lnTo>
                      <a:lnTo>
                        <a:pt x="317" y="31"/>
                      </a:lnTo>
                      <a:lnTo>
                        <a:pt x="315" y="31"/>
                      </a:lnTo>
                      <a:lnTo>
                        <a:pt x="313" y="29"/>
                      </a:lnTo>
                      <a:lnTo>
                        <a:pt x="311" y="29"/>
                      </a:lnTo>
                      <a:lnTo>
                        <a:pt x="309" y="25"/>
                      </a:lnTo>
                      <a:lnTo>
                        <a:pt x="307" y="27"/>
                      </a:lnTo>
                      <a:lnTo>
                        <a:pt x="305" y="29"/>
                      </a:lnTo>
                      <a:lnTo>
                        <a:pt x="302" y="29"/>
                      </a:lnTo>
                      <a:lnTo>
                        <a:pt x="300" y="27"/>
                      </a:lnTo>
                      <a:lnTo>
                        <a:pt x="298" y="25"/>
                      </a:lnTo>
                      <a:lnTo>
                        <a:pt x="296" y="23"/>
                      </a:lnTo>
                      <a:lnTo>
                        <a:pt x="296" y="21"/>
                      </a:lnTo>
                      <a:lnTo>
                        <a:pt x="294" y="17"/>
                      </a:lnTo>
                      <a:lnTo>
                        <a:pt x="294" y="16"/>
                      </a:lnTo>
                      <a:lnTo>
                        <a:pt x="298" y="14"/>
                      </a:lnTo>
                      <a:lnTo>
                        <a:pt x="296" y="14"/>
                      </a:lnTo>
                      <a:lnTo>
                        <a:pt x="294" y="12"/>
                      </a:lnTo>
                      <a:lnTo>
                        <a:pt x="294" y="10"/>
                      </a:lnTo>
                      <a:lnTo>
                        <a:pt x="292" y="10"/>
                      </a:lnTo>
                      <a:lnTo>
                        <a:pt x="292" y="8"/>
                      </a:lnTo>
                      <a:lnTo>
                        <a:pt x="292" y="6"/>
                      </a:lnTo>
                      <a:lnTo>
                        <a:pt x="294" y="4"/>
                      </a:lnTo>
                      <a:lnTo>
                        <a:pt x="292" y="2"/>
                      </a:lnTo>
                      <a:lnTo>
                        <a:pt x="290" y="2"/>
                      </a:lnTo>
                      <a:lnTo>
                        <a:pt x="286" y="2"/>
                      </a:lnTo>
                      <a:lnTo>
                        <a:pt x="284" y="2"/>
                      </a:lnTo>
                      <a:lnTo>
                        <a:pt x="282" y="4"/>
                      </a:lnTo>
                      <a:lnTo>
                        <a:pt x="282" y="8"/>
                      </a:lnTo>
                      <a:lnTo>
                        <a:pt x="280" y="8"/>
                      </a:lnTo>
                      <a:lnTo>
                        <a:pt x="279" y="6"/>
                      </a:lnTo>
                      <a:lnTo>
                        <a:pt x="279" y="4"/>
                      </a:lnTo>
                      <a:lnTo>
                        <a:pt x="279" y="2"/>
                      </a:lnTo>
                      <a:lnTo>
                        <a:pt x="275" y="0"/>
                      </a:lnTo>
                      <a:lnTo>
                        <a:pt x="275" y="2"/>
                      </a:lnTo>
                      <a:lnTo>
                        <a:pt x="273" y="4"/>
                      </a:lnTo>
                      <a:lnTo>
                        <a:pt x="269" y="4"/>
                      </a:lnTo>
                      <a:lnTo>
                        <a:pt x="267" y="2"/>
                      </a:lnTo>
                      <a:lnTo>
                        <a:pt x="265" y="2"/>
                      </a:lnTo>
                      <a:lnTo>
                        <a:pt x="263" y="2"/>
                      </a:lnTo>
                      <a:lnTo>
                        <a:pt x="240" y="12"/>
                      </a:lnTo>
                      <a:lnTo>
                        <a:pt x="229" y="10"/>
                      </a:lnTo>
                      <a:lnTo>
                        <a:pt x="215" y="10"/>
                      </a:lnTo>
                      <a:lnTo>
                        <a:pt x="192" y="21"/>
                      </a:lnTo>
                      <a:lnTo>
                        <a:pt x="177" y="27"/>
                      </a:lnTo>
                      <a:lnTo>
                        <a:pt x="165" y="29"/>
                      </a:lnTo>
                      <a:lnTo>
                        <a:pt x="119" y="40"/>
                      </a:lnTo>
                      <a:lnTo>
                        <a:pt x="121" y="46"/>
                      </a:lnTo>
                      <a:lnTo>
                        <a:pt x="119" y="64"/>
                      </a:lnTo>
                      <a:lnTo>
                        <a:pt x="133" y="64"/>
                      </a:lnTo>
                      <a:lnTo>
                        <a:pt x="142" y="69"/>
                      </a:lnTo>
                      <a:lnTo>
                        <a:pt x="156" y="71"/>
                      </a:lnTo>
                      <a:lnTo>
                        <a:pt x="165" y="83"/>
                      </a:lnTo>
                      <a:lnTo>
                        <a:pt x="152" y="102"/>
                      </a:lnTo>
                      <a:lnTo>
                        <a:pt x="158" y="121"/>
                      </a:lnTo>
                      <a:lnTo>
                        <a:pt x="167" y="127"/>
                      </a:lnTo>
                      <a:lnTo>
                        <a:pt x="171" y="142"/>
                      </a:lnTo>
                      <a:lnTo>
                        <a:pt x="183" y="142"/>
                      </a:lnTo>
                      <a:lnTo>
                        <a:pt x="194" y="146"/>
                      </a:lnTo>
                      <a:lnTo>
                        <a:pt x="194" y="161"/>
                      </a:lnTo>
                      <a:lnTo>
                        <a:pt x="186" y="173"/>
                      </a:lnTo>
                      <a:lnTo>
                        <a:pt x="177" y="188"/>
                      </a:lnTo>
                      <a:lnTo>
                        <a:pt x="150" y="188"/>
                      </a:lnTo>
                      <a:lnTo>
                        <a:pt x="133" y="200"/>
                      </a:lnTo>
                      <a:lnTo>
                        <a:pt x="115" y="217"/>
                      </a:lnTo>
                      <a:lnTo>
                        <a:pt x="98" y="225"/>
                      </a:lnTo>
                      <a:lnTo>
                        <a:pt x="83" y="232"/>
                      </a:lnTo>
                      <a:lnTo>
                        <a:pt x="52" y="244"/>
                      </a:lnTo>
                      <a:lnTo>
                        <a:pt x="31" y="248"/>
                      </a:lnTo>
                      <a:lnTo>
                        <a:pt x="29" y="248"/>
                      </a:lnTo>
                      <a:lnTo>
                        <a:pt x="29" y="250"/>
                      </a:lnTo>
                      <a:lnTo>
                        <a:pt x="27" y="250"/>
                      </a:lnTo>
                      <a:lnTo>
                        <a:pt x="27" y="252"/>
                      </a:lnTo>
                      <a:lnTo>
                        <a:pt x="25" y="252"/>
                      </a:lnTo>
                      <a:lnTo>
                        <a:pt x="23" y="250"/>
                      </a:lnTo>
                      <a:lnTo>
                        <a:pt x="21" y="250"/>
                      </a:lnTo>
                      <a:lnTo>
                        <a:pt x="20" y="252"/>
                      </a:lnTo>
                      <a:lnTo>
                        <a:pt x="18" y="252"/>
                      </a:lnTo>
                      <a:lnTo>
                        <a:pt x="18" y="254"/>
                      </a:lnTo>
                      <a:lnTo>
                        <a:pt x="18" y="255"/>
                      </a:lnTo>
                      <a:lnTo>
                        <a:pt x="20" y="257"/>
                      </a:lnTo>
                      <a:lnTo>
                        <a:pt x="18" y="259"/>
                      </a:lnTo>
                      <a:lnTo>
                        <a:pt x="20" y="261"/>
                      </a:lnTo>
                      <a:lnTo>
                        <a:pt x="20" y="263"/>
                      </a:lnTo>
                      <a:lnTo>
                        <a:pt x="18" y="265"/>
                      </a:lnTo>
                      <a:lnTo>
                        <a:pt x="16" y="265"/>
                      </a:lnTo>
                      <a:lnTo>
                        <a:pt x="14" y="267"/>
                      </a:lnTo>
                      <a:lnTo>
                        <a:pt x="12" y="267"/>
                      </a:lnTo>
                      <a:lnTo>
                        <a:pt x="10" y="267"/>
                      </a:lnTo>
                      <a:lnTo>
                        <a:pt x="10" y="269"/>
                      </a:lnTo>
                      <a:lnTo>
                        <a:pt x="8" y="269"/>
                      </a:lnTo>
                      <a:lnTo>
                        <a:pt x="8" y="271"/>
                      </a:lnTo>
                      <a:lnTo>
                        <a:pt x="6" y="271"/>
                      </a:lnTo>
                      <a:lnTo>
                        <a:pt x="6" y="273"/>
                      </a:lnTo>
                      <a:lnTo>
                        <a:pt x="6" y="275"/>
                      </a:lnTo>
                      <a:lnTo>
                        <a:pt x="4" y="275"/>
                      </a:lnTo>
                      <a:lnTo>
                        <a:pt x="2" y="277"/>
                      </a:lnTo>
                      <a:lnTo>
                        <a:pt x="2" y="279"/>
                      </a:lnTo>
                      <a:lnTo>
                        <a:pt x="0" y="279"/>
                      </a:lnTo>
                      <a:lnTo>
                        <a:pt x="0" y="280"/>
                      </a:lnTo>
                      <a:lnTo>
                        <a:pt x="6" y="282"/>
                      </a:lnTo>
                      <a:lnTo>
                        <a:pt x="10" y="290"/>
                      </a:lnTo>
                      <a:lnTo>
                        <a:pt x="18" y="298"/>
                      </a:lnTo>
                      <a:lnTo>
                        <a:pt x="16" y="302"/>
                      </a:lnTo>
                      <a:lnTo>
                        <a:pt x="12" y="305"/>
                      </a:lnTo>
                      <a:lnTo>
                        <a:pt x="12" y="307"/>
                      </a:lnTo>
                      <a:lnTo>
                        <a:pt x="16" y="307"/>
                      </a:lnTo>
                      <a:lnTo>
                        <a:pt x="18" y="307"/>
                      </a:lnTo>
                      <a:lnTo>
                        <a:pt x="21" y="311"/>
                      </a:lnTo>
                      <a:lnTo>
                        <a:pt x="27" y="317"/>
                      </a:lnTo>
                      <a:lnTo>
                        <a:pt x="37" y="327"/>
                      </a:lnTo>
                      <a:lnTo>
                        <a:pt x="43" y="338"/>
                      </a:lnTo>
                      <a:lnTo>
                        <a:pt x="50" y="353"/>
                      </a:lnTo>
                      <a:lnTo>
                        <a:pt x="56" y="355"/>
                      </a:lnTo>
                      <a:lnTo>
                        <a:pt x="66" y="361"/>
                      </a:lnTo>
                      <a:lnTo>
                        <a:pt x="73" y="365"/>
                      </a:lnTo>
                      <a:lnTo>
                        <a:pt x="85" y="369"/>
                      </a:lnTo>
                      <a:lnTo>
                        <a:pt x="92" y="373"/>
                      </a:lnTo>
                      <a:lnTo>
                        <a:pt x="108" y="376"/>
                      </a:lnTo>
                      <a:lnTo>
                        <a:pt x="115" y="374"/>
                      </a:lnTo>
                      <a:lnTo>
                        <a:pt x="127" y="378"/>
                      </a:lnTo>
                      <a:lnTo>
                        <a:pt x="146" y="386"/>
                      </a:lnTo>
                      <a:lnTo>
                        <a:pt x="158" y="394"/>
                      </a:lnTo>
                      <a:lnTo>
                        <a:pt x="165" y="399"/>
                      </a:lnTo>
                      <a:lnTo>
                        <a:pt x="175" y="403"/>
                      </a:lnTo>
                      <a:lnTo>
                        <a:pt x="181" y="407"/>
                      </a:lnTo>
                      <a:lnTo>
                        <a:pt x="190" y="407"/>
                      </a:lnTo>
                      <a:lnTo>
                        <a:pt x="196" y="407"/>
                      </a:lnTo>
                      <a:lnTo>
                        <a:pt x="217" y="411"/>
                      </a:lnTo>
                      <a:lnTo>
                        <a:pt x="221" y="413"/>
                      </a:lnTo>
                      <a:lnTo>
                        <a:pt x="236" y="417"/>
                      </a:lnTo>
                      <a:lnTo>
                        <a:pt x="252" y="421"/>
                      </a:lnTo>
                      <a:lnTo>
                        <a:pt x="257" y="422"/>
                      </a:lnTo>
                      <a:lnTo>
                        <a:pt x="263" y="426"/>
                      </a:lnTo>
                      <a:lnTo>
                        <a:pt x="261" y="421"/>
                      </a:lnTo>
                      <a:lnTo>
                        <a:pt x="261" y="422"/>
                      </a:lnTo>
                      <a:lnTo>
                        <a:pt x="265" y="424"/>
                      </a:lnTo>
                      <a:lnTo>
                        <a:pt x="267" y="422"/>
                      </a:lnTo>
                      <a:lnTo>
                        <a:pt x="267" y="421"/>
                      </a:lnTo>
                      <a:lnTo>
                        <a:pt x="263" y="417"/>
                      </a:lnTo>
                      <a:lnTo>
                        <a:pt x="263" y="407"/>
                      </a:lnTo>
                      <a:lnTo>
                        <a:pt x="263" y="396"/>
                      </a:lnTo>
                      <a:lnTo>
                        <a:pt x="263" y="388"/>
                      </a:lnTo>
                      <a:lnTo>
                        <a:pt x="263" y="380"/>
                      </a:lnTo>
                      <a:lnTo>
                        <a:pt x="267" y="376"/>
                      </a:lnTo>
                      <a:lnTo>
                        <a:pt x="269" y="374"/>
                      </a:lnTo>
                      <a:lnTo>
                        <a:pt x="273" y="371"/>
                      </a:lnTo>
                      <a:lnTo>
                        <a:pt x="277" y="369"/>
                      </a:lnTo>
                      <a:lnTo>
                        <a:pt x="279" y="367"/>
                      </a:lnTo>
                      <a:lnTo>
                        <a:pt x="282" y="369"/>
                      </a:lnTo>
                      <a:lnTo>
                        <a:pt x="284" y="367"/>
                      </a:lnTo>
                      <a:lnTo>
                        <a:pt x="288" y="363"/>
                      </a:lnTo>
                      <a:lnTo>
                        <a:pt x="294" y="357"/>
                      </a:lnTo>
                      <a:lnTo>
                        <a:pt x="296" y="355"/>
                      </a:lnTo>
                      <a:lnTo>
                        <a:pt x="298" y="355"/>
                      </a:lnTo>
                      <a:lnTo>
                        <a:pt x="298" y="346"/>
                      </a:lnTo>
                      <a:lnTo>
                        <a:pt x="294" y="338"/>
                      </a:lnTo>
                      <a:lnTo>
                        <a:pt x="290" y="332"/>
                      </a:lnTo>
                      <a:lnTo>
                        <a:pt x="290" y="325"/>
                      </a:lnTo>
                      <a:lnTo>
                        <a:pt x="292" y="319"/>
                      </a:lnTo>
                      <a:lnTo>
                        <a:pt x="294" y="313"/>
                      </a:lnTo>
                      <a:lnTo>
                        <a:pt x="298" y="309"/>
                      </a:lnTo>
                      <a:lnTo>
                        <a:pt x="304" y="305"/>
                      </a:lnTo>
                      <a:lnTo>
                        <a:pt x="307" y="303"/>
                      </a:lnTo>
                      <a:lnTo>
                        <a:pt x="311" y="303"/>
                      </a:lnTo>
                      <a:lnTo>
                        <a:pt x="317" y="303"/>
                      </a:lnTo>
                      <a:lnTo>
                        <a:pt x="317" y="305"/>
                      </a:lnTo>
                      <a:lnTo>
                        <a:pt x="325" y="302"/>
                      </a:lnTo>
                      <a:lnTo>
                        <a:pt x="330" y="302"/>
                      </a:lnTo>
                      <a:lnTo>
                        <a:pt x="338" y="302"/>
                      </a:lnTo>
                      <a:lnTo>
                        <a:pt x="340" y="303"/>
                      </a:lnTo>
                      <a:lnTo>
                        <a:pt x="344" y="309"/>
                      </a:lnTo>
                      <a:lnTo>
                        <a:pt x="346" y="313"/>
                      </a:lnTo>
                      <a:lnTo>
                        <a:pt x="348" y="315"/>
                      </a:lnTo>
                      <a:lnTo>
                        <a:pt x="351" y="319"/>
                      </a:lnTo>
                      <a:lnTo>
                        <a:pt x="355" y="319"/>
                      </a:lnTo>
                      <a:lnTo>
                        <a:pt x="361" y="319"/>
                      </a:lnTo>
                      <a:lnTo>
                        <a:pt x="363" y="319"/>
                      </a:lnTo>
                      <a:lnTo>
                        <a:pt x="367" y="319"/>
                      </a:lnTo>
                      <a:lnTo>
                        <a:pt x="369" y="317"/>
                      </a:lnTo>
                      <a:lnTo>
                        <a:pt x="376" y="317"/>
                      </a:lnTo>
                      <a:lnTo>
                        <a:pt x="384" y="317"/>
                      </a:lnTo>
                      <a:lnTo>
                        <a:pt x="396" y="313"/>
                      </a:lnTo>
                      <a:lnTo>
                        <a:pt x="403" y="311"/>
                      </a:lnTo>
                      <a:lnTo>
                        <a:pt x="409" y="311"/>
                      </a:lnTo>
                      <a:lnTo>
                        <a:pt x="411" y="313"/>
                      </a:lnTo>
                      <a:lnTo>
                        <a:pt x="413" y="315"/>
                      </a:lnTo>
                      <a:lnTo>
                        <a:pt x="415" y="317"/>
                      </a:lnTo>
                      <a:lnTo>
                        <a:pt x="423" y="321"/>
                      </a:lnTo>
                      <a:lnTo>
                        <a:pt x="426" y="323"/>
                      </a:lnTo>
                      <a:lnTo>
                        <a:pt x="428" y="323"/>
                      </a:lnTo>
                      <a:lnTo>
                        <a:pt x="430" y="325"/>
                      </a:lnTo>
                      <a:lnTo>
                        <a:pt x="434" y="325"/>
                      </a:lnTo>
                      <a:lnTo>
                        <a:pt x="436" y="325"/>
                      </a:lnTo>
                      <a:lnTo>
                        <a:pt x="438" y="323"/>
                      </a:lnTo>
                      <a:lnTo>
                        <a:pt x="440" y="323"/>
                      </a:lnTo>
                      <a:lnTo>
                        <a:pt x="442" y="325"/>
                      </a:lnTo>
                      <a:lnTo>
                        <a:pt x="442" y="327"/>
                      </a:lnTo>
                      <a:lnTo>
                        <a:pt x="442" y="328"/>
                      </a:lnTo>
                      <a:lnTo>
                        <a:pt x="444" y="327"/>
                      </a:lnTo>
                      <a:lnTo>
                        <a:pt x="446" y="328"/>
                      </a:lnTo>
                      <a:lnTo>
                        <a:pt x="447" y="330"/>
                      </a:lnTo>
                      <a:lnTo>
                        <a:pt x="449" y="330"/>
                      </a:lnTo>
                      <a:lnTo>
                        <a:pt x="451" y="330"/>
                      </a:lnTo>
                      <a:lnTo>
                        <a:pt x="453" y="330"/>
                      </a:lnTo>
                      <a:lnTo>
                        <a:pt x="455" y="330"/>
                      </a:lnTo>
                      <a:lnTo>
                        <a:pt x="457" y="332"/>
                      </a:lnTo>
                      <a:lnTo>
                        <a:pt x="459" y="330"/>
                      </a:lnTo>
                      <a:lnTo>
                        <a:pt x="461" y="330"/>
                      </a:lnTo>
                      <a:lnTo>
                        <a:pt x="461" y="328"/>
                      </a:lnTo>
                      <a:lnTo>
                        <a:pt x="463" y="328"/>
                      </a:lnTo>
                      <a:lnTo>
                        <a:pt x="463" y="330"/>
                      </a:lnTo>
                      <a:lnTo>
                        <a:pt x="465" y="330"/>
                      </a:lnTo>
                      <a:lnTo>
                        <a:pt x="467" y="332"/>
                      </a:lnTo>
                      <a:lnTo>
                        <a:pt x="469" y="332"/>
                      </a:lnTo>
                      <a:lnTo>
                        <a:pt x="470" y="334"/>
                      </a:lnTo>
                      <a:lnTo>
                        <a:pt x="472" y="334"/>
                      </a:lnTo>
                      <a:lnTo>
                        <a:pt x="474" y="334"/>
                      </a:lnTo>
                      <a:lnTo>
                        <a:pt x="476" y="332"/>
                      </a:lnTo>
                      <a:lnTo>
                        <a:pt x="478" y="332"/>
                      </a:lnTo>
                      <a:lnTo>
                        <a:pt x="480" y="332"/>
                      </a:lnTo>
                      <a:lnTo>
                        <a:pt x="480" y="334"/>
                      </a:lnTo>
                      <a:lnTo>
                        <a:pt x="482" y="336"/>
                      </a:lnTo>
                      <a:lnTo>
                        <a:pt x="484" y="338"/>
                      </a:lnTo>
                      <a:lnTo>
                        <a:pt x="486" y="340"/>
                      </a:lnTo>
                      <a:lnTo>
                        <a:pt x="488" y="340"/>
                      </a:lnTo>
                      <a:lnTo>
                        <a:pt x="490" y="342"/>
                      </a:lnTo>
                      <a:lnTo>
                        <a:pt x="492" y="342"/>
                      </a:lnTo>
                      <a:lnTo>
                        <a:pt x="494" y="342"/>
                      </a:lnTo>
                      <a:lnTo>
                        <a:pt x="494" y="344"/>
                      </a:lnTo>
                      <a:lnTo>
                        <a:pt x="494" y="346"/>
                      </a:lnTo>
                      <a:lnTo>
                        <a:pt x="494" y="348"/>
                      </a:lnTo>
                      <a:lnTo>
                        <a:pt x="495" y="350"/>
                      </a:lnTo>
                      <a:lnTo>
                        <a:pt x="495" y="351"/>
                      </a:lnTo>
                      <a:lnTo>
                        <a:pt x="497" y="351"/>
                      </a:lnTo>
                      <a:lnTo>
                        <a:pt x="499" y="351"/>
                      </a:lnTo>
                      <a:lnTo>
                        <a:pt x="501" y="353"/>
                      </a:lnTo>
                      <a:lnTo>
                        <a:pt x="503" y="351"/>
                      </a:lnTo>
                      <a:lnTo>
                        <a:pt x="505" y="351"/>
                      </a:lnTo>
                      <a:lnTo>
                        <a:pt x="507" y="350"/>
                      </a:lnTo>
                      <a:lnTo>
                        <a:pt x="509" y="350"/>
                      </a:lnTo>
                      <a:lnTo>
                        <a:pt x="511" y="350"/>
                      </a:lnTo>
                      <a:lnTo>
                        <a:pt x="511" y="348"/>
                      </a:lnTo>
                      <a:lnTo>
                        <a:pt x="513" y="346"/>
                      </a:lnTo>
                      <a:lnTo>
                        <a:pt x="513" y="344"/>
                      </a:lnTo>
                      <a:lnTo>
                        <a:pt x="511" y="344"/>
                      </a:lnTo>
                      <a:lnTo>
                        <a:pt x="509" y="342"/>
                      </a:lnTo>
                      <a:lnTo>
                        <a:pt x="507" y="340"/>
                      </a:lnTo>
                      <a:lnTo>
                        <a:pt x="507" y="338"/>
                      </a:lnTo>
                      <a:lnTo>
                        <a:pt x="505" y="336"/>
                      </a:lnTo>
                      <a:lnTo>
                        <a:pt x="503" y="336"/>
                      </a:lnTo>
                      <a:lnTo>
                        <a:pt x="501" y="334"/>
                      </a:lnTo>
                      <a:lnTo>
                        <a:pt x="499" y="332"/>
                      </a:lnTo>
                      <a:lnTo>
                        <a:pt x="495" y="332"/>
                      </a:lnTo>
                      <a:lnTo>
                        <a:pt x="494" y="332"/>
                      </a:lnTo>
                      <a:lnTo>
                        <a:pt x="494" y="330"/>
                      </a:lnTo>
                      <a:lnTo>
                        <a:pt x="492" y="328"/>
                      </a:lnTo>
                      <a:lnTo>
                        <a:pt x="490" y="328"/>
                      </a:lnTo>
                      <a:lnTo>
                        <a:pt x="488" y="327"/>
                      </a:lnTo>
                      <a:lnTo>
                        <a:pt x="488" y="325"/>
                      </a:lnTo>
                      <a:lnTo>
                        <a:pt x="486" y="323"/>
                      </a:lnTo>
                      <a:lnTo>
                        <a:pt x="486" y="319"/>
                      </a:lnTo>
                      <a:lnTo>
                        <a:pt x="486" y="315"/>
                      </a:lnTo>
                      <a:lnTo>
                        <a:pt x="484" y="313"/>
                      </a:lnTo>
                      <a:lnTo>
                        <a:pt x="484" y="311"/>
                      </a:lnTo>
                      <a:lnTo>
                        <a:pt x="484" y="307"/>
                      </a:lnTo>
                      <a:lnTo>
                        <a:pt x="482" y="305"/>
                      </a:lnTo>
                      <a:lnTo>
                        <a:pt x="484" y="303"/>
                      </a:lnTo>
                      <a:lnTo>
                        <a:pt x="484" y="302"/>
                      </a:lnTo>
                      <a:lnTo>
                        <a:pt x="484" y="300"/>
                      </a:lnTo>
                      <a:lnTo>
                        <a:pt x="484" y="298"/>
                      </a:lnTo>
                      <a:lnTo>
                        <a:pt x="482" y="296"/>
                      </a:lnTo>
                      <a:lnTo>
                        <a:pt x="482" y="294"/>
                      </a:lnTo>
                      <a:lnTo>
                        <a:pt x="482" y="292"/>
                      </a:lnTo>
                      <a:lnTo>
                        <a:pt x="482" y="290"/>
                      </a:lnTo>
                      <a:lnTo>
                        <a:pt x="484" y="288"/>
                      </a:lnTo>
                      <a:lnTo>
                        <a:pt x="482" y="288"/>
                      </a:lnTo>
                      <a:lnTo>
                        <a:pt x="480" y="286"/>
                      </a:lnTo>
                      <a:lnTo>
                        <a:pt x="480" y="284"/>
                      </a:lnTo>
                      <a:lnTo>
                        <a:pt x="478" y="282"/>
                      </a:lnTo>
                      <a:lnTo>
                        <a:pt x="476" y="280"/>
                      </a:lnTo>
                      <a:lnTo>
                        <a:pt x="476" y="279"/>
                      </a:lnTo>
                      <a:lnTo>
                        <a:pt x="476" y="275"/>
                      </a:lnTo>
                      <a:lnTo>
                        <a:pt x="476" y="273"/>
                      </a:lnTo>
                      <a:lnTo>
                        <a:pt x="478" y="273"/>
                      </a:lnTo>
                      <a:lnTo>
                        <a:pt x="478" y="271"/>
                      </a:lnTo>
                      <a:lnTo>
                        <a:pt x="480" y="269"/>
                      </a:lnTo>
                      <a:lnTo>
                        <a:pt x="482" y="269"/>
                      </a:lnTo>
                      <a:lnTo>
                        <a:pt x="484" y="269"/>
                      </a:lnTo>
                      <a:lnTo>
                        <a:pt x="486" y="267"/>
                      </a:lnTo>
                      <a:lnTo>
                        <a:pt x="488" y="269"/>
                      </a:lnTo>
                      <a:lnTo>
                        <a:pt x="490" y="269"/>
                      </a:lnTo>
                      <a:lnTo>
                        <a:pt x="492" y="269"/>
                      </a:lnTo>
                      <a:lnTo>
                        <a:pt x="492" y="271"/>
                      </a:lnTo>
                      <a:lnTo>
                        <a:pt x="492" y="273"/>
                      </a:lnTo>
                      <a:lnTo>
                        <a:pt x="492" y="275"/>
                      </a:lnTo>
                      <a:lnTo>
                        <a:pt x="494" y="275"/>
                      </a:lnTo>
                      <a:lnTo>
                        <a:pt x="494" y="277"/>
                      </a:lnTo>
                      <a:lnTo>
                        <a:pt x="495" y="277"/>
                      </a:lnTo>
                      <a:lnTo>
                        <a:pt x="497" y="275"/>
                      </a:lnTo>
                      <a:lnTo>
                        <a:pt x="499" y="275"/>
                      </a:lnTo>
                      <a:lnTo>
                        <a:pt x="501" y="273"/>
                      </a:lnTo>
                      <a:lnTo>
                        <a:pt x="501" y="271"/>
                      </a:lnTo>
                      <a:lnTo>
                        <a:pt x="503" y="271"/>
                      </a:lnTo>
                      <a:lnTo>
                        <a:pt x="503" y="269"/>
                      </a:lnTo>
                      <a:lnTo>
                        <a:pt x="505" y="267"/>
                      </a:lnTo>
                      <a:lnTo>
                        <a:pt x="505" y="269"/>
                      </a:lnTo>
                      <a:lnTo>
                        <a:pt x="505" y="271"/>
                      </a:lnTo>
                      <a:lnTo>
                        <a:pt x="509" y="271"/>
                      </a:lnTo>
                      <a:lnTo>
                        <a:pt x="511" y="271"/>
                      </a:lnTo>
                      <a:lnTo>
                        <a:pt x="513" y="271"/>
                      </a:lnTo>
                      <a:lnTo>
                        <a:pt x="515" y="271"/>
                      </a:lnTo>
                      <a:lnTo>
                        <a:pt x="517" y="271"/>
                      </a:lnTo>
                      <a:lnTo>
                        <a:pt x="518" y="271"/>
                      </a:lnTo>
                      <a:lnTo>
                        <a:pt x="520" y="273"/>
                      </a:lnTo>
                      <a:lnTo>
                        <a:pt x="522" y="273"/>
                      </a:lnTo>
                      <a:lnTo>
                        <a:pt x="524" y="271"/>
                      </a:lnTo>
                      <a:lnTo>
                        <a:pt x="526" y="273"/>
                      </a:lnTo>
                      <a:lnTo>
                        <a:pt x="528" y="273"/>
                      </a:lnTo>
                      <a:lnTo>
                        <a:pt x="538" y="275"/>
                      </a:lnTo>
                      <a:lnTo>
                        <a:pt x="540" y="267"/>
                      </a:lnTo>
                      <a:lnTo>
                        <a:pt x="543" y="254"/>
                      </a:lnTo>
                      <a:lnTo>
                        <a:pt x="545" y="246"/>
                      </a:lnTo>
                      <a:lnTo>
                        <a:pt x="547" y="244"/>
                      </a:lnTo>
                      <a:lnTo>
                        <a:pt x="553" y="238"/>
                      </a:lnTo>
                      <a:lnTo>
                        <a:pt x="553" y="234"/>
                      </a:lnTo>
                      <a:lnTo>
                        <a:pt x="555" y="229"/>
                      </a:lnTo>
                      <a:lnTo>
                        <a:pt x="555" y="227"/>
                      </a:lnTo>
                      <a:lnTo>
                        <a:pt x="557" y="225"/>
                      </a:lnTo>
                      <a:lnTo>
                        <a:pt x="561" y="217"/>
                      </a:lnTo>
                      <a:lnTo>
                        <a:pt x="565" y="207"/>
                      </a:lnTo>
                      <a:lnTo>
                        <a:pt x="565" y="204"/>
                      </a:lnTo>
                      <a:lnTo>
                        <a:pt x="565" y="200"/>
                      </a:lnTo>
                      <a:lnTo>
                        <a:pt x="565" y="194"/>
                      </a:lnTo>
                      <a:lnTo>
                        <a:pt x="565" y="190"/>
                      </a:lnTo>
                      <a:lnTo>
                        <a:pt x="566" y="183"/>
                      </a:lnTo>
                      <a:lnTo>
                        <a:pt x="568" y="179"/>
                      </a:lnTo>
                      <a:lnTo>
                        <a:pt x="568" y="177"/>
                      </a:lnTo>
                      <a:lnTo>
                        <a:pt x="568" y="175"/>
                      </a:lnTo>
                      <a:lnTo>
                        <a:pt x="568" y="173"/>
                      </a:lnTo>
                      <a:lnTo>
                        <a:pt x="568" y="171"/>
                      </a:lnTo>
                      <a:lnTo>
                        <a:pt x="566" y="163"/>
                      </a:lnTo>
                      <a:lnTo>
                        <a:pt x="566" y="161"/>
                      </a:lnTo>
                      <a:lnTo>
                        <a:pt x="566" y="158"/>
                      </a:lnTo>
                      <a:lnTo>
                        <a:pt x="568" y="152"/>
                      </a:lnTo>
                      <a:lnTo>
                        <a:pt x="568" y="144"/>
                      </a:lnTo>
                      <a:lnTo>
                        <a:pt x="568" y="138"/>
                      </a:lnTo>
                      <a:lnTo>
                        <a:pt x="570" y="129"/>
                      </a:lnTo>
                      <a:lnTo>
                        <a:pt x="570" y="125"/>
                      </a:lnTo>
                      <a:lnTo>
                        <a:pt x="570" y="121"/>
                      </a:lnTo>
                      <a:lnTo>
                        <a:pt x="572" y="117"/>
                      </a:lnTo>
                      <a:lnTo>
                        <a:pt x="578" y="113"/>
                      </a:lnTo>
                      <a:lnTo>
                        <a:pt x="584" y="102"/>
                      </a:lnTo>
                      <a:lnTo>
                        <a:pt x="588" y="94"/>
                      </a:lnTo>
                      <a:lnTo>
                        <a:pt x="589" y="94"/>
                      </a:lnTo>
                      <a:lnTo>
                        <a:pt x="589" y="85"/>
                      </a:lnTo>
                      <a:lnTo>
                        <a:pt x="589" y="73"/>
                      </a:lnTo>
                      <a:lnTo>
                        <a:pt x="589" y="71"/>
                      </a:lnTo>
                      <a:lnTo>
                        <a:pt x="589" y="67"/>
                      </a:lnTo>
                      <a:lnTo>
                        <a:pt x="589" y="62"/>
                      </a:lnTo>
                      <a:lnTo>
                        <a:pt x="586" y="60"/>
                      </a:lnTo>
                      <a:lnTo>
                        <a:pt x="582" y="56"/>
                      </a:lnTo>
                      <a:lnTo>
                        <a:pt x="576" y="52"/>
                      </a:lnTo>
                      <a:lnTo>
                        <a:pt x="574" y="52"/>
                      </a:lnTo>
                      <a:lnTo>
                        <a:pt x="572" y="48"/>
                      </a:lnTo>
                      <a:lnTo>
                        <a:pt x="572" y="46"/>
                      </a:lnTo>
                      <a:lnTo>
                        <a:pt x="572" y="44"/>
                      </a:lnTo>
                      <a:lnTo>
                        <a:pt x="572" y="42"/>
                      </a:lnTo>
                      <a:lnTo>
                        <a:pt x="572" y="39"/>
                      </a:lnTo>
                      <a:lnTo>
                        <a:pt x="570" y="37"/>
                      </a:lnTo>
                      <a:lnTo>
                        <a:pt x="568" y="33"/>
                      </a:lnTo>
                      <a:lnTo>
                        <a:pt x="566" y="29"/>
                      </a:lnTo>
                      <a:lnTo>
                        <a:pt x="565" y="27"/>
                      </a:lnTo>
                      <a:lnTo>
                        <a:pt x="561" y="27"/>
                      </a:lnTo>
                      <a:lnTo>
                        <a:pt x="559" y="27"/>
                      </a:lnTo>
                      <a:lnTo>
                        <a:pt x="555" y="25"/>
                      </a:lnTo>
                      <a:lnTo>
                        <a:pt x="553" y="25"/>
                      </a:lnTo>
                      <a:lnTo>
                        <a:pt x="549" y="21"/>
                      </a:lnTo>
                      <a:lnTo>
                        <a:pt x="551" y="27"/>
                      </a:lnTo>
                      <a:lnTo>
                        <a:pt x="555" y="27"/>
                      </a:lnTo>
                      <a:lnTo>
                        <a:pt x="557" y="31"/>
                      </a:lnTo>
                      <a:lnTo>
                        <a:pt x="557" y="33"/>
                      </a:lnTo>
                      <a:lnTo>
                        <a:pt x="557" y="35"/>
                      </a:lnTo>
                      <a:lnTo>
                        <a:pt x="555" y="39"/>
                      </a:lnTo>
                      <a:lnTo>
                        <a:pt x="555" y="42"/>
                      </a:lnTo>
                      <a:lnTo>
                        <a:pt x="557" y="46"/>
                      </a:lnTo>
                      <a:lnTo>
                        <a:pt x="557" y="48"/>
                      </a:lnTo>
                      <a:lnTo>
                        <a:pt x="555" y="50"/>
                      </a:lnTo>
                      <a:lnTo>
                        <a:pt x="551" y="54"/>
                      </a:lnTo>
                      <a:lnTo>
                        <a:pt x="549" y="54"/>
                      </a:lnTo>
                      <a:lnTo>
                        <a:pt x="545" y="54"/>
                      </a:lnTo>
                      <a:lnTo>
                        <a:pt x="543" y="56"/>
                      </a:lnTo>
                      <a:lnTo>
                        <a:pt x="541" y="58"/>
                      </a:lnTo>
                      <a:lnTo>
                        <a:pt x="541" y="60"/>
                      </a:lnTo>
                      <a:lnTo>
                        <a:pt x="538" y="62"/>
                      </a:lnTo>
                      <a:lnTo>
                        <a:pt x="536" y="64"/>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89" name="Freeform 235"/>
                <p:cNvSpPr>
                  <a:spLocks/>
                </p:cNvSpPr>
                <p:nvPr/>
              </p:nvSpPr>
              <p:spPr bwMode="auto">
                <a:xfrm>
                  <a:off x="2867419" y="4151590"/>
                  <a:ext cx="238681" cy="272929"/>
                </a:xfrm>
                <a:custGeom>
                  <a:avLst/>
                  <a:gdLst>
                    <a:gd name="T0" fmla="*/ 2147483647 w 240"/>
                    <a:gd name="T1" fmla="*/ 2147483647 h 273"/>
                    <a:gd name="T2" fmla="*/ 2147483647 w 240"/>
                    <a:gd name="T3" fmla="*/ 2147483647 h 273"/>
                    <a:gd name="T4" fmla="*/ 0 w 240"/>
                    <a:gd name="T5" fmla="*/ 2147483647 h 273"/>
                    <a:gd name="T6" fmla="*/ 2147483647 w 240"/>
                    <a:gd name="T7" fmla="*/ 2147483647 h 273"/>
                    <a:gd name="T8" fmla="*/ 2147483647 w 240"/>
                    <a:gd name="T9" fmla="*/ 2147483647 h 273"/>
                    <a:gd name="T10" fmla="*/ 2147483647 w 240"/>
                    <a:gd name="T11" fmla="*/ 2147483647 h 273"/>
                    <a:gd name="T12" fmla="*/ 2147483647 w 240"/>
                    <a:gd name="T13" fmla="*/ 2147483647 h 273"/>
                    <a:gd name="T14" fmla="*/ 2147483647 w 240"/>
                    <a:gd name="T15" fmla="*/ 2147483647 h 273"/>
                    <a:gd name="T16" fmla="*/ 2147483647 w 240"/>
                    <a:gd name="T17" fmla="*/ 2147483647 h 273"/>
                    <a:gd name="T18" fmla="*/ 2147483647 w 240"/>
                    <a:gd name="T19" fmla="*/ 2147483647 h 273"/>
                    <a:gd name="T20" fmla="*/ 2147483647 w 240"/>
                    <a:gd name="T21" fmla="*/ 2147483647 h 273"/>
                    <a:gd name="T22" fmla="*/ 2147483647 w 240"/>
                    <a:gd name="T23" fmla="*/ 2147483647 h 273"/>
                    <a:gd name="T24" fmla="*/ 2147483647 w 240"/>
                    <a:gd name="T25" fmla="*/ 2147483647 h 273"/>
                    <a:gd name="T26" fmla="*/ 2147483647 w 240"/>
                    <a:gd name="T27" fmla="*/ 2147483647 h 273"/>
                    <a:gd name="T28" fmla="*/ 2147483647 w 240"/>
                    <a:gd name="T29" fmla="*/ 2147483647 h 273"/>
                    <a:gd name="T30" fmla="*/ 2147483647 w 240"/>
                    <a:gd name="T31" fmla="*/ 2147483647 h 273"/>
                    <a:gd name="T32" fmla="*/ 2147483647 w 240"/>
                    <a:gd name="T33" fmla="*/ 2147483647 h 273"/>
                    <a:gd name="T34" fmla="*/ 2147483647 w 240"/>
                    <a:gd name="T35" fmla="*/ 2147483647 h 273"/>
                    <a:gd name="T36" fmla="*/ 2147483647 w 240"/>
                    <a:gd name="T37" fmla="*/ 2147483647 h 273"/>
                    <a:gd name="T38" fmla="*/ 2147483647 w 240"/>
                    <a:gd name="T39" fmla="*/ 2147483647 h 273"/>
                    <a:gd name="T40" fmla="*/ 2147483647 w 240"/>
                    <a:gd name="T41" fmla="*/ 2147483647 h 273"/>
                    <a:gd name="T42" fmla="*/ 2147483647 w 240"/>
                    <a:gd name="T43" fmla="*/ 2147483647 h 273"/>
                    <a:gd name="T44" fmla="*/ 2147483647 w 240"/>
                    <a:gd name="T45" fmla="*/ 2147483647 h 273"/>
                    <a:gd name="T46" fmla="*/ 2147483647 w 240"/>
                    <a:gd name="T47" fmla="*/ 2147483647 h 273"/>
                    <a:gd name="T48" fmla="*/ 2147483647 w 240"/>
                    <a:gd name="T49" fmla="*/ 2147483647 h 273"/>
                    <a:gd name="T50" fmla="*/ 2147483647 w 240"/>
                    <a:gd name="T51" fmla="*/ 2147483647 h 273"/>
                    <a:gd name="T52" fmla="*/ 2147483647 w 240"/>
                    <a:gd name="T53" fmla="*/ 2147483647 h 273"/>
                    <a:gd name="T54" fmla="*/ 2147483647 w 240"/>
                    <a:gd name="T55" fmla="*/ 2147483647 h 273"/>
                    <a:gd name="T56" fmla="*/ 2147483647 w 240"/>
                    <a:gd name="T57" fmla="*/ 2147483647 h 273"/>
                    <a:gd name="T58" fmla="*/ 2147483647 w 240"/>
                    <a:gd name="T59" fmla="*/ 2147483647 h 273"/>
                    <a:gd name="T60" fmla="*/ 2147483647 w 240"/>
                    <a:gd name="T61" fmla="*/ 2147483647 h 273"/>
                    <a:gd name="T62" fmla="*/ 2147483647 w 240"/>
                    <a:gd name="T63" fmla="*/ 2147483647 h 273"/>
                    <a:gd name="T64" fmla="*/ 2147483647 w 240"/>
                    <a:gd name="T65" fmla="*/ 2147483647 h 273"/>
                    <a:gd name="T66" fmla="*/ 2147483647 w 240"/>
                    <a:gd name="T67" fmla="*/ 2147483647 h 273"/>
                    <a:gd name="T68" fmla="*/ 2147483647 w 240"/>
                    <a:gd name="T69" fmla="*/ 2147483647 h 273"/>
                    <a:gd name="T70" fmla="*/ 2147483647 w 240"/>
                    <a:gd name="T71" fmla="*/ 2147483647 h 273"/>
                    <a:gd name="T72" fmla="*/ 2147483647 w 240"/>
                    <a:gd name="T73" fmla="*/ 2147483647 h 273"/>
                    <a:gd name="T74" fmla="*/ 2147483647 w 240"/>
                    <a:gd name="T75" fmla="*/ 2147483647 h 273"/>
                    <a:gd name="T76" fmla="*/ 2147483647 w 240"/>
                    <a:gd name="T77" fmla="*/ 2147483647 h 273"/>
                    <a:gd name="T78" fmla="*/ 2147483647 w 240"/>
                    <a:gd name="T79" fmla="*/ 2147483647 h 273"/>
                    <a:gd name="T80" fmla="*/ 2147483647 w 240"/>
                    <a:gd name="T81" fmla="*/ 2147483647 h 273"/>
                    <a:gd name="T82" fmla="*/ 2147483647 w 240"/>
                    <a:gd name="T83" fmla="*/ 2147483647 h 273"/>
                    <a:gd name="T84" fmla="*/ 2147483647 w 240"/>
                    <a:gd name="T85" fmla="*/ 2147483647 h 273"/>
                    <a:gd name="T86" fmla="*/ 2147483647 w 240"/>
                    <a:gd name="T87" fmla="*/ 2147483647 h 273"/>
                    <a:gd name="T88" fmla="*/ 2147483647 w 240"/>
                    <a:gd name="T89" fmla="*/ 2147483647 h 273"/>
                    <a:gd name="T90" fmla="*/ 2147483647 w 240"/>
                    <a:gd name="T91" fmla="*/ 2147483647 h 273"/>
                    <a:gd name="T92" fmla="*/ 2147483647 w 240"/>
                    <a:gd name="T93" fmla="*/ 2147483647 h 273"/>
                    <a:gd name="T94" fmla="*/ 2147483647 w 240"/>
                    <a:gd name="T95" fmla="*/ 2147483647 h 273"/>
                    <a:gd name="T96" fmla="*/ 2147483647 w 240"/>
                    <a:gd name="T97" fmla="*/ 2147483647 h 273"/>
                    <a:gd name="T98" fmla="*/ 2147483647 w 240"/>
                    <a:gd name="T99" fmla="*/ 2147483647 h 273"/>
                    <a:gd name="T100" fmla="*/ 2147483647 w 240"/>
                    <a:gd name="T101" fmla="*/ 2147483647 h 273"/>
                    <a:gd name="T102" fmla="*/ 2147483647 w 240"/>
                    <a:gd name="T103" fmla="*/ 2147483647 h 273"/>
                    <a:gd name="T104" fmla="*/ 2147483647 w 240"/>
                    <a:gd name="T105" fmla="*/ 2147483647 h 273"/>
                    <a:gd name="T106" fmla="*/ 2147483647 w 240"/>
                    <a:gd name="T107" fmla="*/ 2147483647 h 273"/>
                    <a:gd name="T108" fmla="*/ 2147483647 w 240"/>
                    <a:gd name="T109" fmla="*/ 2147483647 h 273"/>
                    <a:gd name="T110" fmla="*/ 2147483647 w 240"/>
                    <a:gd name="T111" fmla="*/ 2147483647 h 2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273"/>
                    <a:gd name="T170" fmla="*/ 240 w 240"/>
                    <a:gd name="T171" fmla="*/ 273 h 2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273">
                      <a:moveTo>
                        <a:pt x="15" y="182"/>
                      </a:moveTo>
                      <a:lnTo>
                        <a:pt x="15" y="180"/>
                      </a:lnTo>
                      <a:lnTo>
                        <a:pt x="15" y="177"/>
                      </a:lnTo>
                      <a:lnTo>
                        <a:pt x="13" y="175"/>
                      </a:lnTo>
                      <a:lnTo>
                        <a:pt x="10" y="175"/>
                      </a:lnTo>
                      <a:lnTo>
                        <a:pt x="8" y="173"/>
                      </a:lnTo>
                      <a:lnTo>
                        <a:pt x="6" y="171"/>
                      </a:lnTo>
                      <a:lnTo>
                        <a:pt x="4" y="167"/>
                      </a:lnTo>
                      <a:lnTo>
                        <a:pt x="2" y="165"/>
                      </a:lnTo>
                      <a:lnTo>
                        <a:pt x="2" y="161"/>
                      </a:lnTo>
                      <a:lnTo>
                        <a:pt x="2" y="159"/>
                      </a:lnTo>
                      <a:lnTo>
                        <a:pt x="0" y="155"/>
                      </a:lnTo>
                      <a:lnTo>
                        <a:pt x="0" y="154"/>
                      </a:lnTo>
                      <a:lnTo>
                        <a:pt x="0" y="150"/>
                      </a:lnTo>
                      <a:lnTo>
                        <a:pt x="0" y="146"/>
                      </a:lnTo>
                      <a:lnTo>
                        <a:pt x="2" y="140"/>
                      </a:lnTo>
                      <a:lnTo>
                        <a:pt x="4" y="138"/>
                      </a:lnTo>
                      <a:lnTo>
                        <a:pt x="2" y="136"/>
                      </a:lnTo>
                      <a:lnTo>
                        <a:pt x="4" y="134"/>
                      </a:lnTo>
                      <a:lnTo>
                        <a:pt x="6" y="132"/>
                      </a:lnTo>
                      <a:lnTo>
                        <a:pt x="8" y="132"/>
                      </a:lnTo>
                      <a:lnTo>
                        <a:pt x="10" y="131"/>
                      </a:lnTo>
                      <a:lnTo>
                        <a:pt x="10" y="127"/>
                      </a:lnTo>
                      <a:lnTo>
                        <a:pt x="10" y="123"/>
                      </a:lnTo>
                      <a:lnTo>
                        <a:pt x="12" y="121"/>
                      </a:lnTo>
                      <a:lnTo>
                        <a:pt x="12" y="119"/>
                      </a:lnTo>
                      <a:lnTo>
                        <a:pt x="15" y="119"/>
                      </a:lnTo>
                      <a:lnTo>
                        <a:pt x="17" y="121"/>
                      </a:lnTo>
                      <a:lnTo>
                        <a:pt x="19" y="121"/>
                      </a:lnTo>
                      <a:lnTo>
                        <a:pt x="19" y="123"/>
                      </a:lnTo>
                      <a:lnTo>
                        <a:pt x="21" y="125"/>
                      </a:lnTo>
                      <a:lnTo>
                        <a:pt x="23" y="125"/>
                      </a:lnTo>
                      <a:lnTo>
                        <a:pt x="29" y="125"/>
                      </a:lnTo>
                      <a:lnTo>
                        <a:pt x="33" y="125"/>
                      </a:lnTo>
                      <a:lnTo>
                        <a:pt x="38" y="123"/>
                      </a:lnTo>
                      <a:lnTo>
                        <a:pt x="40" y="123"/>
                      </a:lnTo>
                      <a:lnTo>
                        <a:pt x="42" y="121"/>
                      </a:lnTo>
                      <a:lnTo>
                        <a:pt x="42" y="117"/>
                      </a:lnTo>
                      <a:lnTo>
                        <a:pt x="42" y="115"/>
                      </a:lnTo>
                      <a:lnTo>
                        <a:pt x="44" y="111"/>
                      </a:lnTo>
                      <a:lnTo>
                        <a:pt x="44" y="109"/>
                      </a:lnTo>
                      <a:lnTo>
                        <a:pt x="46" y="107"/>
                      </a:lnTo>
                      <a:lnTo>
                        <a:pt x="48" y="109"/>
                      </a:lnTo>
                      <a:lnTo>
                        <a:pt x="50" y="111"/>
                      </a:lnTo>
                      <a:lnTo>
                        <a:pt x="54" y="111"/>
                      </a:lnTo>
                      <a:lnTo>
                        <a:pt x="58" y="111"/>
                      </a:lnTo>
                      <a:lnTo>
                        <a:pt x="60" y="113"/>
                      </a:lnTo>
                      <a:lnTo>
                        <a:pt x="61" y="115"/>
                      </a:lnTo>
                      <a:lnTo>
                        <a:pt x="61" y="119"/>
                      </a:lnTo>
                      <a:lnTo>
                        <a:pt x="65" y="119"/>
                      </a:lnTo>
                      <a:lnTo>
                        <a:pt x="67" y="119"/>
                      </a:lnTo>
                      <a:lnTo>
                        <a:pt x="69" y="121"/>
                      </a:lnTo>
                      <a:lnTo>
                        <a:pt x="71" y="121"/>
                      </a:lnTo>
                      <a:lnTo>
                        <a:pt x="71" y="119"/>
                      </a:lnTo>
                      <a:lnTo>
                        <a:pt x="75" y="117"/>
                      </a:lnTo>
                      <a:lnTo>
                        <a:pt x="77" y="115"/>
                      </a:lnTo>
                      <a:lnTo>
                        <a:pt x="77" y="111"/>
                      </a:lnTo>
                      <a:lnTo>
                        <a:pt x="77" y="107"/>
                      </a:lnTo>
                      <a:lnTo>
                        <a:pt x="77" y="104"/>
                      </a:lnTo>
                      <a:lnTo>
                        <a:pt x="77" y="100"/>
                      </a:lnTo>
                      <a:lnTo>
                        <a:pt x="77" y="98"/>
                      </a:lnTo>
                      <a:lnTo>
                        <a:pt x="79" y="96"/>
                      </a:lnTo>
                      <a:lnTo>
                        <a:pt x="81" y="94"/>
                      </a:lnTo>
                      <a:lnTo>
                        <a:pt x="83" y="90"/>
                      </a:lnTo>
                      <a:lnTo>
                        <a:pt x="84" y="88"/>
                      </a:lnTo>
                      <a:lnTo>
                        <a:pt x="84" y="86"/>
                      </a:lnTo>
                      <a:lnTo>
                        <a:pt x="86" y="83"/>
                      </a:lnTo>
                      <a:lnTo>
                        <a:pt x="86" y="79"/>
                      </a:lnTo>
                      <a:lnTo>
                        <a:pt x="86" y="75"/>
                      </a:lnTo>
                      <a:lnTo>
                        <a:pt x="88" y="71"/>
                      </a:lnTo>
                      <a:lnTo>
                        <a:pt x="90" y="73"/>
                      </a:lnTo>
                      <a:lnTo>
                        <a:pt x="92" y="71"/>
                      </a:lnTo>
                      <a:lnTo>
                        <a:pt x="96" y="71"/>
                      </a:lnTo>
                      <a:lnTo>
                        <a:pt x="100" y="71"/>
                      </a:lnTo>
                      <a:lnTo>
                        <a:pt x="100" y="73"/>
                      </a:lnTo>
                      <a:lnTo>
                        <a:pt x="100" y="75"/>
                      </a:lnTo>
                      <a:lnTo>
                        <a:pt x="102" y="75"/>
                      </a:lnTo>
                      <a:lnTo>
                        <a:pt x="104" y="75"/>
                      </a:lnTo>
                      <a:lnTo>
                        <a:pt x="106" y="77"/>
                      </a:lnTo>
                      <a:lnTo>
                        <a:pt x="109" y="79"/>
                      </a:lnTo>
                      <a:lnTo>
                        <a:pt x="111" y="81"/>
                      </a:lnTo>
                      <a:lnTo>
                        <a:pt x="115" y="79"/>
                      </a:lnTo>
                      <a:lnTo>
                        <a:pt x="119" y="77"/>
                      </a:lnTo>
                      <a:lnTo>
                        <a:pt x="125" y="73"/>
                      </a:lnTo>
                      <a:lnTo>
                        <a:pt x="125" y="71"/>
                      </a:lnTo>
                      <a:lnTo>
                        <a:pt x="127" y="71"/>
                      </a:lnTo>
                      <a:lnTo>
                        <a:pt x="131" y="69"/>
                      </a:lnTo>
                      <a:lnTo>
                        <a:pt x="132" y="67"/>
                      </a:lnTo>
                      <a:lnTo>
                        <a:pt x="136" y="65"/>
                      </a:lnTo>
                      <a:lnTo>
                        <a:pt x="138" y="63"/>
                      </a:lnTo>
                      <a:lnTo>
                        <a:pt x="138" y="61"/>
                      </a:lnTo>
                      <a:lnTo>
                        <a:pt x="138" y="60"/>
                      </a:lnTo>
                      <a:lnTo>
                        <a:pt x="138" y="58"/>
                      </a:lnTo>
                      <a:lnTo>
                        <a:pt x="136" y="58"/>
                      </a:lnTo>
                      <a:lnTo>
                        <a:pt x="134" y="58"/>
                      </a:lnTo>
                      <a:lnTo>
                        <a:pt x="132" y="58"/>
                      </a:lnTo>
                      <a:lnTo>
                        <a:pt x="129" y="58"/>
                      </a:lnTo>
                      <a:lnTo>
                        <a:pt x="127" y="58"/>
                      </a:lnTo>
                      <a:lnTo>
                        <a:pt x="125" y="56"/>
                      </a:lnTo>
                      <a:lnTo>
                        <a:pt x="125" y="54"/>
                      </a:lnTo>
                      <a:lnTo>
                        <a:pt x="125" y="52"/>
                      </a:lnTo>
                      <a:lnTo>
                        <a:pt x="125" y="48"/>
                      </a:lnTo>
                      <a:lnTo>
                        <a:pt x="125" y="44"/>
                      </a:lnTo>
                      <a:lnTo>
                        <a:pt x="123" y="42"/>
                      </a:lnTo>
                      <a:lnTo>
                        <a:pt x="123" y="38"/>
                      </a:lnTo>
                      <a:lnTo>
                        <a:pt x="123" y="36"/>
                      </a:lnTo>
                      <a:lnTo>
                        <a:pt x="123" y="33"/>
                      </a:lnTo>
                      <a:lnTo>
                        <a:pt x="123" y="31"/>
                      </a:lnTo>
                      <a:lnTo>
                        <a:pt x="125" y="27"/>
                      </a:lnTo>
                      <a:lnTo>
                        <a:pt x="127" y="21"/>
                      </a:lnTo>
                      <a:lnTo>
                        <a:pt x="129" y="17"/>
                      </a:lnTo>
                      <a:lnTo>
                        <a:pt x="129" y="15"/>
                      </a:lnTo>
                      <a:lnTo>
                        <a:pt x="131" y="15"/>
                      </a:lnTo>
                      <a:lnTo>
                        <a:pt x="132" y="13"/>
                      </a:lnTo>
                      <a:lnTo>
                        <a:pt x="134" y="13"/>
                      </a:lnTo>
                      <a:lnTo>
                        <a:pt x="136" y="15"/>
                      </a:lnTo>
                      <a:lnTo>
                        <a:pt x="140" y="17"/>
                      </a:lnTo>
                      <a:lnTo>
                        <a:pt x="144" y="19"/>
                      </a:lnTo>
                      <a:lnTo>
                        <a:pt x="148" y="23"/>
                      </a:lnTo>
                      <a:lnTo>
                        <a:pt x="152" y="27"/>
                      </a:lnTo>
                      <a:lnTo>
                        <a:pt x="159" y="31"/>
                      </a:lnTo>
                      <a:lnTo>
                        <a:pt x="165" y="33"/>
                      </a:lnTo>
                      <a:lnTo>
                        <a:pt x="169" y="35"/>
                      </a:lnTo>
                      <a:lnTo>
                        <a:pt x="171" y="33"/>
                      </a:lnTo>
                      <a:lnTo>
                        <a:pt x="173" y="33"/>
                      </a:lnTo>
                      <a:lnTo>
                        <a:pt x="175" y="33"/>
                      </a:lnTo>
                      <a:lnTo>
                        <a:pt x="177" y="35"/>
                      </a:lnTo>
                      <a:lnTo>
                        <a:pt x="180" y="36"/>
                      </a:lnTo>
                      <a:lnTo>
                        <a:pt x="184" y="38"/>
                      </a:lnTo>
                      <a:lnTo>
                        <a:pt x="184" y="36"/>
                      </a:lnTo>
                      <a:lnTo>
                        <a:pt x="186" y="35"/>
                      </a:lnTo>
                      <a:lnTo>
                        <a:pt x="186" y="33"/>
                      </a:lnTo>
                      <a:lnTo>
                        <a:pt x="186" y="27"/>
                      </a:lnTo>
                      <a:lnTo>
                        <a:pt x="186" y="25"/>
                      </a:lnTo>
                      <a:lnTo>
                        <a:pt x="186" y="19"/>
                      </a:lnTo>
                      <a:lnTo>
                        <a:pt x="188" y="15"/>
                      </a:lnTo>
                      <a:lnTo>
                        <a:pt x="192" y="12"/>
                      </a:lnTo>
                      <a:lnTo>
                        <a:pt x="196" y="6"/>
                      </a:lnTo>
                      <a:lnTo>
                        <a:pt x="200" y="4"/>
                      </a:lnTo>
                      <a:lnTo>
                        <a:pt x="203" y="2"/>
                      </a:lnTo>
                      <a:lnTo>
                        <a:pt x="203" y="0"/>
                      </a:lnTo>
                      <a:lnTo>
                        <a:pt x="207" y="0"/>
                      </a:lnTo>
                      <a:lnTo>
                        <a:pt x="209" y="0"/>
                      </a:lnTo>
                      <a:lnTo>
                        <a:pt x="211" y="0"/>
                      </a:lnTo>
                      <a:lnTo>
                        <a:pt x="215" y="2"/>
                      </a:lnTo>
                      <a:lnTo>
                        <a:pt x="217" y="6"/>
                      </a:lnTo>
                      <a:lnTo>
                        <a:pt x="217" y="4"/>
                      </a:lnTo>
                      <a:lnTo>
                        <a:pt x="217" y="10"/>
                      </a:lnTo>
                      <a:lnTo>
                        <a:pt x="217" y="12"/>
                      </a:lnTo>
                      <a:lnTo>
                        <a:pt x="217" y="13"/>
                      </a:lnTo>
                      <a:lnTo>
                        <a:pt x="219" y="19"/>
                      </a:lnTo>
                      <a:lnTo>
                        <a:pt x="221" y="21"/>
                      </a:lnTo>
                      <a:lnTo>
                        <a:pt x="223" y="25"/>
                      </a:lnTo>
                      <a:lnTo>
                        <a:pt x="225" y="29"/>
                      </a:lnTo>
                      <a:lnTo>
                        <a:pt x="225" y="31"/>
                      </a:lnTo>
                      <a:lnTo>
                        <a:pt x="225" y="33"/>
                      </a:lnTo>
                      <a:lnTo>
                        <a:pt x="226" y="36"/>
                      </a:lnTo>
                      <a:lnTo>
                        <a:pt x="230" y="40"/>
                      </a:lnTo>
                      <a:lnTo>
                        <a:pt x="230" y="42"/>
                      </a:lnTo>
                      <a:lnTo>
                        <a:pt x="234" y="48"/>
                      </a:lnTo>
                      <a:lnTo>
                        <a:pt x="236" y="56"/>
                      </a:lnTo>
                      <a:lnTo>
                        <a:pt x="240" y="63"/>
                      </a:lnTo>
                      <a:lnTo>
                        <a:pt x="240" y="69"/>
                      </a:lnTo>
                      <a:lnTo>
                        <a:pt x="238" y="73"/>
                      </a:lnTo>
                      <a:lnTo>
                        <a:pt x="236" y="77"/>
                      </a:lnTo>
                      <a:lnTo>
                        <a:pt x="234" y="77"/>
                      </a:lnTo>
                      <a:lnTo>
                        <a:pt x="232" y="79"/>
                      </a:lnTo>
                      <a:lnTo>
                        <a:pt x="228" y="79"/>
                      </a:lnTo>
                      <a:lnTo>
                        <a:pt x="226" y="79"/>
                      </a:lnTo>
                      <a:lnTo>
                        <a:pt x="225" y="81"/>
                      </a:lnTo>
                      <a:lnTo>
                        <a:pt x="223" y="84"/>
                      </a:lnTo>
                      <a:lnTo>
                        <a:pt x="221" y="86"/>
                      </a:lnTo>
                      <a:lnTo>
                        <a:pt x="219" y="88"/>
                      </a:lnTo>
                      <a:lnTo>
                        <a:pt x="217" y="88"/>
                      </a:lnTo>
                      <a:lnTo>
                        <a:pt x="215" y="90"/>
                      </a:lnTo>
                      <a:lnTo>
                        <a:pt x="213" y="88"/>
                      </a:lnTo>
                      <a:lnTo>
                        <a:pt x="209" y="86"/>
                      </a:lnTo>
                      <a:lnTo>
                        <a:pt x="207" y="84"/>
                      </a:lnTo>
                      <a:lnTo>
                        <a:pt x="205" y="83"/>
                      </a:lnTo>
                      <a:lnTo>
                        <a:pt x="203" y="81"/>
                      </a:lnTo>
                      <a:lnTo>
                        <a:pt x="200" y="81"/>
                      </a:lnTo>
                      <a:lnTo>
                        <a:pt x="198" y="81"/>
                      </a:lnTo>
                      <a:lnTo>
                        <a:pt x="196" y="83"/>
                      </a:lnTo>
                      <a:lnTo>
                        <a:pt x="194" y="84"/>
                      </a:lnTo>
                      <a:lnTo>
                        <a:pt x="194" y="90"/>
                      </a:lnTo>
                      <a:lnTo>
                        <a:pt x="192" y="94"/>
                      </a:lnTo>
                      <a:lnTo>
                        <a:pt x="190" y="102"/>
                      </a:lnTo>
                      <a:lnTo>
                        <a:pt x="186" y="109"/>
                      </a:lnTo>
                      <a:lnTo>
                        <a:pt x="184" y="115"/>
                      </a:lnTo>
                      <a:lnTo>
                        <a:pt x="184" y="117"/>
                      </a:lnTo>
                      <a:lnTo>
                        <a:pt x="182" y="119"/>
                      </a:lnTo>
                      <a:lnTo>
                        <a:pt x="180" y="123"/>
                      </a:lnTo>
                      <a:lnTo>
                        <a:pt x="177" y="129"/>
                      </a:lnTo>
                      <a:lnTo>
                        <a:pt x="173" y="131"/>
                      </a:lnTo>
                      <a:lnTo>
                        <a:pt x="173" y="132"/>
                      </a:lnTo>
                      <a:lnTo>
                        <a:pt x="171" y="134"/>
                      </a:lnTo>
                      <a:lnTo>
                        <a:pt x="171" y="138"/>
                      </a:lnTo>
                      <a:lnTo>
                        <a:pt x="167" y="142"/>
                      </a:lnTo>
                      <a:lnTo>
                        <a:pt x="165" y="146"/>
                      </a:lnTo>
                      <a:lnTo>
                        <a:pt x="165" y="150"/>
                      </a:lnTo>
                      <a:lnTo>
                        <a:pt x="167" y="155"/>
                      </a:lnTo>
                      <a:lnTo>
                        <a:pt x="167" y="161"/>
                      </a:lnTo>
                      <a:lnTo>
                        <a:pt x="169" y="161"/>
                      </a:lnTo>
                      <a:lnTo>
                        <a:pt x="163" y="165"/>
                      </a:lnTo>
                      <a:lnTo>
                        <a:pt x="161" y="167"/>
                      </a:lnTo>
                      <a:lnTo>
                        <a:pt x="155" y="169"/>
                      </a:lnTo>
                      <a:lnTo>
                        <a:pt x="152" y="171"/>
                      </a:lnTo>
                      <a:lnTo>
                        <a:pt x="148" y="173"/>
                      </a:lnTo>
                      <a:lnTo>
                        <a:pt x="142" y="177"/>
                      </a:lnTo>
                      <a:lnTo>
                        <a:pt x="140" y="177"/>
                      </a:lnTo>
                      <a:lnTo>
                        <a:pt x="136" y="179"/>
                      </a:lnTo>
                      <a:lnTo>
                        <a:pt x="132" y="180"/>
                      </a:lnTo>
                      <a:lnTo>
                        <a:pt x="127" y="180"/>
                      </a:lnTo>
                      <a:lnTo>
                        <a:pt x="125" y="182"/>
                      </a:lnTo>
                      <a:lnTo>
                        <a:pt x="119" y="184"/>
                      </a:lnTo>
                      <a:lnTo>
                        <a:pt x="119" y="188"/>
                      </a:lnTo>
                      <a:lnTo>
                        <a:pt x="119" y="192"/>
                      </a:lnTo>
                      <a:lnTo>
                        <a:pt x="119" y="194"/>
                      </a:lnTo>
                      <a:lnTo>
                        <a:pt x="119" y="196"/>
                      </a:lnTo>
                      <a:lnTo>
                        <a:pt x="119" y="200"/>
                      </a:lnTo>
                      <a:lnTo>
                        <a:pt x="119" y="205"/>
                      </a:lnTo>
                      <a:lnTo>
                        <a:pt x="119" y="211"/>
                      </a:lnTo>
                      <a:lnTo>
                        <a:pt x="119" y="217"/>
                      </a:lnTo>
                      <a:lnTo>
                        <a:pt x="115" y="221"/>
                      </a:lnTo>
                      <a:lnTo>
                        <a:pt x="113" y="225"/>
                      </a:lnTo>
                      <a:lnTo>
                        <a:pt x="109" y="227"/>
                      </a:lnTo>
                      <a:lnTo>
                        <a:pt x="109" y="228"/>
                      </a:lnTo>
                      <a:lnTo>
                        <a:pt x="109" y="232"/>
                      </a:lnTo>
                      <a:lnTo>
                        <a:pt x="107" y="236"/>
                      </a:lnTo>
                      <a:lnTo>
                        <a:pt x="109" y="242"/>
                      </a:lnTo>
                      <a:lnTo>
                        <a:pt x="111" y="246"/>
                      </a:lnTo>
                      <a:lnTo>
                        <a:pt x="113" y="248"/>
                      </a:lnTo>
                      <a:lnTo>
                        <a:pt x="115" y="250"/>
                      </a:lnTo>
                      <a:lnTo>
                        <a:pt x="111" y="251"/>
                      </a:lnTo>
                      <a:lnTo>
                        <a:pt x="106" y="251"/>
                      </a:lnTo>
                      <a:lnTo>
                        <a:pt x="102" y="250"/>
                      </a:lnTo>
                      <a:lnTo>
                        <a:pt x="98" y="251"/>
                      </a:lnTo>
                      <a:lnTo>
                        <a:pt x="94" y="257"/>
                      </a:lnTo>
                      <a:lnTo>
                        <a:pt x="92" y="261"/>
                      </a:lnTo>
                      <a:lnTo>
                        <a:pt x="88" y="265"/>
                      </a:lnTo>
                      <a:lnTo>
                        <a:pt x="86" y="269"/>
                      </a:lnTo>
                      <a:lnTo>
                        <a:pt x="84" y="273"/>
                      </a:lnTo>
                      <a:lnTo>
                        <a:pt x="81" y="271"/>
                      </a:lnTo>
                      <a:lnTo>
                        <a:pt x="77" y="267"/>
                      </a:lnTo>
                      <a:lnTo>
                        <a:pt x="71" y="263"/>
                      </a:lnTo>
                      <a:lnTo>
                        <a:pt x="67" y="259"/>
                      </a:lnTo>
                      <a:lnTo>
                        <a:pt x="67" y="257"/>
                      </a:lnTo>
                      <a:lnTo>
                        <a:pt x="67" y="255"/>
                      </a:lnTo>
                      <a:lnTo>
                        <a:pt x="67" y="253"/>
                      </a:lnTo>
                      <a:lnTo>
                        <a:pt x="67" y="250"/>
                      </a:lnTo>
                      <a:lnTo>
                        <a:pt x="67" y="248"/>
                      </a:lnTo>
                      <a:lnTo>
                        <a:pt x="63" y="244"/>
                      </a:lnTo>
                      <a:lnTo>
                        <a:pt x="61" y="242"/>
                      </a:lnTo>
                      <a:lnTo>
                        <a:pt x="60" y="238"/>
                      </a:lnTo>
                      <a:lnTo>
                        <a:pt x="56" y="238"/>
                      </a:lnTo>
                      <a:lnTo>
                        <a:pt x="54" y="238"/>
                      </a:lnTo>
                      <a:lnTo>
                        <a:pt x="52" y="236"/>
                      </a:lnTo>
                      <a:lnTo>
                        <a:pt x="48" y="236"/>
                      </a:lnTo>
                      <a:lnTo>
                        <a:pt x="44" y="232"/>
                      </a:lnTo>
                      <a:lnTo>
                        <a:pt x="40" y="232"/>
                      </a:lnTo>
                      <a:lnTo>
                        <a:pt x="38" y="230"/>
                      </a:lnTo>
                      <a:lnTo>
                        <a:pt x="36" y="227"/>
                      </a:lnTo>
                      <a:lnTo>
                        <a:pt x="38" y="225"/>
                      </a:lnTo>
                      <a:lnTo>
                        <a:pt x="38" y="223"/>
                      </a:lnTo>
                      <a:lnTo>
                        <a:pt x="36" y="223"/>
                      </a:lnTo>
                      <a:lnTo>
                        <a:pt x="35" y="221"/>
                      </a:lnTo>
                      <a:lnTo>
                        <a:pt x="33" y="219"/>
                      </a:lnTo>
                      <a:lnTo>
                        <a:pt x="31" y="219"/>
                      </a:lnTo>
                      <a:lnTo>
                        <a:pt x="27" y="217"/>
                      </a:lnTo>
                      <a:lnTo>
                        <a:pt x="23" y="215"/>
                      </a:lnTo>
                      <a:lnTo>
                        <a:pt x="23" y="213"/>
                      </a:lnTo>
                      <a:lnTo>
                        <a:pt x="23" y="211"/>
                      </a:lnTo>
                      <a:lnTo>
                        <a:pt x="21" y="211"/>
                      </a:lnTo>
                      <a:lnTo>
                        <a:pt x="19" y="209"/>
                      </a:lnTo>
                      <a:lnTo>
                        <a:pt x="19" y="205"/>
                      </a:lnTo>
                      <a:lnTo>
                        <a:pt x="17" y="203"/>
                      </a:lnTo>
                      <a:lnTo>
                        <a:pt x="17" y="202"/>
                      </a:lnTo>
                      <a:lnTo>
                        <a:pt x="17" y="198"/>
                      </a:lnTo>
                      <a:lnTo>
                        <a:pt x="17" y="196"/>
                      </a:lnTo>
                      <a:lnTo>
                        <a:pt x="13" y="192"/>
                      </a:lnTo>
                      <a:lnTo>
                        <a:pt x="13" y="188"/>
                      </a:lnTo>
                      <a:lnTo>
                        <a:pt x="13" y="186"/>
                      </a:lnTo>
                      <a:lnTo>
                        <a:pt x="13" y="184"/>
                      </a:lnTo>
                      <a:lnTo>
                        <a:pt x="15" y="18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90" name="Freeform 236"/>
                <p:cNvSpPr>
                  <a:spLocks/>
                </p:cNvSpPr>
                <p:nvPr/>
              </p:nvSpPr>
              <p:spPr bwMode="auto">
                <a:xfrm>
                  <a:off x="1900490" y="3253025"/>
                  <a:ext cx="686207" cy="790793"/>
                </a:xfrm>
                <a:custGeom>
                  <a:avLst/>
                  <a:gdLst>
                    <a:gd name="T0" fmla="*/ 2147483647 w 691"/>
                    <a:gd name="T1" fmla="*/ 2147483647 h 789"/>
                    <a:gd name="T2" fmla="*/ 2147483647 w 691"/>
                    <a:gd name="T3" fmla="*/ 2147483647 h 789"/>
                    <a:gd name="T4" fmla="*/ 2147483647 w 691"/>
                    <a:gd name="T5" fmla="*/ 2147483647 h 789"/>
                    <a:gd name="T6" fmla="*/ 2147483647 w 691"/>
                    <a:gd name="T7" fmla="*/ 2147483647 h 789"/>
                    <a:gd name="T8" fmla="*/ 2147483647 w 691"/>
                    <a:gd name="T9" fmla="*/ 2147483647 h 789"/>
                    <a:gd name="T10" fmla="*/ 2147483647 w 691"/>
                    <a:gd name="T11" fmla="*/ 2147483647 h 789"/>
                    <a:gd name="T12" fmla="*/ 2147483647 w 691"/>
                    <a:gd name="T13" fmla="*/ 2147483647 h 789"/>
                    <a:gd name="T14" fmla="*/ 2147483647 w 691"/>
                    <a:gd name="T15" fmla="*/ 2147483647 h 789"/>
                    <a:gd name="T16" fmla="*/ 2147483647 w 691"/>
                    <a:gd name="T17" fmla="*/ 2147483647 h 789"/>
                    <a:gd name="T18" fmla="*/ 2147483647 w 691"/>
                    <a:gd name="T19" fmla="*/ 2147483647 h 789"/>
                    <a:gd name="T20" fmla="*/ 2147483647 w 691"/>
                    <a:gd name="T21" fmla="*/ 2147483647 h 789"/>
                    <a:gd name="T22" fmla="*/ 2147483647 w 691"/>
                    <a:gd name="T23" fmla="*/ 2147483647 h 789"/>
                    <a:gd name="T24" fmla="*/ 2147483647 w 691"/>
                    <a:gd name="T25" fmla="*/ 2147483647 h 789"/>
                    <a:gd name="T26" fmla="*/ 2147483647 w 691"/>
                    <a:gd name="T27" fmla="*/ 2147483647 h 789"/>
                    <a:gd name="T28" fmla="*/ 2147483647 w 691"/>
                    <a:gd name="T29" fmla="*/ 2147483647 h 789"/>
                    <a:gd name="T30" fmla="*/ 2147483647 w 691"/>
                    <a:gd name="T31" fmla="*/ 2147483647 h 789"/>
                    <a:gd name="T32" fmla="*/ 2147483647 w 691"/>
                    <a:gd name="T33" fmla="*/ 2147483647 h 789"/>
                    <a:gd name="T34" fmla="*/ 2147483647 w 691"/>
                    <a:gd name="T35" fmla="*/ 2147483647 h 789"/>
                    <a:gd name="T36" fmla="*/ 2147483647 w 691"/>
                    <a:gd name="T37" fmla="*/ 2147483647 h 789"/>
                    <a:gd name="T38" fmla="*/ 2147483647 w 691"/>
                    <a:gd name="T39" fmla="*/ 2147483647 h 789"/>
                    <a:gd name="T40" fmla="*/ 2147483647 w 691"/>
                    <a:gd name="T41" fmla="*/ 2147483647 h 789"/>
                    <a:gd name="T42" fmla="*/ 2147483647 w 691"/>
                    <a:gd name="T43" fmla="*/ 2147483647 h 789"/>
                    <a:gd name="T44" fmla="*/ 2147483647 w 691"/>
                    <a:gd name="T45" fmla="*/ 2147483647 h 789"/>
                    <a:gd name="T46" fmla="*/ 2147483647 w 691"/>
                    <a:gd name="T47" fmla="*/ 2147483647 h 789"/>
                    <a:gd name="T48" fmla="*/ 2147483647 w 691"/>
                    <a:gd name="T49" fmla="*/ 2147483647 h 789"/>
                    <a:gd name="T50" fmla="*/ 2147483647 w 691"/>
                    <a:gd name="T51" fmla="*/ 2147483647 h 789"/>
                    <a:gd name="T52" fmla="*/ 2147483647 w 691"/>
                    <a:gd name="T53" fmla="*/ 2147483647 h 789"/>
                    <a:gd name="T54" fmla="*/ 2147483647 w 691"/>
                    <a:gd name="T55" fmla="*/ 2147483647 h 789"/>
                    <a:gd name="T56" fmla="*/ 2147483647 w 691"/>
                    <a:gd name="T57" fmla="*/ 2147483647 h 789"/>
                    <a:gd name="T58" fmla="*/ 2147483647 w 691"/>
                    <a:gd name="T59" fmla="*/ 2147483647 h 789"/>
                    <a:gd name="T60" fmla="*/ 2147483647 w 691"/>
                    <a:gd name="T61" fmla="*/ 2147483647 h 789"/>
                    <a:gd name="T62" fmla="*/ 2147483647 w 691"/>
                    <a:gd name="T63" fmla="*/ 2147483647 h 789"/>
                    <a:gd name="T64" fmla="*/ 2147483647 w 691"/>
                    <a:gd name="T65" fmla="*/ 2147483647 h 789"/>
                    <a:gd name="T66" fmla="*/ 2147483647 w 691"/>
                    <a:gd name="T67" fmla="*/ 2147483647 h 789"/>
                    <a:gd name="T68" fmla="*/ 2147483647 w 691"/>
                    <a:gd name="T69" fmla="*/ 2147483647 h 789"/>
                    <a:gd name="T70" fmla="*/ 2147483647 w 691"/>
                    <a:gd name="T71" fmla="*/ 2147483647 h 789"/>
                    <a:gd name="T72" fmla="*/ 2147483647 w 691"/>
                    <a:gd name="T73" fmla="*/ 2147483647 h 789"/>
                    <a:gd name="T74" fmla="*/ 2147483647 w 691"/>
                    <a:gd name="T75" fmla="*/ 2147483647 h 789"/>
                    <a:gd name="T76" fmla="*/ 2147483647 w 691"/>
                    <a:gd name="T77" fmla="*/ 2147483647 h 789"/>
                    <a:gd name="T78" fmla="*/ 2147483647 w 691"/>
                    <a:gd name="T79" fmla="*/ 2147483647 h 789"/>
                    <a:gd name="T80" fmla="*/ 2147483647 w 691"/>
                    <a:gd name="T81" fmla="*/ 2147483647 h 789"/>
                    <a:gd name="T82" fmla="*/ 2147483647 w 691"/>
                    <a:gd name="T83" fmla="*/ 2147483647 h 789"/>
                    <a:gd name="T84" fmla="*/ 2147483647 w 691"/>
                    <a:gd name="T85" fmla="*/ 2147483647 h 789"/>
                    <a:gd name="T86" fmla="*/ 2147483647 w 691"/>
                    <a:gd name="T87" fmla="*/ 2147483647 h 789"/>
                    <a:gd name="T88" fmla="*/ 2147483647 w 691"/>
                    <a:gd name="T89" fmla="*/ 2147483647 h 789"/>
                    <a:gd name="T90" fmla="*/ 2147483647 w 691"/>
                    <a:gd name="T91" fmla="*/ 2147483647 h 789"/>
                    <a:gd name="T92" fmla="*/ 2147483647 w 691"/>
                    <a:gd name="T93" fmla="*/ 2147483647 h 789"/>
                    <a:gd name="T94" fmla="*/ 2147483647 w 691"/>
                    <a:gd name="T95" fmla="*/ 2147483647 h 789"/>
                    <a:gd name="T96" fmla="*/ 2147483647 w 691"/>
                    <a:gd name="T97" fmla="*/ 2147483647 h 789"/>
                    <a:gd name="T98" fmla="*/ 2147483647 w 691"/>
                    <a:gd name="T99" fmla="*/ 2147483647 h 789"/>
                    <a:gd name="T100" fmla="*/ 2147483647 w 691"/>
                    <a:gd name="T101" fmla="*/ 2147483647 h 789"/>
                    <a:gd name="T102" fmla="*/ 2147483647 w 691"/>
                    <a:gd name="T103" fmla="*/ 2147483647 h 789"/>
                    <a:gd name="T104" fmla="*/ 2147483647 w 691"/>
                    <a:gd name="T105" fmla="*/ 2147483647 h 789"/>
                    <a:gd name="T106" fmla="*/ 2147483647 w 691"/>
                    <a:gd name="T107" fmla="*/ 2147483647 h 789"/>
                    <a:gd name="T108" fmla="*/ 2147483647 w 691"/>
                    <a:gd name="T109" fmla="*/ 2147483647 h 789"/>
                    <a:gd name="T110" fmla="*/ 2147483647 w 691"/>
                    <a:gd name="T111" fmla="*/ 2147483647 h 789"/>
                    <a:gd name="T112" fmla="*/ 2147483647 w 691"/>
                    <a:gd name="T113" fmla="*/ 2147483647 h 789"/>
                    <a:gd name="T114" fmla="*/ 2147483647 w 691"/>
                    <a:gd name="T115" fmla="*/ 2147483647 h 7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1"/>
                    <a:gd name="T175" fmla="*/ 0 h 789"/>
                    <a:gd name="T176" fmla="*/ 691 w 691"/>
                    <a:gd name="T177" fmla="*/ 789 h 7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1" h="789">
                      <a:moveTo>
                        <a:pt x="513" y="33"/>
                      </a:moveTo>
                      <a:lnTo>
                        <a:pt x="513" y="35"/>
                      </a:lnTo>
                      <a:lnTo>
                        <a:pt x="493" y="31"/>
                      </a:lnTo>
                      <a:lnTo>
                        <a:pt x="478" y="29"/>
                      </a:lnTo>
                      <a:lnTo>
                        <a:pt x="468" y="23"/>
                      </a:lnTo>
                      <a:lnTo>
                        <a:pt x="459" y="22"/>
                      </a:lnTo>
                      <a:lnTo>
                        <a:pt x="449" y="25"/>
                      </a:lnTo>
                      <a:lnTo>
                        <a:pt x="445" y="25"/>
                      </a:lnTo>
                      <a:lnTo>
                        <a:pt x="434" y="25"/>
                      </a:lnTo>
                      <a:lnTo>
                        <a:pt x="424" y="31"/>
                      </a:lnTo>
                      <a:lnTo>
                        <a:pt x="420" y="35"/>
                      </a:lnTo>
                      <a:lnTo>
                        <a:pt x="415" y="43"/>
                      </a:lnTo>
                      <a:lnTo>
                        <a:pt x="401" y="66"/>
                      </a:lnTo>
                      <a:lnTo>
                        <a:pt x="394" y="77"/>
                      </a:lnTo>
                      <a:lnTo>
                        <a:pt x="386" y="85"/>
                      </a:lnTo>
                      <a:lnTo>
                        <a:pt x="376" y="87"/>
                      </a:lnTo>
                      <a:lnTo>
                        <a:pt x="371" y="85"/>
                      </a:lnTo>
                      <a:lnTo>
                        <a:pt x="369" y="77"/>
                      </a:lnTo>
                      <a:lnTo>
                        <a:pt x="363" y="68"/>
                      </a:lnTo>
                      <a:lnTo>
                        <a:pt x="355" y="64"/>
                      </a:lnTo>
                      <a:lnTo>
                        <a:pt x="346" y="60"/>
                      </a:lnTo>
                      <a:lnTo>
                        <a:pt x="340" y="58"/>
                      </a:lnTo>
                      <a:lnTo>
                        <a:pt x="332" y="60"/>
                      </a:lnTo>
                      <a:lnTo>
                        <a:pt x="328" y="62"/>
                      </a:lnTo>
                      <a:lnTo>
                        <a:pt x="321" y="66"/>
                      </a:lnTo>
                      <a:lnTo>
                        <a:pt x="313" y="70"/>
                      </a:lnTo>
                      <a:lnTo>
                        <a:pt x="309" y="66"/>
                      </a:lnTo>
                      <a:lnTo>
                        <a:pt x="305" y="60"/>
                      </a:lnTo>
                      <a:lnTo>
                        <a:pt x="298" y="56"/>
                      </a:lnTo>
                      <a:lnTo>
                        <a:pt x="290" y="58"/>
                      </a:lnTo>
                      <a:lnTo>
                        <a:pt x="286" y="60"/>
                      </a:lnTo>
                      <a:lnTo>
                        <a:pt x="282" y="64"/>
                      </a:lnTo>
                      <a:lnTo>
                        <a:pt x="278" y="68"/>
                      </a:lnTo>
                      <a:lnTo>
                        <a:pt x="276" y="70"/>
                      </a:lnTo>
                      <a:lnTo>
                        <a:pt x="271" y="68"/>
                      </a:lnTo>
                      <a:lnTo>
                        <a:pt x="263" y="66"/>
                      </a:lnTo>
                      <a:lnTo>
                        <a:pt x="257" y="62"/>
                      </a:lnTo>
                      <a:lnTo>
                        <a:pt x="252" y="58"/>
                      </a:lnTo>
                      <a:lnTo>
                        <a:pt x="248" y="54"/>
                      </a:lnTo>
                      <a:lnTo>
                        <a:pt x="242" y="48"/>
                      </a:lnTo>
                      <a:lnTo>
                        <a:pt x="236" y="43"/>
                      </a:lnTo>
                      <a:lnTo>
                        <a:pt x="232" y="37"/>
                      </a:lnTo>
                      <a:lnTo>
                        <a:pt x="227" y="31"/>
                      </a:lnTo>
                      <a:lnTo>
                        <a:pt x="221" y="31"/>
                      </a:lnTo>
                      <a:lnTo>
                        <a:pt x="217" y="31"/>
                      </a:lnTo>
                      <a:lnTo>
                        <a:pt x="213" y="29"/>
                      </a:lnTo>
                      <a:lnTo>
                        <a:pt x="207" y="27"/>
                      </a:lnTo>
                      <a:lnTo>
                        <a:pt x="200" y="23"/>
                      </a:lnTo>
                      <a:lnTo>
                        <a:pt x="196" y="20"/>
                      </a:lnTo>
                      <a:lnTo>
                        <a:pt x="192" y="16"/>
                      </a:lnTo>
                      <a:lnTo>
                        <a:pt x="188" y="10"/>
                      </a:lnTo>
                      <a:lnTo>
                        <a:pt x="184" y="4"/>
                      </a:lnTo>
                      <a:lnTo>
                        <a:pt x="181" y="0"/>
                      </a:lnTo>
                      <a:lnTo>
                        <a:pt x="175" y="0"/>
                      </a:lnTo>
                      <a:lnTo>
                        <a:pt x="169" y="2"/>
                      </a:lnTo>
                      <a:lnTo>
                        <a:pt x="167" y="6"/>
                      </a:lnTo>
                      <a:lnTo>
                        <a:pt x="165" y="14"/>
                      </a:lnTo>
                      <a:lnTo>
                        <a:pt x="163" y="16"/>
                      </a:lnTo>
                      <a:lnTo>
                        <a:pt x="161" y="18"/>
                      </a:lnTo>
                      <a:lnTo>
                        <a:pt x="158" y="18"/>
                      </a:lnTo>
                      <a:lnTo>
                        <a:pt x="156" y="16"/>
                      </a:lnTo>
                      <a:lnTo>
                        <a:pt x="158" y="12"/>
                      </a:lnTo>
                      <a:lnTo>
                        <a:pt x="156" y="10"/>
                      </a:lnTo>
                      <a:lnTo>
                        <a:pt x="152" y="16"/>
                      </a:lnTo>
                      <a:lnTo>
                        <a:pt x="146" y="23"/>
                      </a:lnTo>
                      <a:lnTo>
                        <a:pt x="140" y="29"/>
                      </a:lnTo>
                      <a:lnTo>
                        <a:pt x="138" y="33"/>
                      </a:lnTo>
                      <a:lnTo>
                        <a:pt x="138" y="43"/>
                      </a:lnTo>
                      <a:lnTo>
                        <a:pt x="138" y="48"/>
                      </a:lnTo>
                      <a:lnTo>
                        <a:pt x="140" y="56"/>
                      </a:lnTo>
                      <a:lnTo>
                        <a:pt x="140" y="60"/>
                      </a:lnTo>
                      <a:lnTo>
                        <a:pt x="138" y="66"/>
                      </a:lnTo>
                      <a:lnTo>
                        <a:pt x="133" y="70"/>
                      </a:lnTo>
                      <a:lnTo>
                        <a:pt x="125" y="71"/>
                      </a:lnTo>
                      <a:lnTo>
                        <a:pt x="119" y="71"/>
                      </a:lnTo>
                      <a:lnTo>
                        <a:pt x="111" y="71"/>
                      </a:lnTo>
                      <a:lnTo>
                        <a:pt x="104" y="73"/>
                      </a:lnTo>
                      <a:lnTo>
                        <a:pt x="102" y="77"/>
                      </a:lnTo>
                      <a:lnTo>
                        <a:pt x="102" y="81"/>
                      </a:lnTo>
                      <a:lnTo>
                        <a:pt x="104" y="83"/>
                      </a:lnTo>
                      <a:lnTo>
                        <a:pt x="104" y="85"/>
                      </a:lnTo>
                      <a:lnTo>
                        <a:pt x="106" y="93"/>
                      </a:lnTo>
                      <a:lnTo>
                        <a:pt x="108" y="100"/>
                      </a:lnTo>
                      <a:lnTo>
                        <a:pt x="108" y="102"/>
                      </a:lnTo>
                      <a:lnTo>
                        <a:pt x="108" y="108"/>
                      </a:lnTo>
                      <a:lnTo>
                        <a:pt x="104" y="116"/>
                      </a:lnTo>
                      <a:lnTo>
                        <a:pt x="98" y="119"/>
                      </a:lnTo>
                      <a:lnTo>
                        <a:pt x="94" y="123"/>
                      </a:lnTo>
                      <a:lnTo>
                        <a:pt x="90" y="131"/>
                      </a:lnTo>
                      <a:lnTo>
                        <a:pt x="88" y="142"/>
                      </a:lnTo>
                      <a:lnTo>
                        <a:pt x="88" y="154"/>
                      </a:lnTo>
                      <a:lnTo>
                        <a:pt x="88" y="164"/>
                      </a:lnTo>
                      <a:lnTo>
                        <a:pt x="88" y="173"/>
                      </a:lnTo>
                      <a:lnTo>
                        <a:pt x="83" y="179"/>
                      </a:lnTo>
                      <a:lnTo>
                        <a:pt x="79" y="181"/>
                      </a:lnTo>
                      <a:lnTo>
                        <a:pt x="73" y="183"/>
                      </a:lnTo>
                      <a:lnTo>
                        <a:pt x="67" y="185"/>
                      </a:lnTo>
                      <a:lnTo>
                        <a:pt x="56" y="189"/>
                      </a:lnTo>
                      <a:lnTo>
                        <a:pt x="48" y="189"/>
                      </a:lnTo>
                      <a:lnTo>
                        <a:pt x="42" y="187"/>
                      </a:lnTo>
                      <a:lnTo>
                        <a:pt x="33" y="187"/>
                      </a:lnTo>
                      <a:lnTo>
                        <a:pt x="23" y="189"/>
                      </a:lnTo>
                      <a:lnTo>
                        <a:pt x="12" y="187"/>
                      </a:lnTo>
                      <a:lnTo>
                        <a:pt x="8" y="187"/>
                      </a:lnTo>
                      <a:lnTo>
                        <a:pt x="6" y="192"/>
                      </a:lnTo>
                      <a:lnTo>
                        <a:pt x="6" y="206"/>
                      </a:lnTo>
                      <a:lnTo>
                        <a:pt x="6" y="215"/>
                      </a:lnTo>
                      <a:lnTo>
                        <a:pt x="4" y="223"/>
                      </a:lnTo>
                      <a:lnTo>
                        <a:pt x="2" y="235"/>
                      </a:lnTo>
                      <a:lnTo>
                        <a:pt x="0" y="250"/>
                      </a:lnTo>
                      <a:lnTo>
                        <a:pt x="0" y="261"/>
                      </a:lnTo>
                      <a:lnTo>
                        <a:pt x="2" y="269"/>
                      </a:lnTo>
                      <a:lnTo>
                        <a:pt x="2" y="277"/>
                      </a:lnTo>
                      <a:lnTo>
                        <a:pt x="4" y="285"/>
                      </a:lnTo>
                      <a:lnTo>
                        <a:pt x="6" y="286"/>
                      </a:lnTo>
                      <a:lnTo>
                        <a:pt x="8" y="294"/>
                      </a:lnTo>
                      <a:lnTo>
                        <a:pt x="12" y="302"/>
                      </a:lnTo>
                      <a:lnTo>
                        <a:pt x="14" y="311"/>
                      </a:lnTo>
                      <a:lnTo>
                        <a:pt x="16" y="319"/>
                      </a:lnTo>
                      <a:lnTo>
                        <a:pt x="21" y="323"/>
                      </a:lnTo>
                      <a:lnTo>
                        <a:pt x="21" y="325"/>
                      </a:lnTo>
                      <a:lnTo>
                        <a:pt x="25" y="327"/>
                      </a:lnTo>
                      <a:lnTo>
                        <a:pt x="29" y="327"/>
                      </a:lnTo>
                      <a:lnTo>
                        <a:pt x="35" y="329"/>
                      </a:lnTo>
                      <a:lnTo>
                        <a:pt x="37" y="334"/>
                      </a:lnTo>
                      <a:lnTo>
                        <a:pt x="40" y="342"/>
                      </a:lnTo>
                      <a:lnTo>
                        <a:pt x="44" y="344"/>
                      </a:lnTo>
                      <a:lnTo>
                        <a:pt x="48" y="348"/>
                      </a:lnTo>
                      <a:lnTo>
                        <a:pt x="52" y="357"/>
                      </a:lnTo>
                      <a:lnTo>
                        <a:pt x="60" y="369"/>
                      </a:lnTo>
                      <a:lnTo>
                        <a:pt x="65" y="381"/>
                      </a:lnTo>
                      <a:lnTo>
                        <a:pt x="67" y="390"/>
                      </a:lnTo>
                      <a:lnTo>
                        <a:pt x="71" y="402"/>
                      </a:lnTo>
                      <a:lnTo>
                        <a:pt x="75" y="409"/>
                      </a:lnTo>
                      <a:lnTo>
                        <a:pt x="79" y="415"/>
                      </a:lnTo>
                      <a:lnTo>
                        <a:pt x="87" y="419"/>
                      </a:lnTo>
                      <a:lnTo>
                        <a:pt x="94" y="419"/>
                      </a:lnTo>
                      <a:lnTo>
                        <a:pt x="102" y="415"/>
                      </a:lnTo>
                      <a:lnTo>
                        <a:pt x="108" y="413"/>
                      </a:lnTo>
                      <a:lnTo>
                        <a:pt x="113" y="411"/>
                      </a:lnTo>
                      <a:lnTo>
                        <a:pt x="119" y="409"/>
                      </a:lnTo>
                      <a:lnTo>
                        <a:pt x="125" y="407"/>
                      </a:lnTo>
                      <a:lnTo>
                        <a:pt x="127" y="409"/>
                      </a:lnTo>
                      <a:lnTo>
                        <a:pt x="131" y="413"/>
                      </a:lnTo>
                      <a:lnTo>
                        <a:pt x="133" y="415"/>
                      </a:lnTo>
                      <a:lnTo>
                        <a:pt x="134" y="415"/>
                      </a:lnTo>
                      <a:lnTo>
                        <a:pt x="136" y="417"/>
                      </a:lnTo>
                      <a:lnTo>
                        <a:pt x="142" y="425"/>
                      </a:lnTo>
                      <a:lnTo>
                        <a:pt x="148" y="432"/>
                      </a:lnTo>
                      <a:lnTo>
                        <a:pt x="152" y="438"/>
                      </a:lnTo>
                      <a:lnTo>
                        <a:pt x="156" y="446"/>
                      </a:lnTo>
                      <a:lnTo>
                        <a:pt x="159" y="453"/>
                      </a:lnTo>
                      <a:lnTo>
                        <a:pt x="163" y="461"/>
                      </a:lnTo>
                      <a:lnTo>
                        <a:pt x="163" y="469"/>
                      </a:lnTo>
                      <a:lnTo>
                        <a:pt x="163" y="477"/>
                      </a:lnTo>
                      <a:lnTo>
                        <a:pt x="167" y="484"/>
                      </a:lnTo>
                      <a:lnTo>
                        <a:pt x="167" y="488"/>
                      </a:lnTo>
                      <a:lnTo>
                        <a:pt x="165" y="494"/>
                      </a:lnTo>
                      <a:lnTo>
                        <a:pt x="165" y="500"/>
                      </a:lnTo>
                      <a:lnTo>
                        <a:pt x="167" y="503"/>
                      </a:lnTo>
                      <a:lnTo>
                        <a:pt x="169" y="507"/>
                      </a:lnTo>
                      <a:lnTo>
                        <a:pt x="171" y="515"/>
                      </a:lnTo>
                      <a:lnTo>
                        <a:pt x="171" y="523"/>
                      </a:lnTo>
                      <a:lnTo>
                        <a:pt x="173" y="524"/>
                      </a:lnTo>
                      <a:lnTo>
                        <a:pt x="173" y="526"/>
                      </a:lnTo>
                      <a:lnTo>
                        <a:pt x="175" y="526"/>
                      </a:lnTo>
                      <a:lnTo>
                        <a:pt x="175" y="528"/>
                      </a:lnTo>
                      <a:lnTo>
                        <a:pt x="177" y="534"/>
                      </a:lnTo>
                      <a:lnTo>
                        <a:pt x="182" y="540"/>
                      </a:lnTo>
                      <a:lnTo>
                        <a:pt x="182" y="546"/>
                      </a:lnTo>
                      <a:lnTo>
                        <a:pt x="184" y="551"/>
                      </a:lnTo>
                      <a:lnTo>
                        <a:pt x="184" y="553"/>
                      </a:lnTo>
                      <a:lnTo>
                        <a:pt x="184" y="557"/>
                      </a:lnTo>
                      <a:lnTo>
                        <a:pt x="186" y="565"/>
                      </a:lnTo>
                      <a:lnTo>
                        <a:pt x="188" y="569"/>
                      </a:lnTo>
                      <a:lnTo>
                        <a:pt x="190" y="574"/>
                      </a:lnTo>
                      <a:lnTo>
                        <a:pt x="194" y="578"/>
                      </a:lnTo>
                      <a:lnTo>
                        <a:pt x="198" y="584"/>
                      </a:lnTo>
                      <a:lnTo>
                        <a:pt x="200" y="590"/>
                      </a:lnTo>
                      <a:lnTo>
                        <a:pt x="205" y="597"/>
                      </a:lnTo>
                      <a:lnTo>
                        <a:pt x="209" y="607"/>
                      </a:lnTo>
                      <a:lnTo>
                        <a:pt x="215" y="617"/>
                      </a:lnTo>
                      <a:lnTo>
                        <a:pt x="225" y="619"/>
                      </a:lnTo>
                      <a:lnTo>
                        <a:pt x="230" y="620"/>
                      </a:lnTo>
                      <a:lnTo>
                        <a:pt x="234" y="620"/>
                      </a:lnTo>
                      <a:lnTo>
                        <a:pt x="238" y="626"/>
                      </a:lnTo>
                      <a:lnTo>
                        <a:pt x="240" y="630"/>
                      </a:lnTo>
                      <a:lnTo>
                        <a:pt x="240" y="636"/>
                      </a:lnTo>
                      <a:lnTo>
                        <a:pt x="246" y="636"/>
                      </a:lnTo>
                      <a:lnTo>
                        <a:pt x="252" y="636"/>
                      </a:lnTo>
                      <a:lnTo>
                        <a:pt x="261" y="634"/>
                      </a:lnTo>
                      <a:lnTo>
                        <a:pt x="273" y="638"/>
                      </a:lnTo>
                      <a:lnTo>
                        <a:pt x="284" y="642"/>
                      </a:lnTo>
                      <a:lnTo>
                        <a:pt x="294" y="645"/>
                      </a:lnTo>
                      <a:lnTo>
                        <a:pt x="303" y="647"/>
                      </a:lnTo>
                      <a:lnTo>
                        <a:pt x="307" y="655"/>
                      </a:lnTo>
                      <a:lnTo>
                        <a:pt x="307" y="659"/>
                      </a:lnTo>
                      <a:lnTo>
                        <a:pt x="309" y="665"/>
                      </a:lnTo>
                      <a:lnTo>
                        <a:pt x="311" y="674"/>
                      </a:lnTo>
                      <a:lnTo>
                        <a:pt x="309" y="680"/>
                      </a:lnTo>
                      <a:lnTo>
                        <a:pt x="311" y="688"/>
                      </a:lnTo>
                      <a:lnTo>
                        <a:pt x="313" y="692"/>
                      </a:lnTo>
                      <a:lnTo>
                        <a:pt x="315" y="699"/>
                      </a:lnTo>
                      <a:lnTo>
                        <a:pt x="309" y="705"/>
                      </a:lnTo>
                      <a:lnTo>
                        <a:pt x="303" y="711"/>
                      </a:lnTo>
                      <a:lnTo>
                        <a:pt x="296" y="715"/>
                      </a:lnTo>
                      <a:lnTo>
                        <a:pt x="292" y="718"/>
                      </a:lnTo>
                      <a:lnTo>
                        <a:pt x="292" y="722"/>
                      </a:lnTo>
                      <a:lnTo>
                        <a:pt x="294" y="726"/>
                      </a:lnTo>
                      <a:lnTo>
                        <a:pt x="298" y="728"/>
                      </a:lnTo>
                      <a:lnTo>
                        <a:pt x="301" y="728"/>
                      </a:lnTo>
                      <a:lnTo>
                        <a:pt x="307" y="728"/>
                      </a:lnTo>
                      <a:lnTo>
                        <a:pt x="313" y="728"/>
                      </a:lnTo>
                      <a:lnTo>
                        <a:pt x="317" y="724"/>
                      </a:lnTo>
                      <a:lnTo>
                        <a:pt x="321" y="722"/>
                      </a:lnTo>
                      <a:lnTo>
                        <a:pt x="338" y="718"/>
                      </a:lnTo>
                      <a:lnTo>
                        <a:pt x="344" y="718"/>
                      </a:lnTo>
                      <a:lnTo>
                        <a:pt x="347" y="724"/>
                      </a:lnTo>
                      <a:lnTo>
                        <a:pt x="351" y="728"/>
                      </a:lnTo>
                      <a:lnTo>
                        <a:pt x="351" y="730"/>
                      </a:lnTo>
                      <a:lnTo>
                        <a:pt x="353" y="741"/>
                      </a:lnTo>
                      <a:lnTo>
                        <a:pt x="355" y="747"/>
                      </a:lnTo>
                      <a:lnTo>
                        <a:pt x="355" y="751"/>
                      </a:lnTo>
                      <a:lnTo>
                        <a:pt x="361" y="761"/>
                      </a:lnTo>
                      <a:lnTo>
                        <a:pt x="372" y="772"/>
                      </a:lnTo>
                      <a:lnTo>
                        <a:pt x="386" y="776"/>
                      </a:lnTo>
                      <a:lnTo>
                        <a:pt x="395" y="778"/>
                      </a:lnTo>
                      <a:lnTo>
                        <a:pt x="399" y="789"/>
                      </a:lnTo>
                      <a:lnTo>
                        <a:pt x="401" y="784"/>
                      </a:lnTo>
                      <a:lnTo>
                        <a:pt x="407" y="768"/>
                      </a:lnTo>
                      <a:lnTo>
                        <a:pt x="419" y="747"/>
                      </a:lnTo>
                      <a:lnTo>
                        <a:pt x="420" y="741"/>
                      </a:lnTo>
                      <a:lnTo>
                        <a:pt x="424" y="736"/>
                      </a:lnTo>
                      <a:lnTo>
                        <a:pt x="422" y="730"/>
                      </a:lnTo>
                      <a:lnTo>
                        <a:pt x="420" y="722"/>
                      </a:lnTo>
                      <a:lnTo>
                        <a:pt x="420" y="713"/>
                      </a:lnTo>
                      <a:lnTo>
                        <a:pt x="420" y="703"/>
                      </a:lnTo>
                      <a:lnTo>
                        <a:pt x="420" y="692"/>
                      </a:lnTo>
                      <a:lnTo>
                        <a:pt x="420" y="682"/>
                      </a:lnTo>
                      <a:lnTo>
                        <a:pt x="422" y="668"/>
                      </a:lnTo>
                      <a:lnTo>
                        <a:pt x="422" y="663"/>
                      </a:lnTo>
                      <a:lnTo>
                        <a:pt x="422" y="653"/>
                      </a:lnTo>
                      <a:lnTo>
                        <a:pt x="422" y="647"/>
                      </a:lnTo>
                      <a:lnTo>
                        <a:pt x="422" y="644"/>
                      </a:lnTo>
                      <a:lnTo>
                        <a:pt x="422" y="638"/>
                      </a:lnTo>
                      <a:lnTo>
                        <a:pt x="426" y="634"/>
                      </a:lnTo>
                      <a:lnTo>
                        <a:pt x="428" y="628"/>
                      </a:lnTo>
                      <a:lnTo>
                        <a:pt x="430" y="622"/>
                      </a:lnTo>
                      <a:lnTo>
                        <a:pt x="432" y="615"/>
                      </a:lnTo>
                      <a:lnTo>
                        <a:pt x="432" y="609"/>
                      </a:lnTo>
                      <a:lnTo>
                        <a:pt x="432" y="601"/>
                      </a:lnTo>
                      <a:lnTo>
                        <a:pt x="434" y="596"/>
                      </a:lnTo>
                      <a:lnTo>
                        <a:pt x="436" y="586"/>
                      </a:lnTo>
                      <a:lnTo>
                        <a:pt x="438" y="580"/>
                      </a:lnTo>
                      <a:lnTo>
                        <a:pt x="443" y="576"/>
                      </a:lnTo>
                      <a:lnTo>
                        <a:pt x="449" y="571"/>
                      </a:lnTo>
                      <a:lnTo>
                        <a:pt x="455" y="569"/>
                      </a:lnTo>
                      <a:lnTo>
                        <a:pt x="455" y="565"/>
                      </a:lnTo>
                      <a:lnTo>
                        <a:pt x="455" y="559"/>
                      </a:lnTo>
                      <a:lnTo>
                        <a:pt x="459" y="555"/>
                      </a:lnTo>
                      <a:lnTo>
                        <a:pt x="465" y="555"/>
                      </a:lnTo>
                      <a:lnTo>
                        <a:pt x="470" y="555"/>
                      </a:lnTo>
                      <a:lnTo>
                        <a:pt x="476" y="555"/>
                      </a:lnTo>
                      <a:lnTo>
                        <a:pt x="478" y="553"/>
                      </a:lnTo>
                      <a:lnTo>
                        <a:pt x="476" y="551"/>
                      </a:lnTo>
                      <a:lnTo>
                        <a:pt x="474" y="546"/>
                      </a:lnTo>
                      <a:lnTo>
                        <a:pt x="470" y="542"/>
                      </a:lnTo>
                      <a:lnTo>
                        <a:pt x="472" y="534"/>
                      </a:lnTo>
                      <a:lnTo>
                        <a:pt x="474" y="528"/>
                      </a:lnTo>
                      <a:lnTo>
                        <a:pt x="472" y="521"/>
                      </a:lnTo>
                      <a:lnTo>
                        <a:pt x="470" y="515"/>
                      </a:lnTo>
                      <a:lnTo>
                        <a:pt x="472" y="511"/>
                      </a:lnTo>
                      <a:lnTo>
                        <a:pt x="474" y="507"/>
                      </a:lnTo>
                      <a:lnTo>
                        <a:pt x="474" y="505"/>
                      </a:lnTo>
                      <a:lnTo>
                        <a:pt x="478" y="494"/>
                      </a:lnTo>
                      <a:lnTo>
                        <a:pt x="482" y="486"/>
                      </a:lnTo>
                      <a:lnTo>
                        <a:pt x="491" y="480"/>
                      </a:lnTo>
                      <a:lnTo>
                        <a:pt x="495" y="478"/>
                      </a:lnTo>
                      <a:lnTo>
                        <a:pt x="499" y="477"/>
                      </a:lnTo>
                      <a:lnTo>
                        <a:pt x="501" y="477"/>
                      </a:lnTo>
                      <a:lnTo>
                        <a:pt x="505" y="477"/>
                      </a:lnTo>
                      <a:lnTo>
                        <a:pt x="507" y="471"/>
                      </a:lnTo>
                      <a:lnTo>
                        <a:pt x="511" y="467"/>
                      </a:lnTo>
                      <a:lnTo>
                        <a:pt x="514" y="463"/>
                      </a:lnTo>
                      <a:lnTo>
                        <a:pt x="518" y="455"/>
                      </a:lnTo>
                      <a:lnTo>
                        <a:pt x="520" y="452"/>
                      </a:lnTo>
                      <a:lnTo>
                        <a:pt x="526" y="448"/>
                      </a:lnTo>
                      <a:lnTo>
                        <a:pt x="534" y="444"/>
                      </a:lnTo>
                      <a:lnTo>
                        <a:pt x="536" y="442"/>
                      </a:lnTo>
                      <a:lnTo>
                        <a:pt x="537" y="440"/>
                      </a:lnTo>
                      <a:lnTo>
                        <a:pt x="537" y="434"/>
                      </a:lnTo>
                      <a:lnTo>
                        <a:pt x="539" y="429"/>
                      </a:lnTo>
                      <a:lnTo>
                        <a:pt x="541" y="425"/>
                      </a:lnTo>
                      <a:lnTo>
                        <a:pt x="549" y="423"/>
                      </a:lnTo>
                      <a:lnTo>
                        <a:pt x="557" y="421"/>
                      </a:lnTo>
                      <a:lnTo>
                        <a:pt x="566" y="421"/>
                      </a:lnTo>
                      <a:lnTo>
                        <a:pt x="572" y="423"/>
                      </a:lnTo>
                      <a:lnTo>
                        <a:pt x="574" y="423"/>
                      </a:lnTo>
                      <a:lnTo>
                        <a:pt x="587" y="425"/>
                      </a:lnTo>
                      <a:lnTo>
                        <a:pt x="597" y="429"/>
                      </a:lnTo>
                      <a:lnTo>
                        <a:pt x="607" y="430"/>
                      </a:lnTo>
                      <a:lnTo>
                        <a:pt x="618" y="430"/>
                      </a:lnTo>
                      <a:lnTo>
                        <a:pt x="628" y="430"/>
                      </a:lnTo>
                      <a:lnTo>
                        <a:pt x="633" y="434"/>
                      </a:lnTo>
                      <a:lnTo>
                        <a:pt x="637" y="436"/>
                      </a:lnTo>
                      <a:lnTo>
                        <a:pt x="645" y="432"/>
                      </a:lnTo>
                      <a:lnTo>
                        <a:pt x="655" y="430"/>
                      </a:lnTo>
                      <a:lnTo>
                        <a:pt x="664" y="430"/>
                      </a:lnTo>
                      <a:lnTo>
                        <a:pt x="678" y="430"/>
                      </a:lnTo>
                      <a:lnTo>
                        <a:pt x="683" y="430"/>
                      </a:lnTo>
                      <a:lnTo>
                        <a:pt x="685" y="430"/>
                      </a:lnTo>
                      <a:lnTo>
                        <a:pt x="689" y="427"/>
                      </a:lnTo>
                      <a:lnTo>
                        <a:pt x="691" y="419"/>
                      </a:lnTo>
                      <a:lnTo>
                        <a:pt x="691" y="407"/>
                      </a:lnTo>
                      <a:lnTo>
                        <a:pt x="691" y="392"/>
                      </a:lnTo>
                      <a:lnTo>
                        <a:pt x="689" y="373"/>
                      </a:lnTo>
                      <a:lnTo>
                        <a:pt x="685" y="354"/>
                      </a:lnTo>
                      <a:lnTo>
                        <a:pt x="679" y="346"/>
                      </a:lnTo>
                      <a:lnTo>
                        <a:pt x="674" y="333"/>
                      </a:lnTo>
                      <a:lnTo>
                        <a:pt x="670" y="319"/>
                      </a:lnTo>
                      <a:lnTo>
                        <a:pt x="664" y="313"/>
                      </a:lnTo>
                      <a:lnTo>
                        <a:pt x="660" y="317"/>
                      </a:lnTo>
                      <a:lnTo>
                        <a:pt x="656" y="325"/>
                      </a:lnTo>
                      <a:lnTo>
                        <a:pt x="653" y="333"/>
                      </a:lnTo>
                      <a:lnTo>
                        <a:pt x="653" y="338"/>
                      </a:lnTo>
                      <a:lnTo>
                        <a:pt x="651" y="344"/>
                      </a:lnTo>
                      <a:lnTo>
                        <a:pt x="649" y="350"/>
                      </a:lnTo>
                      <a:lnTo>
                        <a:pt x="647" y="356"/>
                      </a:lnTo>
                      <a:lnTo>
                        <a:pt x="645" y="359"/>
                      </a:lnTo>
                      <a:lnTo>
                        <a:pt x="643" y="363"/>
                      </a:lnTo>
                      <a:lnTo>
                        <a:pt x="641" y="367"/>
                      </a:lnTo>
                      <a:lnTo>
                        <a:pt x="637" y="373"/>
                      </a:lnTo>
                      <a:lnTo>
                        <a:pt x="635" y="367"/>
                      </a:lnTo>
                      <a:lnTo>
                        <a:pt x="632" y="365"/>
                      </a:lnTo>
                      <a:lnTo>
                        <a:pt x="628" y="363"/>
                      </a:lnTo>
                      <a:lnTo>
                        <a:pt x="626" y="361"/>
                      </a:lnTo>
                      <a:lnTo>
                        <a:pt x="620" y="361"/>
                      </a:lnTo>
                      <a:lnTo>
                        <a:pt x="614" y="357"/>
                      </a:lnTo>
                      <a:lnTo>
                        <a:pt x="603" y="359"/>
                      </a:lnTo>
                      <a:lnTo>
                        <a:pt x="601" y="359"/>
                      </a:lnTo>
                      <a:lnTo>
                        <a:pt x="595" y="357"/>
                      </a:lnTo>
                      <a:lnTo>
                        <a:pt x="589" y="357"/>
                      </a:lnTo>
                      <a:lnTo>
                        <a:pt x="587" y="359"/>
                      </a:lnTo>
                      <a:lnTo>
                        <a:pt x="584" y="357"/>
                      </a:lnTo>
                      <a:lnTo>
                        <a:pt x="580" y="352"/>
                      </a:lnTo>
                      <a:lnTo>
                        <a:pt x="574" y="348"/>
                      </a:lnTo>
                      <a:lnTo>
                        <a:pt x="570" y="344"/>
                      </a:lnTo>
                      <a:lnTo>
                        <a:pt x="568" y="338"/>
                      </a:lnTo>
                      <a:lnTo>
                        <a:pt x="566" y="333"/>
                      </a:lnTo>
                      <a:lnTo>
                        <a:pt x="564" y="325"/>
                      </a:lnTo>
                      <a:lnTo>
                        <a:pt x="562" y="323"/>
                      </a:lnTo>
                      <a:lnTo>
                        <a:pt x="561" y="317"/>
                      </a:lnTo>
                      <a:lnTo>
                        <a:pt x="557" y="311"/>
                      </a:lnTo>
                      <a:lnTo>
                        <a:pt x="553" y="309"/>
                      </a:lnTo>
                      <a:lnTo>
                        <a:pt x="549" y="306"/>
                      </a:lnTo>
                      <a:lnTo>
                        <a:pt x="543" y="296"/>
                      </a:lnTo>
                      <a:lnTo>
                        <a:pt x="537" y="290"/>
                      </a:lnTo>
                      <a:lnTo>
                        <a:pt x="537" y="288"/>
                      </a:lnTo>
                      <a:lnTo>
                        <a:pt x="534" y="285"/>
                      </a:lnTo>
                      <a:lnTo>
                        <a:pt x="534" y="279"/>
                      </a:lnTo>
                      <a:lnTo>
                        <a:pt x="534" y="275"/>
                      </a:lnTo>
                      <a:lnTo>
                        <a:pt x="534" y="271"/>
                      </a:lnTo>
                      <a:lnTo>
                        <a:pt x="537" y="267"/>
                      </a:lnTo>
                      <a:lnTo>
                        <a:pt x="541" y="265"/>
                      </a:lnTo>
                      <a:lnTo>
                        <a:pt x="545" y="265"/>
                      </a:lnTo>
                      <a:lnTo>
                        <a:pt x="547" y="265"/>
                      </a:lnTo>
                      <a:lnTo>
                        <a:pt x="549" y="267"/>
                      </a:lnTo>
                      <a:lnTo>
                        <a:pt x="553" y="267"/>
                      </a:lnTo>
                      <a:lnTo>
                        <a:pt x="555" y="265"/>
                      </a:lnTo>
                      <a:lnTo>
                        <a:pt x="553" y="260"/>
                      </a:lnTo>
                      <a:lnTo>
                        <a:pt x="551" y="256"/>
                      </a:lnTo>
                      <a:lnTo>
                        <a:pt x="545" y="246"/>
                      </a:lnTo>
                      <a:lnTo>
                        <a:pt x="543" y="244"/>
                      </a:lnTo>
                      <a:lnTo>
                        <a:pt x="539" y="240"/>
                      </a:lnTo>
                      <a:lnTo>
                        <a:pt x="537" y="235"/>
                      </a:lnTo>
                      <a:lnTo>
                        <a:pt x="539" y="231"/>
                      </a:lnTo>
                      <a:lnTo>
                        <a:pt x="543" y="225"/>
                      </a:lnTo>
                      <a:lnTo>
                        <a:pt x="547" y="221"/>
                      </a:lnTo>
                      <a:lnTo>
                        <a:pt x="547" y="217"/>
                      </a:lnTo>
                      <a:lnTo>
                        <a:pt x="549" y="214"/>
                      </a:lnTo>
                      <a:lnTo>
                        <a:pt x="553" y="208"/>
                      </a:lnTo>
                      <a:lnTo>
                        <a:pt x="557" y="202"/>
                      </a:lnTo>
                      <a:lnTo>
                        <a:pt x="557" y="200"/>
                      </a:lnTo>
                      <a:lnTo>
                        <a:pt x="559" y="200"/>
                      </a:lnTo>
                      <a:lnTo>
                        <a:pt x="561" y="198"/>
                      </a:lnTo>
                      <a:lnTo>
                        <a:pt x="562" y="194"/>
                      </a:lnTo>
                      <a:lnTo>
                        <a:pt x="561" y="187"/>
                      </a:lnTo>
                      <a:lnTo>
                        <a:pt x="561" y="181"/>
                      </a:lnTo>
                      <a:lnTo>
                        <a:pt x="559" y="169"/>
                      </a:lnTo>
                      <a:lnTo>
                        <a:pt x="559" y="160"/>
                      </a:lnTo>
                      <a:lnTo>
                        <a:pt x="559" y="146"/>
                      </a:lnTo>
                      <a:lnTo>
                        <a:pt x="559" y="141"/>
                      </a:lnTo>
                      <a:lnTo>
                        <a:pt x="561" y="135"/>
                      </a:lnTo>
                      <a:lnTo>
                        <a:pt x="564" y="129"/>
                      </a:lnTo>
                      <a:lnTo>
                        <a:pt x="566" y="125"/>
                      </a:lnTo>
                      <a:lnTo>
                        <a:pt x="570" y="121"/>
                      </a:lnTo>
                      <a:lnTo>
                        <a:pt x="570" y="116"/>
                      </a:lnTo>
                      <a:lnTo>
                        <a:pt x="570" y="110"/>
                      </a:lnTo>
                      <a:lnTo>
                        <a:pt x="566" y="102"/>
                      </a:lnTo>
                      <a:lnTo>
                        <a:pt x="564" y="96"/>
                      </a:lnTo>
                      <a:lnTo>
                        <a:pt x="559" y="89"/>
                      </a:lnTo>
                      <a:lnTo>
                        <a:pt x="551" y="77"/>
                      </a:lnTo>
                      <a:lnTo>
                        <a:pt x="543" y="68"/>
                      </a:lnTo>
                      <a:lnTo>
                        <a:pt x="536" y="60"/>
                      </a:lnTo>
                      <a:lnTo>
                        <a:pt x="532" y="54"/>
                      </a:lnTo>
                      <a:lnTo>
                        <a:pt x="526" y="50"/>
                      </a:lnTo>
                      <a:lnTo>
                        <a:pt x="520" y="45"/>
                      </a:lnTo>
                      <a:lnTo>
                        <a:pt x="516" y="39"/>
                      </a:lnTo>
                      <a:lnTo>
                        <a:pt x="513" y="35"/>
                      </a:lnTo>
                      <a:lnTo>
                        <a:pt x="513" y="33"/>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91" name="Freeform 237"/>
                <p:cNvSpPr>
                  <a:spLocks/>
                </p:cNvSpPr>
                <p:nvPr/>
              </p:nvSpPr>
              <p:spPr bwMode="auto">
                <a:xfrm>
                  <a:off x="1550606" y="3192841"/>
                  <a:ext cx="587209" cy="800590"/>
                </a:xfrm>
                <a:custGeom>
                  <a:avLst/>
                  <a:gdLst>
                    <a:gd name="T0" fmla="*/ 2147483647 w 591"/>
                    <a:gd name="T1" fmla="*/ 2147483647 h 798"/>
                    <a:gd name="T2" fmla="*/ 2147483647 w 591"/>
                    <a:gd name="T3" fmla="*/ 2147483647 h 798"/>
                    <a:gd name="T4" fmla="*/ 2147483647 w 591"/>
                    <a:gd name="T5" fmla="*/ 2147483647 h 798"/>
                    <a:gd name="T6" fmla="*/ 2147483647 w 591"/>
                    <a:gd name="T7" fmla="*/ 2147483647 h 798"/>
                    <a:gd name="T8" fmla="*/ 2147483647 w 591"/>
                    <a:gd name="T9" fmla="*/ 2147483647 h 798"/>
                    <a:gd name="T10" fmla="*/ 2147483647 w 591"/>
                    <a:gd name="T11" fmla="*/ 2147483647 h 798"/>
                    <a:gd name="T12" fmla="*/ 2147483647 w 591"/>
                    <a:gd name="T13" fmla="*/ 2147483647 h 798"/>
                    <a:gd name="T14" fmla="*/ 2147483647 w 591"/>
                    <a:gd name="T15" fmla="*/ 2147483647 h 798"/>
                    <a:gd name="T16" fmla="*/ 2147483647 w 591"/>
                    <a:gd name="T17" fmla="*/ 2147483647 h 798"/>
                    <a:gd name="T18" fmla="*/ 2147483647 w 591"/>
                    <a:gd name="T19" fmla="*/ 2147483647 h 798"/>
                    <a:gd name="T20" fmla="*/ 2147483647 w 591"/>
                    <a:gd name="T21" fmla="*/ 2147483647 h 798"/>
                    <a:gd name="T22" fmla="*/ 2147483647 w 591"/>
                    <a:gd name="T23" fmla="*/ 2147483647 h 798"/>
                    <a:gd name="T24" fmla="*/ 2147483647 w 591"/>
                    <a:gd name="T25" fmla="*/ 2147483647 h 798"/>
                    <a:gd name="T26" fmla="*/ 2147483647 w 591"/>
                    <a:gd name="T27" fmla="*/ 2147483647 h 798"/>
                    <a:gd name="T28" fmla="*/ 2147483647 w 591"/>
                    <a:gd name="T29" fmla="*/ 2147483647 h 798"/>
                    <a:gd name="T30" fmla="*/ 2147483647 w 591"/>
                    <a:gd name="T31" fmla="*/ 2147483647 h 798"/>
                    <a:gd name="T32" fmla="*/ 2147483647 w 591"/>
                    <a:gd name="T33" fmla="*/ 2147483647 h 798"/>
                    <a:gd name="T34" fmla="*/ 2147483647 w 591"/>
                    <a:gd name="T35" fmla="*/ 2147483647 h 798"/>
                    <a:gd name="T36" fmla="*/ 2147483647 w 591"/>
                    <a:gd name="T37" fmla="*/ 2147483647 h 798"/>
                    <a:gd name="T38" fmla="*/ 2147483647 w 591"/>
                    <a:gd name="T39" fmla="*/ 2147483647 h 798"/>
                    <a:gd name="T40" fmla="*/ 2147483647 w 591"/>
                    <a:gd name="T41" fmla="*/ 2147483647 h 798"/>
                    <a:gd name="T42" fmla="*/ 2147483647 w 591"/>
                    <a:gd name="T43" fmla="*/ 2147483647 h 798"/>
                    <a:gd name="T44" fmla="*/ 2147483647 w 591"/>
                    <a:gd name="T45" fmla="*/ 2147483647 h 798"/>
                    <a:gd name="T46" fmla="*/ 2147483647 w 591"/>
                    <a:gd name="T47" fmla="*/ 2147483647 h 798"/>
                    <a:gd name="T48" fmla="*/ 2147483647 w 591"/>
                    <a:gd name="T49" fmla="*/ 2147483647 h 798"/>
                    <a:gd name="T50" fmla="*/ 2147483647 w 591"/>
                    <a:gd name="T51" fmla="*/ 2147483647 h 798"/>
                    <a:gd name="T52" fmla="*/ 2147483647 w 591"/>
                    <a:gd name="T53" fmla="*/ 2147483647 h 798"/>
                    <a:gd name="T54" fmla="*/ 2147483647 w 591"/>
                    <a:gd name="T55" fmla="*/ 2147483647 h 798"/>
                    <a:gd name="T56" fmla="*/ 2147483647 w 591"/>
                    <a:gd name="T57" fmla="*/ 2147483647 h 798"/>
                    <a:gd name="T58" fmla="*/ 2147483647 w 591"/>
                    <a:gd name="T59" fmla="*/ 2147483647 h 798"/>
                    <a:gd name="T60" fmla="*/ 2147483647 w 591"/>
                    <a:gd name="T61" fmla="*/ 2147483647 h 798"/>
                    <a:gd name="T62" fmla="*/ 2147483647 w 591"/>
                    <a:gd name="T63" fmla="*/ 2147483647 h 798"/>
                    <a:gd name="T64" fmla="*/ 2147483647 w 591"/>
                    <a:gd name="T65" fmla="*/ 2147483647 h 798"/>
                    <a:gd name="T66" fmla="*/ 2147483647 w 591"/>
                    <a:gd name="T67" fmla="*/ 2147483647 h 798"/>
                    <a:gd name="T68" fmla="*/ 2147483647 w 591"/>
                    <a:gd name="T69" fmla="*/ 2147483647 h 798"/>
                    <a:gd name="T70" fmla="*/ 2147483647 w 591"/>
                    <a:gd name="T71" fmla="*/ 2147483647 h 798"/>
                    <a:gd name="T72" fmla="*/ 2147483647 w 591"/>
                    <a:gd name="T73" fmla="*/ 2147483647 h 798"/>
                    <a:gd name="T74" fmla="*/ 2147483647 w 591"/>
                    <a:gd name="T75" fmla="*/ 2147483647 h 798"/>
                    <a:gd name="T76" fmla="*/ 2147483647 w 591"/>
                    <a:gd name="T77" fmla="*/ 2147483647 h 798"/>
                    <a:gd name="T78" fmla="*/ 2147483647 w 591"/>
                    <a:gd name="T79" fmla="*/ 2147483647 h 798"/>
                    <a:gd name="T80" fmla="*/ 2147483647 w 591"/>
                    <a:gd name="T81" fmla="*/ 2147483647 h 798"/>
                    <a:gd name="T82" fmla="*/ 2147483647 w 591"/>
                    <a:gd name="T83" fmla="*/ 2147483647 h 798"/>
                    <a:gd name="T84" fmla="*/ 2147483647 w 591"/>
                    <a:gd name="T85" fmla="*/ 2147483647 h 798"/>
                    <a:gd name="T86" fmla="*/ 2147483647 w 591"/>
                    <a:gd name="T87" fmla="*/ 2147483647 h 798"/>
                    <a:gd name="T88" fmla="*/ 2147483647 w 591"/>
                    <a:gd name="T89" fmla="*/ 2147483647 h 798"/>
                    <a:gd name="T90" fmla="*/ 2147483647 w 591"/>
                    <a:gd name="T91" fmla="*/ 2147483647 h 798"/>
                    <a:gd name="T92" fmla="*/ 2147483647 w 591"/>
                    <a:gd name="T93" fmla="*/ 2147483647 h 798"/>
                    <a:gd name="T94" fmla="*/ 2147483647 w 591"/>
                    <a:gd name="T95" fmla="*/ 2147483647 h 798"/>
                    <a:gd name="T96" fmla="*/ 2147483647 w 591"/>
                    <a:gd name="T97" fmla="*/ 2147483647 h 798"/>
                    <a:gd name="T98" fmla="*/ 2147483647 w 591"/>
                    <a:gd name="T99" fmla="*/ 2147483647 h 798"/>
                    <a:gd name="T100" fmla="*/ 2147483647 w 591"/>
                    <a:gd name="T101" fmla="*/ 2147483647 h 798"/>
                    <a:gd name="T102" fmla="*/ 2147483647 w 591"/>
                    <a:gd name="T103" fmla="*/ 2147483647 h 798"/>
                    <a:gd name="T104" fmla="*/ 2147483647 w 591"/>
                    <a:gd name="T105" fmla="*/ 2147483647 h 798"/>
                    <a:gd name="T106" fmla="*/ 2147483647 w 591"/>
                    <a:gd name="T107" fmla="*/ 2147483647 h 798"/>
                    <a:gd name="T108" fmla="*/ 2147483647 w 591"/>
                    <a:gd name="T109" fmla="*/ 2147483647 h 798"/>
                    <a:gd name="T110" fmla="*/ 2147483647 w 591"/>
                    <a:gd name="T111" fmla="*/ 2147483647 h 798"/>
                    <a:gd name="T112" fmla="*/ 2147483647 w 591"/>
                    <a:gd name="T113" fmla="*/ 2147483647 h 798"/>
                    <a:gd name="T114" fmla="*/ 2147483647 w 591"/>
                    <a:gd name="T115" fmla="*/ 2147483647 h 798"/>
                    <a:gd name="T116" fmla="*/ 2147483647 w 591"/>
                    <a:gd name="T117" fmla="*/ 2147483647 h 798"/>
                    <a:gd name="T118" fmla="*/ 2147483647 w 591"/>
                    <a:gd name="T119" fmla="*/ 2147483647 h 798"/>
                    <a:gd name="T120" fmla="*/ 2147483647 w 591"/>
                    <a:gd name="T121" fmla="*/ 2147483647 h 798"/>
                    <a:gd name="T122" fmla="*/ 2147483647 w 591"/>
                    <a:gd name="T123" fmla="*/ 2147483647 h 798"/>
                    <a:gd name="T124" fmla="*/ 2147483647 w 591"/>
                    <a:gd name="T125" fmla="*/ 2147483647 h 7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1"/>
                    <a:gd name="T190" fmla="*/ 0 h 798"/>
                    <a:gd name="T191" fmla="*/ 591 w 591"/>
                    <a:gd name="T192" fmla="*/ 798 h 7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1" h="798">
                      <a:moveTo>
                        <a:pt x="343" y="537"/>
                      </a:moveTo>
                      <a:lnTo>
                        <a:pt x="338" y="534"/>
                      </a:lnTo>
                      <a:lnTo>
                        <a:pt x="332" y="528"/>
                      </a:lnTo>
                      <a:lnTo>
                        <a:pt x="326" y="524"/>
                      </a:lnTo>
                      <a:lnTo>
                        <a:pt x="320" y="522"/>
                      </a:lnTo>
                      <a:lnTo>
                        <a:pt x="322" y="524"/>
                      </a:lnTo>
                      <a:lnTo>
                        <a:pt x="328" y="528"/>
                      </a:lnTo>
                      <a:lnTo>
                        <a:pt x="332" y="532"/>
                      </a:lnTo>
                      <a:lnTo>
                        <a:pt x="338" y="536"/>
                      </a:lnTo>
                      <a:lnTo>
                        <a:pt x="343" y="541"/>
                      </a:lnTo>
                      <a:lnTo>
                        <a:pt x="338" y="539"/>
                      </a:lnTo>
                      <a:lnTo>
                        <a:pt x="332" y="534"/>
                      </a:lnTo>
                      <a:lnTo>
                        <a:pt x="319" y="524"/>
                      </a:lnTo>
                      <a:lnTo>
                        <a:pt x="305" y="511"/>
                      </a:lnTo>
                      <a:lnTo>
                        <a:pt x="288" y="499"/>
                      </a:lnTo>
                      <a:lnTo>
                        <a:pt x="288" y="501"/>
                      </a:lnTo>
                      <a:lnTo>
                        <a:pt x="294" y="505"/>
                      </a:lnTo>
                      <a:lnTo>
                        <a:pt x="299" y="512"/>
                      </a:lnTo>
                      <a:lnTo>
                        <a:pt x="307" y="520"/>
                      </a:lnTo>
                      <a:lnTo>
                        <a:pt x="317" y="526"/>
                      </a:lnTo>
                      <a:lnTo>
                        <a:pt x="326" y="536"/>
                      </a:lnTo>
                      <a:lnTo>
                        <a:pt x="338" y="543"/>
                      </a:lnTo>
                      <a:lnTo>
                        <a:pt x="342" y="547"/>
                      </a:lnTo>
                      <a:lnTo>
                        <a:pt x="351" y="555"/>
                      </a:lnTo>
                      <a:lnTo>
                        <a:pt x="361" y="559"/>
                      </a:lnTo>
                      <a:lnTo>
                        <a:pt x="365" y="572"/>
                      </a:lnTo>
                      <a:lnTo>
                        <a:pt x="368" y="576"/>
                      </a:lnTo>
                      <a:lnTo>
                        <a:pt x="376" y="585"/>
                      </a:lnTo>
                      <a:lnTo>
                        <a:pt x="378" y="591"/>
                      </a:lnTo>
                      <a:lnTo>
                        <a:pt x="380" y="595"/>
                      </a:lnTo>
                      <a:lnTo>
                        <a:pt x="384" y="599"/>
                      </a:lnTo>
                      <a:lnTo>
                        <a:pt x="390" y="607"/>
                      </a:lnTo>
                      <a:lnTo>
                        <a:pt x="393" y="612"/>
                      </a:lnTo>
                      <a:lnTo>
                        <a:pt x="391" y="618"/>
                      </a:lnTo>
                      <a:lnTo>
                        <a:pt x="393" y="626"/>
                      </a:lnTo>
                      <a:lnTo>
                        <a:pt x="401" y="631"/>
                      </a:lnTo>
                      <a:lnTo>
                        <a:pt x="407" y="639"/>
                      </a:lnTo>
                      <a:lnTo>
                        <a:pt x="409" y="637"/>
                      </a:lnTo>
                      <a:lnTo>
                        <a:pt x="414" y="639"/>
                      </a:lnTo>
                      <a:lnTo>
                        <a:pt x="420" y="645"/>
                      </a:lnTo>
                      <a:lnTo>
                        <a:pt x="413" y="643"/>
                      </a:lnTo>
                      <a:lnTo>
                        <a:pt x="411" y="641"/>
                      </a:lnTo>
                      <a:lnTo>
                        <a:pt x="409" y="645"/>
                      </a:lnTo>
                      <a:lnTo>
                        <a:pt x="414" y="647"/>
                      </a:lnTo>
                      <a:lnTo>
                        <a:pt x="420" y="651"/>
                      </a:lnTo>
                      <a:lnTo>
                        <a:pt x="428" y="660"/>
                      </a:lnTo>
                      <a:lnTo>
                        <a:pt x="445" y="683"/>
                      </a:lnTo>
                      <a:lnTo>
                        <a:pt x="453" y="699"/>
                      </a:lnTo>
                      <a:lnTo>
                        <a:pt x="455" y="701"/>
                      </a:lnTo>
                      <a:lnTo>
                        <a:pt x="466" y="716"/>
                      </a:lnTo>
                      <a:lnTo>
                        <a:pt x="474" y="720"/>
                      </a:lnTo>
                      <a:lnTo>
                        <a:pt x="480" y="722"/>
                      </a:lnTo>
                      <a:lnTo>
                        <a:pt x="489" y="729"/>
                      </a:lnTo>
                      <a:lnTo>
                        <a:pt x="495" y="731"/>
                      </a:lnTo>
                      <a:lnTo>
                        <a:pt x="497" y="727"/>
                      </a:lnTo>
                      <a:lnTo>
                        <a:pt x="499" y="727"/>
                      </a:lnTo>
                      <a:lnTo>
                        <a:pt x="503" y="731"/>
                      </a:lnTo>
                      <a:lnTo>
                        <a:pt x="503" y="737"/>
                      </a:lnTo>
                      <a:lnTo>
                        <a:pt x="501" y="739"/>
                      </a:lnTo>
                      <a:lnTo>
                        <a:pt x="501" y="735"/>
                      </a:lnTo>
                      <a:lnTo>
                        <a:pt x="499" y="733"/>
                      </a:lnTo>
                      <a:lnTo>
                        <a:pt x="495" y="735"/>
                      </a:lnTo>
                      <a:lnTo>
                        <a:pt x="501" y="741"/>
                      </a:lnTo>
                      <a:lnTo>
                        <a:pt x="503" y="745"/>
                      </a:lnTo>
                      <a:lnTo>
                        <a:pt x="514" y="758"/>
                      </a:lnTo>
                      <a:lnTo>
                        <a:pt x="516" y="772"/>
                      </a:lnTo>
                      <a:lnTo>
                        <a:pt x="520" y="774"/>
                      </a:lnTo>
                      <a:lnTo>
                        <a:pt x="524" y="775"/>
                      </a:lnTo>
                      <a:lnTo>
                        <a:pt x="532" y="783"/>
                      </a:lnTo>
                      <a:lnTo>
                        <a:pt x="535" y="787"/>
                      </a:lnTo>
                      <a:lnTo>
                        <a:pt x="537" y="789"/>
                      </a:lnTo>
                      <a:lnTo>
                        <a:pt x="539" y="791"/>
                      </a:lnTo>
                      <a:lnTo>
                        <a:pt x="539" y="787"/>
                      </a:lnTo>
                      <a:lnTo>
                        <a:pt x="535" y="783"/>
                      </a:lnTo>
                      <a:lnTo>
                        <a:pt x="532" y="779"/>
                      </a:lnTo>
                      <a:lnTo>
                        <a:pt x="526" y="772"/>
                      </a:lnTo>
                      <a:lnTo>
                        <a:pt x="528" y="770"/>
                      </a:lnTo>
                      <a:lnTo>
                        <a:pt x="522" y="760"/>
                      </a:lnTo>
                      <a:lnTo>
                        <a:pt x="518" y="751"/>
                      </a:lnTo>
                      <a:lnTo>
                        <a:pt x="518" y="745"/>
                      </a:lnTo>
                      <a:lnTo>
                        <a:pt x="514" y="739"/>
                      </a:lnTo>
                      <a:lnTo>
                        <a:pt x="512" y="735"/>
                      </a:lnTo>
                      <a:lnTo>
                        <a:pt x="518" y="729"/>
                      </a:lnTo>
                      <a:lnTo>
                        <a:pt x="520" y="731"/>
                      </a:lnTo>
                      <a:lnTo>
                        <a:pt x="520" y="733"/>
                      </a:lnTo>
                      <a:lnTo>
                        <a:pt x="516" y="735"/>
                      </a:lnTo>
                      <a:lnTo>
                        <a:pt x="518" y="739"/>
                      </a:lnTo>
                      <a:lnTo>
                        <a:pt x="522" y="749"/>
                      </a:lnTo>
                      <a:lnTo>
                        <a:pt x="526" y="756"/>
                      </a:lnTo>
                      <a:lnTo>
                        <a:pt x="537" y="766"/>
                      </a:lnTo>
                      <a:lnTo>
                        <a:pt x="541" y="777"/>
                      </a:lnTo>
                      <a:lnTo>
                        <a:pt x="547" y="791"/>
                      </a:lnTo>
                      <a:lnTo>
                        <a:pt x="549" y="797"/>
                      </a:lnTo>
                      <a:lnTo>
                        <a:pt x="551" y="798"/>
                      </a:lnTo>
                      <a:lnTo>
                        <a:pt x="558" y="798"/>
                      </a:lnTo>
                      <a:lnTo>
                        <a:pt x="568" y="798"/>
                      </a:lnTo>
                      <a:lnTo>
                        <a:pt x="576" y="797"/>
                      </a:lnTo>
                      <a:lnTo>
                        <a:pt x="578" y="795"/>
                      </a:lnTo>
                      <a:lnTo>
                        <a:pt x="578" y="791"/>
                      </a:lnTo>
                      <a:lnTo>
                        <a:pt x="576" y="785"/>
                      </a:lnTo>
                      <a:lnTo>
                        <a:pt x="574" y="783"/>
                      </a:lnTo>
                      <a:lnTo>
                        <a:pt x="572" y="775"/>
                      </a:lnTo>
                      <a:lnTo>
                        <a:pt x="570" y="770"/>
                      </a:lnTo>
                      <a:lnTo>
                        <a:pt x="568" y="766"/>
                      </a:lnTo>
                      <a:lnTo>
                        <a:pt x="566" y="756"/>
                      </a:lnTo>
                      <a:lnTo>
                        <a:pt x="566" y="752"/>
                      </a:lnTo>
                      <a:lnTo>
                        <a:pt x="570" y="747"/>
                      </a:lnTo>
                      <a:lnTo>
                        <a:pt x="572" y="741"/>
                      </a:lnTo>
                      <a:lnTo>
                        <a:pt x="574" y="739"/>
                      </a:lnTo>
                      <a:lnTo>
                        <a:pt x="576" y="735"/>
                      </a:lnTo>
                      <a:lnTo>
                        <a:pt x="580" y="729"/>
                      </a:lnTo>
                      <a:lnTo>
                        <a:pt x="583" y="722"/>
                      </a:lnTo>
                      <a:lnTo>
                        <a:pt x="583" y="714"/>
                      </a:lnTo>
                      <a:lnTo>
                        <a:pt x="581" y="706"/>
                      </a:lnTo>
                      <a:lnTo>
                        <a:pt x="583" y="703"/>
                      </a:lnTo>
                      <a:lnTo>
                        <a:pt x="589" y="699"/>
                      </a:lnTo>
                      <a:lnTo>
                        <a:pt x="591" y="693"/>
                      </a:lnTo>
                      <a:lnTo>
                        <a:pt x="591" y="689"/>
                      </a:lnTo>
                      <a:lnTo>
                        <a:pt x="589" y="685"/>
                      </a:lnTo>
                      <a:lnTo>
                        <a:pt x="585" y="679"/>
                      </a:lnTo>
                      <a:lnTo>
                        <a:pt x="581" y="678"/>
                      </a:lnTo>
                      <a:lnTo>
                        <a:pt x="576" y="678"/>
                      </a:lnTo>
                      <a:lnTo>
                        <a:pt x="566" y="674"/>
                      </a:lnTo>
                      <a:lnTo>
                        <a:pt x="560" y="666"/>
                      </a:lnTo>
                      <a:lnTo>
                        <a:pt x="556" y="656"/>
                      </a:lnTo>
                      <a:lnTo>
                        <a:pt x="551" y="647"/>
                      </a:lnTo>
                      <a:lnTo>
                        <a:pt x="549" y="643"/>
                      </a:lnTo>
                      <a:lnTo>
                        <a:pt x="545" y="637"/>
                      </a:lnTo>
                      <a:lnTo>
                        <a:pt x="541" y="631"/>
                      </a:lnTo>
                      <a:lnTo>
                        <a:pt x="539" y="628"/>
                      </a:lnTo>
                      <a:lnTo>
                        <a:pt x="537" y="622"/>
                      </a:lnTo>
                      <a:lnTo>
                        <a:pt x="535" y="616"/>
                      </a:lnTo>
                      <a:lnTo>
                        <a:pt x="535" y="610"/>
                      </a:lnTo>
                      <a:lnTo>
                        <a:pt x="533" y="605"/>
                      </a:lnTo>
                      <a:lnTo>
                        <a:pt x="533" y="599"/>
                      </a:lnTo>
                      <a:lnTo>
                        <a:pt x="528" y="591"/>
                      </a:lnTo>
                      <a:lnTo>
                        <a:pt x="526" y="585"/>
                      </a:lnTo>
                      <a:lnTo>
                        <a:pt x="524" y="585"/>
                      </a:lnTo>
                      <a:lnTo>
                        <a:pt x="522" y="583"/>
                      </a:lnTo>
                      <a:lnTo>
                        <a:pt x="522" y="580"/>
                      </a:lnTo>
                      <a:lnTo>
                        <a:pt x="520" y="572"/>
                      </a:lnTo>
                      <a:lnTo>
                        <a:pt x="520" y="566"/>
                      </a:lnTo>
                      <a:lnTo>
                        <a:pt x="518" y="560"/>
                      </a:lnTo>
                      <a:lnTo>
                        <a:pt x="516" y="557"/>
                      </a:lnTo>
                      <a:lnTo>
                        <a:pt x="516" y="553"/>
                      </a:lnTo>
                      <a:lnTo>
                        <a:pt x="518" y="547"/>
                      </a:lnTo>
                      <a:lnTo>
                        <a:pt x="518" y="541"/>
                      </a:lnTo>
                      <a:lnTo>
                        <a:pt x="514" y="534"/>
                      </a:lnTo>
                      <a:lnTo>
                        <a:pt x="514" y="528"/>
                      </a:lnTo>
                      <a:lnTo>
                        <a:pt x="514" y="520"/>
                      </a:lnTo>
                      <a:lnTo>
                        <a:pt x="510" y="512"/>
                      </a:lnTo>
                      <a:lnTo>
                        <a:pt x="507" y="503"/>
                      </a:lnTo>
                      <a:lnTo>
                        <a:pt x="503" y="495"/>
                      </a:lnTo>
                      <a:lnTo>
                        <a:pt x="499" y="491"/>
                      </a:lnTo>
                      <a:lnTo>
                        <a:pt x="493" y="484"/>
                      </a:lnTo>
                      <a:lnTo>
                        <a:pt x="487" y="474"/>
                      </a:lnTo>
                      <a:lnTo>
                        <a:pt x="485" y="472"/>
                      </a:lnTo>
                      <a:lnTo>
                        <a:pt x="484" y="472"/>
                      </a:lnTo>
                      <a:lnTo>
                        <a:pt x="482" y="470"/>
                      </a:lnTo>
                      <a:lnTo>
                        <a:pt x="478" y="468"/>
                      </a:lnTo>
                      <a:lnTo>
                        <a:pt x="476" y="466"/>
                      </a:lnTo>
                      <a:lnTo>
                        <a:pt x="470" y="468"/>
                      </a:lnTo>
                      <a:lnTo>
                        <a:pt x="464" y="470"/>
                      </a:lnTo>
                      <a:lnTo>
                        <a:pt x="459" y="472"/>
                      </a:lnTo>
                      <a:lnTo>
                        <a:pt x="453" y="472"/>
                      </a:lnTo>
                      <a:lnTo>
                        <a:pt x="445" y="476"/>
                      </a:lnTo>
                      <a:lnTo>
                        <a:pt x="438" y="478"/>
                      </a:lnTo>
                      <a:lnTo>
                        <a:pt x="430" y="474"/>
                      </a:lnTo>
                      <a:lnTo>
                        <a:pt x="426" y="468"/>
                      </a:lnTo>
                      <a:lnTo>
                        <a:pt x="422" y="459"/>
                      </a:lnTo>
                      <a:lnTo>
                        <a:pt x="418" y="449"/>
                      </a:lnTo>
                      <a:lnTo>
                        <a:pt x="416" y="440"/>
                      </a:lnTo>
                      <a:lnTo>
                        <a:pt x="411" y="428"/>
                      </a:lnTo>
                      <a:lnTo>
                        <a:pt x="403" y="416"/>
                      </a:lnTo>
                      <a:lnTo>
                        <a:pt x="399" y="405"/>
                      </a:lnTo>
                      <a:lnTo>
                        <a:pt x="395" y="403"/>
                      </a:lnTo>
                      <a:lnTo>
                        <a:pt x="391" y="399"/>
                      </a:lnTo>
                      <a:lnTo>
                        <a:pt x="388" y="393"/>
                      </a:lnTo>
                      <a:lnTo>
                        <a:pt x="386" y="388"/>
                      </a:lnTo>
                      <a:lnTo>
                        <a:pt x="380" y="384"/>
                      </a:lnTo>
                      <a:lnTo>
                        <a:pt x="376" y="386"/>
                      </a:lnTo>
                      <a:lnTo>
                        <a:pt x="372" y="382"/>
                      </a:lnTo>
                      <a:lnTo>
                        <a:pt x="367" y="376"/>
                      </a:lnTo>
                      <a:lnTo>
                        <a:pt x="365" y="368"/>
                      </a:lnTo>
                      <a:lnTo>
                        <a:pt x="363" y="361"/>
                      </a:lnTo>
                      <a:lnTo>
                        <a:pt x="363" y="359"/>
                      </a:lnTo>
                      <a:lnTo>
                        <a:pt x="359" y="353"/>
                      </a:lnTo>
                      <a:lnTo>
                        <a:pt x="357" y="345"/>
                      </a:lnTo>
                      <a:lnTo>
                        <a:pt x="355" y="342"/>
                      </a:lnTo>
                      <a:lnTo>
                        <a:pt x="353" y="334"/>
                      </a:lnTo>
                      <a:lnTo>
                        <a:pt x="353" y="328"/>
                      </a:lnTo>
                      <a:lnTo>
                        <a:pt x="351" y="320"/>
                      </a:lnTo>
                      <a:lnTo>
                        <a:pt x="351" y="309"/>
                      </a:lnTo>
                      <a:lnTo>
                        <a:pt x="353" y="294"/>
                      </a:lnTo>
                      <a:lnTo>
                        <a:pt x="355" y="282"/>
                      </a:lnTo>
                      <a:lnTo>
                        <a:pt x="357" y="273"/>
                      </a:lnTo>
                      <a:lnTo>
                        <a:pt x="357" y="265"/>
                      </a:lnTo>
                      <a:lnTo>
                        <a:pt x="357" y="251"/>
                      </a:lnTo>
                      <a:lnTo>
                        <a:pt x="359" y="246"/>
                      </a:lnTo>
                      <a:lnTo>
                        <a:pt x="357" y="232"/>
                      </a:lnTo>
                      <a:lnTo>
                        <a:pt x="353" y="223"/>
                      </a:lnTo>
                      <a:lnTo>
                        <a:pt x="345" y="213"/>
                      </a:lnTo>
                      <a:lnTo>
                        <a:pt x="340" y="209"/>
                      </a:lnTo>
                      <a:lnTo>
                        <a:pt x="338" y="203"/>
                      </a:lnTo>
                      <a:lnTo>
                        <a:pt x="334" y="203"/>
                      </a:lnTo>
                      <a:lnTo>
                        <a:pt x="328" y="200"/>
                      </a:lnTo>
                      <a:lnTo>
                        <a:pt x="328" y="196"/>
                      </a:lnTo>
                      <a:lnTo>
                        <a:pt x="324" y="186"/>
                      </a:lnTo>
                      <a:lnTo>
                        <a:pt x="324" y="177"/>
                      </a:lnTo>
                      <a:lnTo>
                        <a:pt x="322" y="169"/>
                      </a:lnTo>
                      <a:lnTo>
                        <a:pt x="315" y="165"/>
                      </a:lnTo>
                      <a:lnTo>
                        <a:pt x="309" y="163"/>
                      </a:lnTo>
                      <a:lnTo>
                        <a:pt x="301" y="163"/>
                      </a:lnTo>
                      <a:lnTo>
                        <a:pt x="297" y="163"/>
                      </a:lnTo>
                      <a:lnTo>
                        <a:pt x="290" y="161"/>
                      </a:lnTo>
                      <a:lnTo>
                        <a:pt x="280" y="159"/>
                      </a:lnTo>
                      <a:lnTo>
                        <a:pt x="274" y="159"/>
                      </a:lnTo>
                      <a:lnTo>
                        <a:pt x="271" y="157"/>
                      </a:lnTo>
                      <a:lnTo>
                        <a:pt x="267" y="155"/>
                      </a:lnTo>
                      <a:lnTo>
                        <a:pt x="265" y="153"/>
                      </a:lnTo>
                      <a:lnTo>
                        <a:pt x="263" y="150"/>
                      </a:lnTo>
                      <a:lnTo>
                        <a:pt x="261" y="148"/>
                      </a:lnTo>
                      <a:lnTo>
                        <a:pt x="259" y="138"/>
                      </a:lnTo>
                      <a:lnTo>
                        <a:pt x="257" y="127"/>
                      </a:lnTo>
                      <a:lnTo>
                        <a:pt x="257" y="117"/>
                      </a:lnTo>
                      <a:lnTo>
                        <a:pt x="257" y="111"/>
                      </a:lnTo>
                      <a:lnTo>
                        <a:pt x="255" y="100"/>
                      </a:lnTo>
                      <a:lnTo>
                        <a:pt x="253" y="86"/>
                      </a:lnTo>
                      <a:lnTo>
                        <a:pt x="251" y="79"/>
                      </a:lnTo>
                      <a:lnTo>
                        <a:pt x="246" y="71"/>
                      </a:lnTo>
                      <a:lnTo>
                        <a:pt x="244" y="63"/>
                      </a:lnTo>
                      <a:lnTo>
                        <a:pt x="242" y="50"/>
                      </a:lnTo>
                      <a:lnTo>
                        <a:pt x="238" y="42"/>
                      </a:lnTo>
                      <a:lnTo>
                        <a:pt x="238" y="34"/>
                      </a:lnTo>
                      <a:lnTo>
                        <a:pt x="238" y="29"/>
                      </a:lnTo>
                      <a:lnTo>
                        <a:pt x="234" y="23"/>
                      </a:lnTo>
                      <a:lnTo>
                        <a:pt x="232" y="19"/>
                      </a:lnTo>
                      <a:lnTo>
                        <a:pt x="230" y="17"/>
                      </a:lnTo>
                      <a:lnTo>
                        <a:pt x="228" y="17"/>
                      </a:lnTo>
                      <a:lnTo>
                        <a:pt x="224" y="13"/>
                      </a:lnTo>
                      <a:lnTo>
                        <a:pt x="223" y="13"/>
                      </a:lnTo>
                      <a:lnTo>
                        <a:pt x="221" y="11"/>
                      </a:lnTo>
                      <a:lnTo>
                        <a:pt x="219" y="11"/>
                      </a:lnTo>
                      <a:lnTo>
                        <a:pt x="217" y="10"/>
                      </a:lnTo>
                      <a:lnTo>
                        <a:pt x="215" y="8"/>
                      </a:lnTo>
                      <a:lnTo>
                        <a:pt x="213" y="6"/>
                      </a:lnTo>
                      <a:lnTo>
                        <a:pt x="211" y="4"/>
                      </a:lnTo>
                      <a:lnTo>
                        <a:pt x="209" y="2"/>
                      </a:lnTo>
                      <a:lnTo>
                        <a:pt x="205" y="2"/>
                      </a:lnTo>
                      <a:lnTo>
                        <a:pt x="201" y="4"/>
                      </a:lnTo>
                      <a:lnTo>
                        <a:pt x="198" y="4"/>
                      </a:lnTo>
                      <a:lnTo>
                        <a:pt x="196" y="4"/>
                      </a:lnTo>
                      <a:lnTo>
                        <a:pt x="194" y="2"/>
                      </a:lnTo>
                      <a:lnTo>
                        <a:pt x="192" y="2"/>
                      </a:lnTo>
                      <a:lnTo>
                        <a:pt x="190" y="0"/>
                      </a:lnTo>
                      <a:lnTo>
                        <a:pt x="186" y="0"/>
                      </a:lnTo>
                      <a:lnTo>
                        <a:pt x="186" y="2"/>
                      </a:lnTo>
                      <a:lnTo>
                        <a:pt x="184" y="2"/>
                      </a:lnTo>
                      <a:lnTo>
                        <a:pt x="182" y="4"/>
                      </a:lnTo>
                      <a:lnTo>
                        <a:pt x="175" y="6"/>
                      </a:lnTo>
                      <a:lnTo>
                        <a:pt x="169" y="8"/>
                      </a:lnTo>
                      <a:lnTo>
                        <a:pt x="169" y="11"/>
                      </a:lnTo>
                      <a:lnTo>
                        <a:pt x="167" y="23"/>
                      </a:lnTo>
                      <a:lnTo>
                        <a:pt x="163" y="34"/>
                      </a:lnTo>
                      <a:lnTo>
                        <a:pt x="155" y="44"/>
                      </a:lnTo>
                      <a:lnTo>
                        <a:pt x="150" y="54"/>
                      </a:lnTo>
                      <a:lnTo>
                        <a:pt x="142" y="61"/>
                      </a:lnTo>
                      <a:lnTo>
                        <a:pt x="136" y="67"/>
                      </a:lnTo>
                      <a:lnTo>
                        <a:pt x="134" y="67"/>
                      </a:lnTo>
                      <a:lnTo>
                        <a:pt x="129" y="73"/>
                      </a:lnTo>
                      <a:lnTo>
                        <a:pt x="123" y="79"/>
                      </a:lnTo>
                      <a:lnTo>
                        <a:pt x="115" y="84"/>
                      </a:lnTo>
                      <a:lnTo>
                        <a:pt x="106" y="90"/>
                      </a:lnTo>
                      <a:lnTo>
                        <a:pt x="98" y="96"/>
                      </a:lnTo>
                      <a:lnTo>
                        <a:pt x="88" y="102"/>
                      </a:lnTo>
                      <a:lnTo>
                        <a:pt x="82" y="107"/>
                      </a:lnTo>
                      <a:lnTo>
                        <a:pt x="81" y="109"/>
                      </a:lnTo>
                      <a:lnTo>
                        <a:pt x="77" y="111"/>
                      </a:lnTo>
                      <a:lnTo>
                        <a:pt x="61" y="119"/>
                      </a:lnTo>
                      <a:lnTo>
                        <a:pt x="59" y="125"/>
                      </a:lnTo>
                      <a:lnTo>
                        <a:pt x="54" y="132"/>
                      </a:lnTo>
                      <a:lnTo>
                        <a:pt x="56" y="134"/>
                      </a:lnTo>
                      <a:lnTo>
                        <a:pt x="59" y="132"/>
                      </a:lnTo>
                      <a:lnTo>
                        <a:pt x="61" y="132"/>
                      </a:lnTo>
                      <a:lnTo>
                        <a:pt x="63" y="136"/>
                      </a:lnTo>
                      <a:lnTo>
                        <a:pt x="58" y="138"/>
                      </a:lnTo>
                      <a:lnTo>
                        <a:pt x="58" y="142"/>
                      </a:lnTo>
                      <a:lnTo>
                        <a:pt x="59" y="152"/>
                      </a:lnTo>
                      <a:lnTo>
                        <a:pt x="61" y="157"/>
                      </a:lnTo>
                      <a:lnTo>
                        <a:pt x="56" y="167"/>
                      </a:lnTo>
                      <a:lnTo>
                        <a:pt x="58" y="157"/>
                      </a:lnTo>
                      <a:lnTo>
                        <a:pt x="54" y="155"/>
                      </a:lnTo>
                      <a:lnTo>
                        <a:pt x="56" y="152"/>
                      </a:lnTo>
                      <a:lnTo>
                        <a:pt x="54" y="153"/>
                      </a:lnTo>
                      <a:lnTo>
                        <a:pt x="52" y="150"/>
                      </a:lnTo>
                      <a:lnTo>
                        <a:pt x="50" y="146"/>
                      </a:lnTo>
                      <a:lnTo>
                        <a:pt x="50" y="142"/>
                      </a:lnTo>
                      <a:lnTo>
                        <a:pt x="50" y="136"/>
                      </a:lnTo>
                      <a:lnTo>
                        <a:pt x="46" y="132"/>
                      </a:lnTo>
                      <a:lnTo>
                        <a:pt x="40" y="129"/>
                      </a:lnTo>
                      <a:lnTo>
                        <a:pt x="40" y="132"/>
                      </a:lnTo>
                      <a:lnTo>
                        <a:pt x="40" y="140"/>
                      </a:lnTo>
                      <a:lnTo>
                        <a:pt x="36" y="152"/>
                      </a:lnTo>
                      <a:lnTo>
                        <a:pt x="33" y="150"/>
                      </a:lnTo>
                      <a:lnTo>
                        <a:pt x="33" y="153"/>
                      </a:lnTo>
                      <a:lnTo>
                        <a:pt x="35" y="155"/>
                      </a:lnTo>
                      <a:lnTo>
                        <a:pt x="33" y="161"/>
                      </a:lnTo>
                      <a:lnTo>
                        <a:pt x="31" y="157"/>
                      </a:lnTo>
                      <a:lnTo>
                        <a:pt x="29" y="157"/>
                      </a:lnTo>
                      <a:lnTo>
                        <a:pt x="29" y="161"/>
                      </a:lnTo>
                      <a:lnTo>
                        <a:pt x="27" y="167"/>
                      </a:lnTo>
                      <a:lnTo>
                        <a:pt x="23" y="167"/>
                      </a:lnTo>
                      <a:lnTo>
                        <a:pt x="23" y="165"/>
                      </a:lnTo>
                      <a:lnTo>
                        <a:pt x="21" y="163"/>
                      </a:lnTo>
                      <a:lnTo>
                        <a:pt x="23" y="157"/>
                      </a:lnTo>
                      <a:lnTo>
                        <a:pt x="27" y="150"/>
                      </a:lnTo>
                      <a:lnTo>
                        <a:pt x="29" y="148"/>
                      </a:lnTo>
                      <a:lnTo>
                        <a:pt x="33" y="148"/>
                      </a:lnTo>
                      <a:lnTo>
                        <a:pt x="35" y="140"/>
                      </a:lnTo>
                      <a:lnTo>
                        <a:pt x="33" y="136"/>
                      </a:lnTo>
                      <a:lnTo>
                        <a:pt x="31" y="138"/>
                      </a:lnTo>
                      <a:lnTo>
                        <a:pt x="25" y="142"/>
                      </a:lnTo>
                      <a:lnTo>
                        <a:pt x="21" y="150"/>
                      </a:lnTo>
                      <a:lnTo>
                        <a:pt x="15" y="161"/>
                      </a:lnTo>
                      <a:lnTo>
                        <a:pt x="10" y="175"/>
                      </a:lnTo>
                      <a:lnTo>
                        <a:pt x="4" y="186"/>
                      </a:lnTo>
                      <a:lnTo>
                        <a:pt x="6" y="182"/>
                      </a:lnTo>
                      <a:lnTo>
                        <a:pt x="10" y="178"/>
                      </a:lnTo>
                      <a:lnTo>
                        <a:pt x="15" y="173"/>
                      </a:lnTo>
                      <a:lnTo>
                        <a:pt x="19" y="171"/>
                      </a:lnTo>
                      <a:lnTo>
                        <a:pt x="19" y="173"/>
                      </a:lnTo>
                      <a:lnTo>
                        <a:pt x="17" y="178"/>
                      </a:lnTo>
                      <a:lnTo>
                        <a:pt x="15" y="182"/>
                      </a:lnTo>
                      <a:lnTo>
                        <a:pt x="13" y="188"/>
                      </a:lnTo>
                      <a:lnTo>
                        <a:pt x="11" y="184"/>
                      </a:lnTo>
                      <a:lnTo>
                        <a:pt x="13" y="178"/>
                      </a:lnTo>
                      <a:lnTo>
                        <a:pt x="15" y="177"/>
                      </a:lnTo>
                      <a:lnTo>
                        <a:pt x="11" y="180"/>
                      </a:lnTo>
                      <a:lnTo>
                        <a:pt x="10" y="184"/>
                      </a:lnTo>
                      <a:lnTo>
                        <a:pt x="8" y="188"/>
                      </a:lnTo>
                      <a:lnTo>
                        <a:pt x="4" y="190"/>
                      </a:lnTo>
                      <a:lnTo>
                        <a:pt x="4" y="194"/>
                      </a:lnTo>
                      <a:lnTo>
                        <a:pt x="6" y="194"/>
                      </a:lnTo>
                      <a:lnTo>
                        <a:pt x="10" y="192"/>
                      </a:lnTo>
                      <a:lnTo>
                        <a:pt x="10" y="194"/>
                      </a:lnTo>
                      <a:lnTo>
                        <a:pt x="10" y="200"/>
                      </a:lnTo>
                      <a:lnTo>
                        <a:pt x="6" y="198"/>
                      </a:lnTo>
                      <a:lnTo>
                        <a:pt x="4" y="200"/>
                      </a:lnTo>
                      <a:lnTo>
                        <a:pt x="2" y="203"/>
                      </a:lnTo>
                      <a:lnTo>
                        <a:pt x="6" y="205"/>
                      </a:lnTo>
                      <a:lnTo>
                        <a:pt x="8" y="205"/>
                      </a:lnTo>
                      <a:lnTo>
                        <a:pt x="10" y="215"/>
                      </a:lnTo>
                      <a:lnTo>
                        <a:pt x="4" y="211"/>
                      </a:lnTo>
                      <a:lnTo>
                        <a:pt x="2" y="213"/>
                      </a:lnTo>
                      <a:lnTo>
                        <a:pt x="6" y="223"/>
                      </a:lnTo>
                      <a:lnTo>
                        <a:pt x="8" y="223"/>
                      </a:lnTo>
                      <a:lnTo>
                        <a:pt x="8" y="221"/>
                      </a:lnTo>
                      <a:lnTo>
                        <a:pt x="11" y="223"/>
                      </a:lnTo>
                      <a:lnTo>
                        <a:pt x="19" y="226"/>
                      </a:lnTo>
                      <a:lnTo>
                        <a:pt x="21" y="228"/>
                      </a:lnTo>
                      <a:lnTo>
                        <a:pt x="19" y="236"/>
                      </a:lnTo>
                      <a:lnTo>
                        <a:pt x="15" y="234"/>
                      </a:lnTo>
                      <a:lnTo>
                        <a:pt x="11" y="232"/>
                      </a:lnTo>
                      <a:lnTo>
                        <a:pt x="8" y="230"/>
                      </a:lnTo>
                      <a:lnTo>
                        <a:pt x="4" y="230"/>
                      </a:lnTo>
                      <a:lnTo>
                        <a:pt x="0" y="234"/>
                      </a:lnTo>
                      <a:lnTo>
                        <a:pt x="4" y="234"/>
                      </a:lnTo>
                      <a:lnTo>
                        <a:pt x="11" y="238"/>
                      </a:lnTo>
                      <a:lnTo>
                        <a:pt x="25" y="246"/>
                      </a:lnTo>
                      <a:lnTo>
                        <a:pt x="33" y="253"/>
                      </a:lnTo>
                      <a:lnTo>
                        <a:pt x="38" y="257"/>
                      </a:lnTo>
                      <a:lnTo>
                        <a:pt x="36" y="251"/>
                      </a:lnTo>
                      <a:lnTo>
                        <a:pt x="33" y="248"/>
                      </a:lnTo>
                      <a:lnTo>
                        <a:pt x="27" y="244"/>
                      </a:lnTo>
                      <a:lnTo>
                        <a:pt x="21" y="240"/>
                      </a:lnTo>
                      <a:lnTo>
                        <a:pt x="19" y="238"/>
                      </a:lnTo>
                      <a:lnTo>
                        <a:pt x="25" y="240"/>
                      </a:lnTo>
                      <a:lnTo>
                        <a:pt x="27" y="238"/>
                      </a:lnTo>
                      <a:lnTo>
                        <a:pt x="27" y="236"/>
                      </a:lnTo>
                      <a:lnTo>
                        <a:pt x="25" y="230"/>
                      </a:lnTo>
                      <a:lnTo>
                        <a:pt x="27" y="228"/>
                      </a:lnTo>
                      <a:lnTo>
                        <a:pt x="31" y="234"/>
                      </a:lnTo>
                      <a:lnTo>
                        <a:pt x="31" y="236"/>
                      </a:lnTo>
                      <a:lnTo>
                        <a:pt x="33" y="236"/>
                      </a:lnTo>
                      <a:lnTo>
                        <a:pt x="33" y="240"/>
                      </a:lnTo>
                      <a:lnTo>
                        <a:pt x="36" y="248"/>
                      </a:lnTo>
                      <a:lnTo>
                        <a:pt x="44" y="249"/>
                      </a:lnTo>
                      <a:lnTo>
                        <a:pt x="46" y="248"/>
                      </a:lnTo>
                      <a:lnTo>
                        <a:pt x="50" y="249"/>
                      </a:lnTo>
                      <a:lnTo>
                        <a:pt x="52" y="248"/>
                      </a:lnTo>
                      <a:lnTo>
                        <a:pt x="54" y="249"/>
                      </a:lnTo>
                      <a:lnTo>
                        <a:pt x="56" y="244"/>
                      </a:lnTo>
                      <a:lnTo>
                        <a:pt x="59" y="242"/>
                      </a:lnTo>
                      <a:lnTo>
                        <a:pt x="63" y="246"/>
                      </a:lnTo>
                      <a:lnTo>
                        <a:pt x="63" y="249"/>
                      </a:lnTo>
                      <a:lnTo>
                        <a:pt x="67" y="251"/>
                      </a:lnTo>
                      <a:lnTo>
                        <a:pt x="71" y="255"/>
                      </a:lnTo>
                      <a:lnTo>
                        <a:pt x="67" y="255"/>
                      </a:lnTo>
                      <a:lnTo>
                        <a:pt x="65" y="253"/>
                      </a:lnTo>
                      <a:lnTo>
                        <a:pt x="63" y="259"/>
                      </a:lnTo>
                      <a:lnTo>
                        <a:pt x="59" y="257"/>
                      </a:lnTo>
                      <a:lnTo>
                        <a:pt x="58" y="257"/>
                      </a:lnTo>
                      <a:lnTo>
                        <a:pt x="59" y="261"/>
                      </a:lnTo>
                      <a:lnTo>
                        <a:pt x="58" y="261"/>
                      </a:lnTo>
                      <a:lnTo>
                        <a:pt x="56" y="263"/>
                      </a:lnTo>
                      <a:lnTo>
                        <a:pt x="54" y="261"/>
                      </a:lnTo>
                      <a:lnTo>
                        <a:pt x="50" y="261"/>
                      </a:lnTo>
                      <a:lnTo>
                        <a:pt x="50" y="265"/>
                      </a:lnTo>
                      <a:lnTo>
                        <a:pt x="54" y="269"/>
                      </a:lnTo>
                      <a:lnTo>
                        <a:pt x="61" y="273"/>
                      </a:lnTo>
                      <a:lnTo>
                        <a:pt x="59" y="274"/>
                      </a:lnTo>
                      <a:lnTo>
                        <a:pt x="67" y="278"/>
                      </a:lnTo>
                      <a:lnTo>
                        <a:pt x="71" y="280"/>
                      </a:lnTo>
                      <a:lnTo>
                        <a:pt x="71" y="278"/>
                      </a:lnTo>
                      <a:lnTo>
                        <a:pt x="75" y="280"/>
                      </a:lnTo>
                      <a:lnTo>
                        <a:pt x="79" y="280"/>
                      </a:lnTo>
                      <a:lnTo>
                        <a:pt x="81" y="276"/>
                      </a:lnTo>
                      <a:lnTo>
                        <a:pt x="79" y="276"/>
                      </a:lnTo>
                      <a:lnTo>
                        <a:pt x="77" y="276"/>
                      </a:lnTo>
                      <a:lnTo>
                        <a:pt x="73" y="273"/>
                      </a:lnTo>
                      <a:lnTo>
                        <a:pt x="77" y="269"/>
                      </a:lnTo>
                      <a:lnTo>
                        <a:pt x="81" y="271"/>
                      </a:lnTo>
                      <a:lnTo>
                        <a:pt x="84" y="273"/>
                      </a:lnTo>
                      <a:lnTo>
                        <a:pt x="86" y="276"/>
                      </a:lnTo>
                      <a:lnTo>
                        <a:pt x="88" y="276"/>
                      </a:lnTo>
                      <a:lnTo>
                        <a:pt x="92" y="273"/>
                      </a:lnTo>
                      <a:lnTo>
                        <a:pt x="90" y="269"/>
                      </a:lnTo>
                      <a:lnTo>
                        <a:pt x="88" y="265"/>
                      </a:lnTo>
                      <a:lnTo>
                        <a:pt x="90" y="265"/>
                      </a:lnTo>
                      <a:lnTo>
                        <a:pt x="90" y="263"/>
                      </a:lnTo>
                      <a:lnTo>
                        <a:pt x="90" y="261"/>
                      </a:lnTo>
                      <a:lnTo>
                        <a:pt x="96" y="261"/>
                      </a:lnTo>
                      <a:lnTo>
                        <a:pt x="96" y="263"/>
                      </a:lnTo>
                      <a:lnTo>
                        <a:pt x="100" y="263"/>
                      </a:lnTo>
                      <a:lnTo>
                        <a:pt x="100" y="261"/>
                      </a:lnTo>
                      <a:lnTo>
                        <a:pt x="102" y="265"/>
                      </a:lnTo>
                      <a:lnTo>
                        <a:pt x="102" y="269"/>
                      </a:lnTo>
                      <a:lnTo>
                        <a:pt x="100" y="274"/>
                      </a:lnTo>
                      <a:lnTo>
                        <a:pt x="100" y="278"/>
                      </a:lnTo>
                      <a:lnTo>
                        <a:pt x="102" y="284"/>
                      </a:lnTo>
                      <a:lnTo>
                        <a:pt x="102" y="288"/>
                      </a:lnTo>
                      <a:lnTo>
                        <a:pt x="106" y="282"/>
                      </a:lnTo>
                      <a:lnTo>
                        <a:pt x="107" y="280"/>
                      </a:lnTo>
                      <a:lnTo>
                        <a:pt x="109" y="282"/>
                      </a:lnTo>
                      <a:lnTo>
                        <a:pt x="111" y="288"/>
                      </a:lnTo>
                      <a:lnTo>
                        <a:pt x="109" y="290"/>
                      </a:lnTo>
                      <a:lnTo>
                        <a:pt x="107" y="290"/>
                      </a:lnTo>
                      <a:lnTo>
                        <a:pt x="106" y="294"/>
                      </a:lnTo>
                      <a:lnTo>
                        <a:pt x="109" y="294"/>
                      </a:lnTo>
                      <a:lnTo>
                        <a:pt x="113" y="292"/>
                      </a:lnTo>
                      <a:lnTo>
                        <a:pt x="111" y="296"/>
                      </a:lnTo>
                      <a:lnTo>
                        <a:pt x="109" y="297"/>
                      </a:lnTo>
                      <a:lnTo>
                        <a:pt x="113" y="297"/>
                      </a:lnTo>
                      <a:lnTo>
                        <a:pt x="119" y="296"/>
                      </a:lnTo>
                      <a:lnTo>
                        <a:pt x="123" y="297"/>
                      </a:lnTo>
                      <a:lnTo>
                        <a:pt x="127" y="303"/>
                      </a:lnTo>
                      <a:lnTo>
                        <a:pt x="125" y="305"/>
                      </a:lnTo>
                      <a:lnTo>
                        <a:pt x="123" y="303"/>
                      </a:lnTo>
                      <a:lnTo>
                        <a:pt x="121" y="301"/>
                      </a:lnTo>
                      <a:lnTo>
                        <a:pt x="117" y="301"/>
                      </a:lnTo>
                      <a:lnTo>
                        <a:pt x="113" y="301"/>
                      </a:lnTo>
                      <a:lnTo>
                        <a:pt x="115" y="303"/>
                      </a:lnTo>
                      <a:lnTo>
                        <a:pt x="121" y="305"/>
                      </a:lnTo>
                      <a:lnTo>
                        <a:pt x="127" y="313"/>
                      </a:lnTo>
                      <a:lnTo>
                        <a:pt x="130" y="311"/>
                      </a:lnTo>
                      <a:lnTo>
                        <a:pt x="132" y="309"/>
                      </a:lnTo>
                      <a:lnTo>
                        <a:pt x="132" y="305"/>
                      </a:lnTo>
                      <a:lnTo>
                        <a:pt x="132" y="303"/>
                      </a:lnTo>
                      <a:lnTo>
                        <a:pt x="136" y="307"/>
                      </a:lnTo>
                      <a:lnTo>
                        <a:pt x="140" y="311"/>
                      </a:lnTo>
                      <a:lnTo>
                        <a:pt x="136" y="315"/>
                      </a:lnTo>
                      <a:lnTo>
                        <a:pt x="142" y="320"/>
                      </a:lnTo>
                      <a:lnTo>
                        <a:pt x="155" y="336"/>
                      </a:lnTo>
                      <a:lnTo>
                        <a:pt x="159" y="336"/>
                      </a:lnTo>
                      <a:lnTo>
                        <a:pt x="159" y="332"/>
                      </a:lnTo>
                      <a:lnTo>
                        <a:pt x="161" y="326"/>
                      </a:lnTo>
                      <a:lnTo>
                        <a:pt x="161" y="324"/>
                      </a:lnTo>
                      <a:lnTo>
                        <a:pt x="159" y="320"/>
                      </a:lnTo>
                      <a:lnTo>
                        <a:pt x="159" y="319"/>
                      </a:lnTo>
                      <a:lnTo>
                        <a:pt x="165" y="322"/>
                      </a:lnTo>
                      <a:lnTo>
                        <a:pt x="169" y="326"/>
                      </a:lnTo>
                      <a:lnTo>
                        <a:pt x="167" y="330"/>
                      </a:lnTo>
                      <a:lnTo>
                        <a:pt x="165" y="330"/>
                      </a:lnTo>
                      <a:lnTo>
                        <a:pt x="167" y="334"/>
                      </a:lnTo>
                      <a:lnTo>
                        <a:pt x="173" y="336"/>
                      </a:lnTo>
                      <a:lnTo>
                        <a:pt x="175" y="336"/>
                      </a:lnTo>
                      <a:lnTo>
                        <a:pt x="180" y="342"/>
                      </a:lnTo>
                      <a:lnTo>
                        <a:pt x="184" y="349"/>
                      </a:lnTo>
                      <a:lnTo>
                        <a:pt x="194" y="357"/>
                      </a:lnTo>
                      <a:lnTo>
                        <a:pt x="196" y="355"/>
                      </a:lnTo>
                      <a:lnTo>
                        <a:pt x="198" y="357"/>
                      </a:lnTo>
                      <a:lnTo>
                        <a:pt x="200" y="355"/>
                      </a:lnTo>
                      <a:lnTo>
                        <a:pt x="201" y="359"/>
                      </a:lnTo>
                      <a:lnTo>
                        <a:pt x="205" y="363"/>
                      </a:lnTo>
                      <a:lnTo>
                        <a:pt x="207" y="368"/>
                      </a:lnTo>
                      <a:lnTo>
                        <a:pt x="207" y="376"/>
                      </a:lnTo>
                      <a:lnTo>
                        <a:pt x="211" y="382"/>
                      </a:lnTo>
                      <a:lnTo>
                        <a:pt x="213" y="392"/>
                      </a:lnTo>
                      <a:lnTo>
                        <a:pt x="211" y="393"/>
                      </a:lnTo>
                      <a:lnTo>
                        <a:pt x="211" y="395"/>
                      </a:lnTo>
                      <a:lnTo>
                        <a:pt x="211" y="397"/>
                      </a:lnTo>
                      <a:lnTo>
                        <a:pt x="209" y="401"/>
                      </a:lnTo>
                      <a:lnTo>
                        <a:pt x="207" y="405"/>
                      </a:lnTo>
                      <a:lnTo>
                        <a:pt x="207" y="407"/>
                      </a:lnTo>
                      <a:lnTo>
                        <a:pt x="207" y="409"/>
                      </a:lnTo>
                      <a:lnTo>
                        <a:pt x="201" y="407"/>
                      </a:lnTo>
                      <a:lnTo>
                        <a:pt x="196" y="407"/>
                      </a:lnTo>
                      <a:lnTo>
                        <a:pt x="198" y="411"/>
                      </a:lnTo>
                      <a:lnTo>
                        <a:pt x="201" y="416"/>
                      </a:lnTo>
                      <a:lnTo>
                        <a:pt x="203" y="422"/>
                      </a:lnTo>
                      <a:lnTo>
                        <a:pt x="207" y="428"/>
                      </a:lnTo>
                      <a:lnTo>
                        <a:pt x="215" y="434"/>
                      </a:lnTo>
                      <a:lnTo>
                        <a:pt x="223" y="440"/>
                      </a:lnTo>
                      <a:lnTo>
                        <a:pt x="232" y="445"/>
                      </a:lnTo>
                      <a:lnTo>
                        <a:pt x="238" y="445"/>
                      </a:lnTo>
                      <a:lnTo>
                        <a:pt x="234" y="441"/>
                      </a:lnTo>
                      <a:lnTo>
                        <a:pt x="226" y="438"/>
                      </a:lnTo>
                      <a:lnTo>
                        <a:pt x="224" y="434"/>
                      </a:lnTo>
                      <a:lnTo>
                        <a:pt x="219" y="430"/>
                      </a:lnTo>
                      <a:lnTo>
                        <a:pt x="215" y="426"/>
                      </a:lnTo>
                      <a:lnTo>
                        <a:pt x="213" y="422"/>
                      </a:lnTo>
                      <a:lnTo>
                        <a:pt x="217" y="424"/>
                      </a:lnTo>
                      <a:lnTo>
                        <a:pt x="223" y="428"/>
                      </a:lnTo>
                      <a:lnTo>
                        <a:pt x="228" y="432"/>
                      </a:lnTo>
                      <a:lnTo>
                        <a:pt x="232" y="436"/>
                      </a:lnTo>
                      <a:lnTo>
                        <a:pt x="238" y="441"/>
                      </a:lnTo>
                      <a:lnTo>
                        <a:pt x="242" y="443"/>
                      </a:lnTo>
                      <a:lnTo>
                        <a:pt x="246" y="443"/>
                      </a:lnTo>
                      <a:lnTo>
                        <a:pt x="249" y="443"/>
                      </a:lnTo>
                      <a:lnTo>
                        <a:pt x="259" y="447"/>
                      </a:lnTo>
                      <a:lnTo>
                        <a:pt x="263" y="443"/>
                      </a:lnTo>
                      <a:lnTo>
                        <a:pt x="261" y="440"/>
                      </a:lnTo>
                      <a:lnTo>
                        <a:pt x="261" y="436"/>
                      </a:lnTo>
                      <a:lnTo>
                        <a:pt x="263" y="436"/>
                      </a:lnTo>
                      <a:lnTo>
                        <a:pt x="271" y="440"/>
                      </a:lnTo>
                      <a:lnTo>
                        <a:pt x="278" y="445"/>
                      </a:lnTo>
                      <a:lnTo>
                        <a:pt x="280" y="455"/>
                      </a:lnTo>
                      <a:lnTo>
                        <a:pt x="278" y="459"/>
                      </a:lnTo>
                      <a:lnTo>
                        <a:pt x="274" y="461"/>
                      </a:lnTo>
                      <a:lnTo>
                        <a:pt x="274" y="466"/>
                      </a:lnTo>
                      <a:lnTo>
                        <a:pt x="269" y="463"/>
                      </a:lnTo>
                      <a:lnTo>
                        <a:pt x="265" y="459"/>
                      </a:lnTo>
                      <a:lnTo>
                        <a:pt x="265" y="463"/>
                      </a:lnTo>
                      <a:lnTo>
                        <a:pt x="271" y="466"/>
                      </a:lnTo>
                      <a:lnTo>
                        <a:pt x="271" y="470"/>
                      </a:lnTo>
                      <a:lnTo>
                        <a:pt x="265" y="466"/>
                      </a:lnTo>
                      <a:lnTo>
                        <a:pt x="261" y="463"/>
                      </a:lnTo>
                      <a:lnTo>
                        <a:pt x="253" y="457"/>
                      </a:lnTo>
                      <a:lnTo>
                        <a:pt x="249" y="455"/>
                      </a:lnTo>
                      <a:lnTo>
                        <a:pt x="248" y="453"/>
                      </a:lnTo>
                      <a:lnTo>
                        <a:pt x="242" y="451"/>
                      </a:lnTo>
                      <a:lnTo>
                        <a:pt x="242" y="449"/>
                      </a:lnTo>
                      <a:lnTo>
                        <a:pt x="240" y="453"/>
                      </a:lnTo>
                      <a:lnTo>
                        <a:pt x="246" y="459"/>
                      </a:lnTo>
                      <a:lnTo>
                        <a:pt x="263" y="476"/>
                      </a:lnTo>
                      <a:lnTo>
                        <a:pt x="276" y="488"/>
                      </a:lnTo>
                      <a:lnTo>
                        <a:pt x="282" y="491"/>
                      </a:lnTo>
                      <a:lnTo>
                        <a:pt x="282" y="489"/>
                      </a:lnTo>
                      <a:lnTo>
                        <a:pt x="284" y="491"/>
                      </a:lnTo>
                      <a:lnTo>
                        <a:pt x="290" y="495"/>
                      </a:lnTo>
                      <a:lnTo>
                        <a:pt x="297" y="499"/>
                      </a:lnTo>
                      <a:lnTo>
                        <a:pt x="305" y="507"/>
                      </a:lnTo>
                      <a:lnTo>
                        <a:pt x="315" y="514"/>
                      </a:lnTo>
                      <a:lnTo>
                        <a:pt x="317" y="509"/>
                      </a:lnTo>
                      <a:lnTo>
                        <a:pt x="317" y="505"/>
                      </a:lnTo>
                      <a:lnTo>
                        <a:pt x="320" y="507"/>
                      </a:lnTo>
                      <a:lnTo>
                        <a:pt x="328" y="509"/>
                      </a:lnTo>
                      <a:lnTo>
                        <a:pt x="326" y="512"/>
                      </a:lnTo>
                      <a:lnTo>
                        <a:pt x="322" y="514"/>
                      </a:lnTo>
                      <a:lnTo>
                        <a:pt x="326" y="518"/>
                      </a:lnTo>
                      <a:lnTo>
                        <a:pt x="330" y="522"/>
                      </a:lnTo>
                      <a:lnTo>
                        <a:pt x="338" y="528"/>
                      </a:lnTo>
                      <a:lnTo>
                        <a:pt x="343" y="534"/>
                      </a:lnTo>
                      <a:lnTo>
                        <a:pt x="343" y="537"/>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92" name="Freeform 239"/>
                <p:cNvSpPr>
                  <a:spLocks/>
                </p:cNvSpPr>
                <p:nvPr/>
              </p:nvSpPr>
              <p:spPr bwMode="auto">
                <a:xfrm>
                  <a:off x="3888592" y="4610670"/>
                  <a:ext cx="494992" cy="246336"/>
                </a:xfrm>
                <a:custGeom>
                  <a:avLst/>
                  <a:gdLst>
                    <a:gd name="T0" fmla="*/ 2147483647 w 499"/>
                    <a:gd name="T1" fmla="*/ 2147483647 h 246"/>
                    <a:gd name="T2" fmla="*/ 2147483647 w 499"/>
                    <a:gd name="T3" fmla="*/ 2147483647 h 246"/>
                    <a:gd name="T4" fmla="*/ 2147483647 w 499"/>
                    <a:gd name="T5" fmla="*/ 2147483647 h 246"/>
                    <a:gd name="T6" fmla="*/ 2147483647 w 499"/>
                    <a:gd name="T7" fmla="*/ 2147483647 h 246"/>
                    <a:gd name="T8" fmla="*/ 2147483647 w 499"/>
                    <a:gd name="T9" fmla="*/ 2147483647 h 246"/>
                    <a:gd name="T10" fmla="*/ 2147483647 w 499"/>
                    <a:gd name="T11" fmla="*/ 2147483647 h 246"/>
                    <a:gd name="T12" fmla="*/ 2147483647 w 499"/>
                    <a:gd name="T13" fmla="*/ 2147483647 h 246"/>
                    <a:gd name="T14" fmla="*/ 2147483647 w 499"/>
                    <a:gd name="T15" fmla="*/ 2147483647 h 246"/>
                    <a:gd name="T16" fmla="*/ 2147483647 w 499"/>
                    <a:gd name="T17" fmla="*/ 2147483647 h 246"/>
                    <a:gd name="T18" fmla="*/ 2147483647 w 499"/>
                    <a:gd name="T19" fmla="*/ 2147483647 h 246"/>
                    <a:gd name="T20" fmla="*/ 2147483647 w 499"/>
                    <a:gd name="T21" fmla="*/ 2147483647 h 246"/>
                    <a:gd name="T22" fmla="*/ 2147483647 w 499"/>
                    <a:gd name="T23" fmla="*/ 2147483647 h 246"/>
                    <a:gd name="T24" fmla="*/ 2147483647 w 499"/>
                    <a:gd name="T25" fmla="*/ 2147483647 h 246"/>
                    <a:gd name="T26" fmla="*/ 2147483647 w 499"/>
                    <a:gd name="T27" fmla="*/ 2147483647 h 246"/>
                    <a:gd name="T28" fmla="*/ 2147483647 w 499"/>
                    <a:gd name="T29" fmla="*/ 2147483647 h 246"/>
                    <a:gd name="T30" fmla="*/ 2147483647 w 499"/>
                    <a:gd name="T31" fmla="*/ 2147483647 h 246"/>
                    <a:gd name="T32" fmla="*/ 2147483647 w 499"/>
                    <a:gd name="T33" fmla="*/ 2147483647 h 246"/>
                    <a:gd name="T34" fmla="*/ 2147483647 w 499"/>
                    <a:gd name="T35" fmla="*/ 2147483647 h 246"/>
                    <a:gd name="T36" fmla="*/ 2147483647 w 499"/>
                    <a:gd name="T37" fmla="*/ 2147483647 h 246"/>
                    <a:gd name="T38" fmla="*/ 2147483647 w 499"/>
                    <a:gd name="T39" fmla="*/ 2147483647 h 246"/>
                    <a:gd name="T40" fmla="*/ 2147483647 w 499"/>
                    <a:gd name="T41" fmla="*/ 2147483647 h 246"/>
                    <a:gd name="T42" fmla="*/ 2147483647 w 499"/>
                    <a:gd name="T43" fmla="*/ 2147483647 h 246"/>
                    <a:gd name="T44" fmla="*/ 2147483647 w 499"/>
                    <a:gd name="T45" fmla="*/ 2147483647 h 246"/>
                    <a:gd name="T46" fmla="*/ 2147483647 w 499"/>
                    <a:gd name="T47" fmla="*/ 2147483647 h 246"/>
                    <a:gd name="T48" fmla="*/ 2147483647 w 499"/>
                    <a:gd name="T49" fmla="*/ 2147483647 h 246"/>
                    <a:gd name="T50" fmla="*/ 2147483647 w 499"/>
                    <a:gd name="T51" fmla="*/ 2147483647 h 246"/>
                    <a:gd name="T52" fmla="*/ 2147483647 w 499"/>
                    <a:gd name="T53" fmla="*/ 2147483647 h 246"/>
                    <a:gd name="T54" fmla="*/ 2147483647 w 499"/>
                    <a:gd name="T55" fmla="*/ 2147483647 h 246"/>
                    <a:gd name="T56" fmla="*/ 2147483647 w 499"/>
                    <a:gd name="T57" fmla="*/ 2147483647 h 246"/>
                    <a:gd name="T58" fmla="*/ 2147483647 w 499"/>
                    <a:gd name="T59" fmla="*/ 2147483647 h 246"/>
                    <a:gd name="T60" fmla="*/ 2147483647 w 499"/>
                    <a:gd name="T61" fmla="*/ 2147483647 h 246"/>
                    <a:gd name="T62" fmla="*/ 2147483647 w 499"/>
                    <a:gd name="T63" fmla="*/ 2147483647 h 246"/>
                    <a:gd name="T64" fmla="*/ 2147483647 w 499"/>
                    <a:gd name="T65" fmla="*/ 2147483647 h 246"/>
                    <a:gd name="T66" fmla="*/ 2147483647 w 499"/>
                    <a:gd name="T67" fmla="*/ 2147483647 h 246"/>
                    <a:gd name="T68" fmla="*/ 2147483647 w 499"/>
                    <a:gd name="T69" fmla="*/ 2147483647 h 246"/>
                    <a:gd name="T70" fmla="*/ 2147483647 w 499"/>
                    <a:gd name="T71" fmla="*/ 2147483647 h 246"/>
                    <a:gd name="T72" fmla="*/ 2147483647 w 499"/>
                    <a:gd name="T73" fmla="*/ 2147483647 h 246"/>
                    <a:gd name="T74" fmla="*/ 2147483647 w 499"/>
                    <a:gd name="T75" fmla="*/ 2147483647 h 246"/>
                    <a:gd name="T76" fmla="*/ 2147483647 w 499"/>
                    <a:gd name="T77" fmla="*/ 2147483647 h 246"/>
                    <a:gd name="T78" fmla="*/ 2147483647 w 499"/>
                    <a:gd name="T79" fmla="*/ 2147483647 h 246"/>
                    <a:gd name="T80" fmla="*/ 2147483647 w 499"/>
                    <a:gd name="T81" fmla="*/ 2147483647 h 246"/>
                    <a:gd name="T82" fmla="*/ 2147483647 w 499"/>
                    <a:gd name="T83" fmla="*/ 2147483647 h 246"/>
                    <a:gd name="T84" fmla="*/ 2147483647 w 499"/>
                    <a:gd name="T85" fmla="*/ 2147483647 h 246"/>
                    <a:gd name="T86" fmla="*/ 2147483647 w 499"/>
                    <a:gd name="T87" fmla="*/ 2147483647 h 246"/>
                    <a:gd name="T88" fmla="*/ 2147483647 w 499"/>
                    <a:gd name="T89" fmla="*/ 2147483647 h 246"/>
                    <a:gd name="T90" fmla="*/ 2147483647 w 499"/>
                    <a:gd name="T91" fmla="*/ 2147483647 h 246"/>
                    <a:gd name="T92" fmla="*/ 2147483647 w 499"/>
                    <a:gd name="T93" fmla="*/ 2147483647 h 246"/>
                    <a:gd name="T94" fmla="*/ 2147483647 w 499"/>
                    <a:gd name="T95" fmla="*/ 2147483647 h 246"/>
                    <a:gd name="T96" fmla="*/ 2147483647 w 499"/>
                    <a:gd name="T97" fmla="*/ 2147483647 h 246"/>
                    <a:gd name="T98" fmla="*/ 2147483647 w 499"/>
                    <a:gd name="T99" fmla="*/ 2147483647 h 246"/>
                    <a:gd name="T100" fmla="*/ 2147483647 w 499"/>
                    <a:gd name="T101" fmla="*/ 2147483647 h 246"/>
                    <a:gd name="T102" fmla="*/ 2147483647 w 499"/>
                    <a:gd name="T103" fmla="*/ 2147483647 h 246"/>
                    <a:gd name="T104" fmla="*/ 2147483647 w 499"/>
                    <a:gd name="T105" fmla="*/ 2147483647 h 246"/>
                    <a:gd name="T106" fmla="*/ 2147483647 w 499"/>
                    <a:gd name="T107" fmla="*/ 2147483647 h 246"/>
                    <a:gd name="T108" fmla="*/ 2147483647 w 499"/>
                    <a:gd name="T109" fmla="*/ 2147483647 h 246"/>
                    <a:gd name="T110" fmla="*/ 2147483647 w 499"/>
                    <a:gd name="T111" fmla="*/ 2147483647 h 246"/>
                    <a:gd name="T112" fmla="*/ 2147483647 w 499"/>
                    <a:gd name="T113" fmla="*/ 2147483647 h 246"/>
                    <a:gd name="T114" fmla="*/ 2147483647 w 499"/>
                    <a:gd name="T115" fmla="*/ 2147483647 h 246"/>
                    <a:gd name="T116" fmla="*/ 2147483647 w 499"/>
                    <a:gd name="T117" fmla="*/ 2147483647 h 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9"/>
                    <a:gd name="T178" fmla="*/ 0 h 246"/>
                    <a:gd name="T179" fmla="*/ 499 w 499"/>
                    <a:gd name="T180" fmla="*/ 246 h 2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9" h="246">
                      <a:moveTo>
                        <a:pt x="401" y="205"/>
                      </a:moveTo>
                      <a:lnTo>
                        <a:pt x="399" y="203"/>
                      </a:lnTo>
                      <a:lnTo>
                        <a:pt x="395" y="203"/>
                      </a:lnTo>
                      <a:lnTo>
                        <a:pt x="393" y="203"/>
                      </a:lnTo>
                      <a:lnTo>
                        <a:pt x="391" y="201"/>
                      </a:lnTo>
                      <a:lnTo>
                        <a:pt x="391" y="200"/>
                      </a:lnTo>
                      <a:lnTo>
                        <a:pt x="389" y="198"/>
                      </a:lnTo>
                      <a:lnTo>
                        <a:pt x="391" y="196"/>
                      </a:lnTo>
                      <a:lnTo>
                        <a:pt x="391" y="194"/>
                      </a:lnTo>
                      <a:lnTo>
                        <a:pt x="393" y="192"/>
                      </a:lnTo>
                      <a:lnTo>
                        <a:pt x="393" y="188"/>
                      </a:lnTo>
                      <a:lnTo>
                        <a:pt x="395" y="186"/>
                      </a:lnTo>
                      <a:lnTo>
                        <a:pt x="395" y="184"/>
                      </a:lnTo>
                      <a:lnTo>
                        <a:pt x="395" y="182"/>
                      </a:lnTo>
                      <a:lnTo>
                        <a:pt x="397" y="180"/>
                      </a:lnTo>
                      <a:lnTo>
                        <a:pt x="395" y="178"/>
                      </a:lnTo>
                      <a:lnTo>
                        <a:pt x="395" y="176"/>
                      </a:lnTo>
                      <a:lnTo>
                        <a:pt x="393" y="175"/>
                      </a:lnTo>
                      <a:lnTo>
                        <a:pt x="393" y="173"/>
                      </a:lnTo>
                      <a:lnTo>
                        <a:pt x="391" y="169"/>
                      </a:lnTo>
                      <a:lnTo>
                        <a:pt x="387" y="167"/>
                      </a:lnTo>
                      <a:lnTo>
                        <a:pt x="385" y="165"/>
                      </a:lnTo>
                      <a:lnTo>
                        <a:pt x="382" y="165"/>
                      </a:lnTo>
                      <a:lnTo>
                        <a:pt x="378" y="165"/>
                      </a:lnTo>
                      <a:lnTo>
                        <a:pt x="374" y="165"/>
                      </a:lnTo>
                      <a:lnTo>
                        <a:pt x="372" y="163"/>
                      </a:lnTo>
                      <a:lnTo>
                        <a:pt x="370" y="163"/>
                      </a:lnTo>
                      <a:lnTo>
                        <a:pt x="370" y="161"/>
                      </a:lnTo>
                      <a:lnTo>
                        <a:pt x="370" y="159"/>
                      </a:lnTo>
                      <a:lnTo>
                        <a:pt x="370" y="157"/>
                      </a:lnTo>
                      <a:lnTo>
                        <a:pt x="368" y="155"/>
                      </a:lnTo>
                      <a:lnTo>
                        <a:pt x="368" y="152"/>
                      </a:lnTo>
                      <a:lnTo>
                        <a:pt x="368" y="148"/>
                      </a:lnTo>
                      <a:lnTo>
                        <a:pt x="366" y="144"/>
                      </a:lnTo>
                      <a:lnTo>
                        <a:pt x="366" y="140"/>
                      </a:lnTo>
                      <a:lnTo>
                        <a:pt x="364" y="138"/>
                      </a:lnTo>
                      <a:lnTo>
                        <a:pt x="362" y="138"/>
                      </a:lnTo>
                      <a:lnTo>
                        <a:pt x="359" y="140"/>
                      </a:lnTo>
                      <a:lnTo>
                        <a:pt x="357" y="142"/>
                      </a:lnTo>
                      <a:lnTo>
                        <a:pt x="355" y="142"/>
                      </a:lnTo>
                      <a:lnTo>
                        <a:pt x="351" y="142"/>
                      </a:lnTo>
                      <a:lnTo>
                        <a:pt x="351" y="138"/>
                      </a:lnTo>
                      <a:lnTo>
                        <a:pt x="349" y="136"/>
                      </a:lnTo>
                      <a:lnTo>
                        <a:pt x="347" y="136"/>
                      </a:lnTo>
                      <a:lnTo>
                        <a:pt x="343" y="134"/>
                      </a:lnTo>
                      <a:lnTo>
                        <a:pt x="341" y="136"/>
                      </a:lnTo>
                      <a:lnTo>
                        <a:pt x="339" y="136"/>
                      </a:lnTo>
                      <a:lnTo>
                        <a:pt x="337" y="136"/>
                      </a:lnTo>
                      <a:lnTo>
                        <a:pt x="336" y="132"/>
                      </a:lnTo>
                      <a:lnTo>
                        <a:pt x="336" y="130"/>
                      </a:lnTo>
                      <a:lnTo>
                        <a:pt x="334" y="128"/>
                      </a:lnTo>
                      <a:lnTo>
                        <a:pt x="332" y="128"/>
                      </a:lnTo>
                      <a:lnTo>
                        <a:pt x="330" y="130"/>
                      </a:lnTo>
                      <a:lnTo>
                        <a:pt x="328" y="132"/>
                      </a:lnTo>
                      <a:lnTo>
                        <a:pt x="324" y="132"/>
                      </a:lnTo>
                      <a:lnTo>
                        <a:pt x="320" y="132"/>
                      </a:lnTo>
                      <a:lnTo>
                        <a:pt x="320" y="134"/>
                      </a:lnTo>
                      <a:lnTo>
                        <a:pt x="320" y="138"/>
                      </a:lnTo>
                      <a:lnTo>
                        <a:pt x="318" y="142"/>
                      </a:lnTo>
                      <a:lnTo>
                        <a:pt x="318" y="146"/>
                      </a:lnTo>
                      <a:lnTo>
                        <a:pt x="314" y="148"/>
                      </a:lnTo>
                      <a:lnTo>
                        <a:pt x="312" y="146"/>
                      </a:lnTo>
                      <a:lnTo>
                        <a:pt x="309" y="146"/>
                      </a:lnTo>
                      <a:lnTo>
                        <a:pt x="305" y="146"/>
                      </a:lnTo>
                      <a:lnTo>
                        <a:pt x="303" y="148"/>
                      </a:lnTo>
                      <a:lnTo>
                        <a:pt x="301" y="150"/>
                      </a:lnTo>
                      <a:lnTo>
                        <a:pt x="297" y="150"/>
                      </a:lnTo>
                      <a:lnTo>
                        <a:pt x="295" y="152"/>
                      </a:lnTo>
                      <a:lnTo>
                        <a:pt x="291" y="155"/>
                      </a:lnTo>
                      <a:lnTo>
                        <a:pt x="288" y="157"/>
                      </a:lnTo>
                      <a:lnTo>
                        <a:pt x="284" y="161"/>
                      </a:lnTo>
                      <a:lnTo>
                        <a:pt x="280" y="163"/>
                      </a:lnTo>
                      <a:lnTo>
                        <a:pt x="278" y="163"/>
                      </a:lnTo>
                      <a:lnTo>
                        <a:pt x="278" y="167"/>
                      </a:lnTo>
                      <a:lnTo>
                        <a:pt x="276" y="171"/>
                      </a:lnTo>
                      <a:lnTo>
                        <a:pt x="274" y="173"/>
                      </a:lnTo>
                      <a:lnTo>
                        <a:pt x="270" y="176"/>
                      </a:lnTo>
                      <a:lnTo>
                        <a:pt x="261" y="188"/>
                      </a:lnTo>
                      <a:lnTo>
                        <a:pt x="255" y="194"/>
                      </a:lnTo>
                      <a:lnTo>
                        <a:pt x="253" y="196"/>
                      </a:lnTo>
                      <a:lnTo>
                        <a:pt x="251" y="200"/>
                      </a:lnTo>
                      <a:lnTo>
                        <a:pt x="245" y="205"/>
                      </a:lnTo>
                      <a:lnTo>
                        <a:pt x="243" y="209"/>
                      </a:lnTo>
                      <a:lnTo>
                        <a:pt x="243" y="211"/>
                      </a:lnTo>
                      <a:lnTo>
                        <a:pt x="241" y="213"/>
                      </a:lnTo>
                      <a:lnTo>
                        <a:pt x="236" y="221"/>
                      </a:lnTo>
                      <a:lnTo>
                        <a:pt x="232" y="226"/>
                      </a:lnTo>
                      <a:lnTo>
                        <a:pt x="230" y="228"/>
                      </a:lnTo>
                      <a:lnTo>
                        <a:pt x="228" y="228"/>
                      </a:lnTo>
                      <a:lnTo>
                        <a:pt x="226" y="228"/>
                      </a:lnTo>
                      <a:lnTo>
                        <a:pt x="224" y="228"/>
                      </a:lnTo>
                      <a:lnTo>
                        <a:pt x="220" y="226"/>
                      </a:lnTo>
                      <a:lnTo>
                        <a:pt x="217" y="226"/>
                      </a:lnTo>
                      <a:lnTo>
                        <a:pt x="215" y="224"/>
                      </a:lnTo>
                      <a:lnTo>
                        <a:pt x="215" y="223"/>
                      </a:lnTo>
                      <a:lnTo>
                        <a:pt x="213" y="221"/>
                      </a:lnTo>
                      <a:lnTo>
                        <a:pt x="211" y="219"/>
                      </a:lnTo>
                      <a:lnTo>
                        <a:pt x="209" y="217"/>
                      </a:lnTo>
                      <a:lnTo>
                        <a:pt x="209" y="215"/>
                      </a:lnTo>
                      <a:lnTo>
                        <a:pt x="207" y="213"/>
                      </a:lnTo>
                      <a:lnTo>
                        <a:pt x="205" y="211"/>
                      </a:lnTo>
                      <a:lnTo>
                        <a:pt x="203" y="211"/>
                      </a:lnTo>
                      <a:lnTo>
                        <a:pt x="199" y="209"/>
                      </a:lnTo>
                      <a:lnTo>
                        <a:pt x="195" y="209"/>
                      </a:lnTo>
                      <a:lnTo>
                        <a:pt x="194" y="209"/>
                      </a:lnTo>
                      <a:lnTo>
                        <a:pt x="192" y="209"/>
                      </a:lnTo>
                      <a:lnTo>
                        <a:pt x="186" y="209"/>
                      </a:lnTo>
                      <a:lnTo>
                        <a:pt x="184" y="209"/>
                      </a:lnTo>
                      <a:lnTo>
                        <a:pt x="180" y="205"/>
                      </a:lnTo>
                      <a:lnTo>
                        <a:pt x="180" y="203"/>
                      </a:lnTo>
                      <a:lnTo>
                        <a:pt x="178" y="201"/>
                      </a:lnTo>
                      <a:lnTo>
                        <a:pt x="178" y="196"/>
                      </a:lnTo>
                      <a:lnTo>
                        <a:pt x="176" y="192"/>
                      </a:lnTo>
                      <a:lnTo>
                        <a:pt x="176" y="186"/>
                      </a:lnTo>
                      <a:lnTo>
                        <a:pt x="174" y="186"/>
                      </a:lnTo>
                      <a:lnTo>
                        <a:pt x="172" y="184"/>
                      </a:lnTo>
                      <a:lnTo>
                        <a:pt x="172" y="180"/>
                      </a:lnTo>
                      <a:lnTo>
                        <a:pt x="172" y="178"/>
                      </a:lnTo>
                      <a:lnTo>
                        <a:pt x="172" y="175"/>
                      </a:lnTo>
                      <a:lnTo>
                        <a:pt x="172" y="173"/>
                      </a:lnTo>
                      <a:lnTo>
                        <a:pt x="170" y="167"/>
                      </a:lnTo>
                      <a:lnTo>
                        <a:pt x="172" y="165"/>
                      </a:lnTo>
                      <a:lnTo>
                        <a:pt x="172" y="159"/>
                      </a:lnTo>
                      <a:lnTo>
                        <a:pt x="172" y="157"/>
                      </a:lnTo>
                      <a:lnTo>
                        <a:pt x="172" y="155"/>
                      </a:lnTo>
                      <a:lnTo>
                        <a:pt x="172" y="152"/>
                      </a:lnTo>
                      <a:lnTo>
                        <a:pt x="167" y="148"/>
                      </a:lnTo>
                      <a:lnTo>
                        <a:pt x="165" y="146"/>
                      </a:lnTo>
                      <a:lnTo>
                        <a:pt x="163" y="146"/>
                      </a:lnTo>
                      <a:lnTo>
                        <a:pt x="159" y="142"/>
                      </a:lnTo>
                      <a:lnTo>
                        <a:pt x="155" y="136"/>
                      </a:lnTo>
                      <a:lnTo>
                        <a:pt x="155" y="134"/>
                      </a:lnTo>
                      <a:lnTo>
                        <a:pt x="153" y="132"/>
                      </a:lnTo>
                      <a:lnTo>
                        <a:pt x="151" y="132"/>
                      </a:lnTo>
                      <a:lnTo>
                        <a:pt x="149" y="132"/>
                      </a:lnTo>
                      <a:lnTo>
                        <a:pt x="147" y="132"/>
                      </a:lnTo>
                      <a:lnTo>
                        <a:pt x="144" y="132"/>
                      </a:lnTo>
                      <a:lnTo>
                        <a:pt x="140" y="132"/>
                      </a:lnTo>
                      <a:lnTo>
                        <a:pt x="134" y="130"/>
                      </a:lnTo>
                      <a:lnTo>
                        <a:pt x="132" y="130"/>
                      </a:lnTo>
                      <a:lnTo>
                        <a:pt x="130" y="130"/>
                      </a:lnTo>
                      <a:lnTo>
                        <a:pt x="128" y="132"/>
                      </a:lnTo>
                      <a:lnTo>
                        <a:pt x="126" y="134"/>
                      </a:lnTo>
                      <a:lnTo>
                        <a:pt x="124" y="138"/>
                      </a:lnTo>
                      <a:lnTo>
                        <a:pt x="123" y="142"/>
                      </a:lnTo>
                      <a:lnTo>
                        <a:pt x="123" y="144"/>
                      </a:lnTo>
                      <a:lnTo>
                        <a:pt x="121" y="146"/>
                      </a:lnTo>
                      <a:lnTo>
                        <a:pt x="121" y="152"/>
                      </a:lnTo>
                      <a:lnTo>
                        <a:pt x="119" y="157"/>
                      </a:lnTo>
                      <a:lnTo>
                        <a:pt x="119" y="163"/>
                      </a:lnTo>
                      <a:lnTo>
                        <a:pt x="119" y="169"/>
                      </a:lnTo>
                      <a:lnTo>
                        <a:pt x="119" y="178"/>
                      </a:lnTo>
                      <a:lnTo>
                        <a:pt x="119" y="184"/>
                      </a:lnTo>
                      <a:lnTo>
                        <a:pt x="115" y="188"/>
                      </a:lnTo>
                      <a:lnTo>
                        <a:pt x="113" y="190"/>
                      </a:lnTo>
                      <a:lnTo>
                        <a:pt x="111" y="190"/>
                      </a:lnTo>
                      <a:lnTo>
                        <a:pt x="111" y="192"/>
                      </a:lnTo>
                      <a:lnTo>
                        <a:pt x="111" y="194"/>
                      </a:lnTo>
                      <a:lnTo>
                        <a:pt x="109" y="196"/>
                      </a:lnTo>
                      <a:lnTo>
                        <a:pt x="107" y="198"/>
                      </a:lnTo>
                      <a:lnTo>
                        <a:pt x="107" y="200"/>
                      </a:lnTo>
                      <a:lnTo>
                        <a:pt x="103" y="203"/>
                      </a:lnTo>
                      <a:lnTo>
                        <a:pt x="101" y="203"/>
                      </a:lnTo>
                      <a:lnTo>
                        <a:pt x="99" y="209"/>
                      </a:lnTo>
                      <a:lnTo>
                        <a:pt x="96" y="217"/>
                      </a:lnTo>
                      <a:lnTo>
                        <a:pt x="96" y="219"/>
                      </a:lnTo>
                      <a:lnTo>
                        <a:pt x="94" y="224"/>
                      </a:lnTo>
                      <a:lnTo>
                        <a:pt x="90" y="236"/>
                      </a:lnTo>
                      <a:lnTo>
                        <a:pt x="86" y="244"/>
                      </a:lnTo>
                      <a:lnTo>
                        <a:pt x="88" y="246"/>
                      </a:lnTo>
                      <a:lnTo>
                        <a:pt x="84" y="242"/>
                      </a:lnTo>
                      <a:lnTo>
                        <a:pt x="80" y="238"/>
                      </a:lnTo>
                      <a:lnTo>
                        <a:pt x="78" y="234"/>
                      </a:lnTo>
                      <a:lnTo>
                        <a:pt x="78" y="230"/>
                      </a:lnTo>
                      <a:lnTo>
                        <a:pt x="78" y="226"/>
                      </a:lnTo>
                      <a:lnTo>
                        <a:pt x="78" y="221"/>
                      </a:lnTo>
                      <a:lnTo>
                        <a:pt x="78" y="217"/>
                      </a:lnTo>
                      <a:lnTo>
                        <a:pt x="78" y="215"/>
                      </a:lnTo>
                      <a:lnTo>
                        <a:pt x="78" y="213"/>
                      </a:lnTo>
                      <a:lnTo>
                        <a:pt x="76" y="207"/>
                      </a:lnTo>
                      <a:lnTo>
                        <a:pt x="75" y="205"/>
                      </a:lnTo>
                      <a:lnTo>
                        <a:pt x="71" y="205"/>
                      </a:lnTo>
                      <a:lnTo>
                        <a:pt x="69" y="201"/>
                      </a:lnTo>
                      <a:lnTo>
                        <a:pt x="67" y="198"/>
                      </a:lnTo>
                      <a:lnTo>
                        <a:pt x="67" y="196"/>
                      </a:lnTo>
                      <a:lnTo>
                        <a:pt x="65" y="194"/>
                      </a:lnTo>
                      <a:lnTo>
                        <a:pt x="63" y="192"/>
                      </a:lnTo>
                      <a:lnTo>
                        <a:pt x="61" y="190"/>
                      </a:lnTo>
                      <a:lnTo>
                        <a:pt x="61" y="188"/>
                      </a:lnTo>
                      <a:lnTo>
                        <a:pt x="59" y="186"/>
                      </a:lnTo>
                      <a:lnTo>
                        <a:pt x="57" y="182"/>
                      </a:lnTo>
                      <a:lnTo>
                        <a:pt x="53" y="182"/>
                      </a:lnTo>
                      <a:lnTo>
                        <a:pt x="52" y="180"/>
                      </a:lnTo>
                      <a:lnTo>
                        <a:pt x="52" y="178"/>
                      </a:lnTo>
                      <a:lnTo>
                        <a:pt x="50" y="180"/>
                      </a:lnTo>
                      <a:lnTo>
                        <a:pt x="48" y="180"/>
                      </a:lnTo>
                      <a:lnTo>
                        <a:pt x="42" y="178"/>
                      </a:lnTo>
                      <a:lnTo>
                        <a:pt x="40" y="175"/>
                      </a:lnTo>
                      <a:lnTo>
                        <a:pt x="38" y="173"/>
                      </a:lnTo>
                      <a:lnTo>
                        <a:pt x="38" y="171"/>
                      </a:lnTo>
                      <a:lnTo>
                        <a:pt x="36" y="167"/>
                      </a:lnTo>
                      <a:lnTo>
                        <a:pt x="34" y="167"/>
                      </a:lnTo>
                      <a:lnTo>
                        <a:pt x="32" y="167"/>
                      </a:lnTo>
                      <a:lnTo>
                        <a:pt x="30" y="165"/>
                      </a:lnTo>
                      <a:lnTo>
                        <a:pt x="28" y="163"/>
                      </a:lnTo>
                      <a:lnTo>
                        <a:pt x="27" y="157"/>
                      </a:lnTo>
                      <a:lnTo>
                        <a:pt x="25" y="153"/>
                      </a:lnTo>
                      <a:lnTo>
                        <a:pt x="23" y="152"/>
                      </a:lnTo>
                      <a:lnTo>
                        <a:pt x="21" y="152"/>
                      </a:lnTo>
                      <a:lnTo>
                        <a:pt x="19" y="153"/>
                      </a:lnTo>
                      <a:lnTo>
                        <a:pt x="17" y="155"/>
                      </a:lnTo>
                      <a:lnTo>
                        <a:pt x="17" y="153"/>
                      </a:lnTo>
                      <a:lnTo>
                        <a:pt x="13" y="153"/>
                      </a:lnTo>
                      <a:lnTo>
                        <a:pt x="11" y="152"/>
                      </a:lnTo>
                      <a:lnTo>
                        <a:pt x="9" y="146"/>
                      </a:lnTo>
                      <a:lnTo>
                        <a:pt x="9" y="144"/>
                      </a:lnTo>
                      <a:lnTo>
                        <a:pt x="9" y="142"/>
                      </a:lnTo>
                      <a:lnTo>
                        <a:pt x="9" y="140"/>
                      </a:lnTo>
                      <a:lnTo>
                        <a:pt x="9" y="138"/>
                      </a:lnTo>
                      <a:lnTo>
                        <a:pt x="9" y="134"/>
                      </a:lnTo>
                      <a:lnTo>
                        <a:pt x="9" y="132"/>
                      </a:lnTo>
                      <a:lnTo>
                        <a:pt x="9" y="130"/>
                      </a:lnTo>
                      <a:lnTo>
                        <a:pt x="11" y="128"/>
                      </a:lnTo>
                      <a:lnTo>
                        <a:pt x="13" y="127"/>
                      </a:lnTo>
                      <a:lnTo>
                        <a:pt x="11" y="125"/>
                      </a:lnTo>
                      <a:lnTo>
                        <a:pt x="9" y="123"/>
                      </a:lnTo>
                      <a:lnTo>
                        <a:pt x="9" y="121"/>
                      </a:lnTo>
                      <a:lnTo>
                        <a:pt x="9" y="119"/>
                      </a:lnTo>
                      <a:lnTo>
                        <a:pt x="7" y="115"/>
                      </a:lnTo>
                      <a:lnTo>
                        <a:pt x="5" y="111"/>
                      </a:lnTo>
                      <a:lnTo>
                        <a:pt x="4" y="109"/>
                      </a:lnTo>
                      <a:lnTo>
                        <a:pt x="4" y="107"/>
                      </a:lnTo>
                      <a:lnTo>
                        <a:pt x="4" y="105"/>
                      </a:lnTo>
                      <a:lnTo>
                        <a:pt x="2" y="104"/>
                      </a:lnTo>
                      <a:lnTo>
                        <a:pt x="0" y="102"/>
                      </a:lnTo>
                      <a:lnTo>
                        <a:pt x="0" y="98"/>
                      </a:lnTo>
                      <a:lnTo>
                        <a:pt x="0" y="96"/>
                      </a:lnTo>
                      <a:lnTo>
                        <a:pt x="0" y="94"/>
                      </a:lnTo>
                      <a:lnTo>
                        <a:pt x="4" y="92"/>
                      </a:lnTo>
                      <a:lnTo>
                        <a:pt x="7" y="90"/>
                      </a:lnTo>
                      <a:lnTo>
                        <a:pt x="9" y="90"/>
                      </a:lnTo>
                      <a:lnTo>
                        <a:pt x="11" y="88"/>
                      </a:lnTo>
                      <a:lnTo>
                        <a:pt x="15" y="86"/>
                      </a:lnTo>
                      <a:lnTo>
                        <a:pt x="19" y="84"/>
                      </a:lnTo>
                      <a:lnTo>
                        <a:pt x="21" y="82"/>
                      </a:lnTo>
                      <a:lnTo>
                        <a:pt x="27" y="79"/>
                      </a:lnTo>
                      <a:lnTo>
                        <a:pt x="28" y="77"/>
                      </a:lnTo>
                      <a:lnTo>
                        <a:pt x="30" y="77"/>
                      </a:lnTo>
                      <a:lnTo>
                        <a:pt x="34" y="75"/>
                      </a:lnTo>
                      <a:lnTo>
                        <a:pt x="36" y="75"/>
                      </a:lnTo>
                      <a:lnTo>
                        <a:pt x="34" y="77"/>
                      </a:lnTo>
                      <a:lnTo>
                        <a:pt x="32" y="79"/>
                      </a:lnTo>
                      <a:lnTo>
                        <a:pt x="30" y="81"/>
                      </a:lnTo>
                      <a:lnTo>
                        <a:pt x="30" y="82"/>
                      </a:lnTo>
                      <a:lnTo>
                        <a:pt x="30" y="84"/>
                      </a:lnTo>
                      <a:lnTo>
                        <a:pt x="32" y="84"/>
                      </a:lnTo>
                      <a:lnTo>
                        <a:pt x="36" y="84"/>
                      </a:lnTo>
                      <a:lnTo>
                        <a:pt x="38" y="86"/>
                      </a:lnTo>
                      <a:lnTo>
                        <a:pt x="40" y="86"/>
                      </a:lnTo>
                      <a:lnTo>
                        <a:pt x="44" y="84"/>
                      </a:lnTo>
                      <a:lnTo>
                        <a:pt x="48" y="82"/>
                      </a:lnTo>
                      <a:lnTo>
                        <a:pt x="50" y="81"/>
                      </a:lnTo>
                      <a:lnTo>
                        <a:pt x="53" y="81"/>
                      </a:lnTo>
                      <a:lnTo>
                        <a:pt x="53" y="79"/>
                      </a:lnTo>
                      <a:lnTo>
                        <a:pt x="52" y="77"/>
                      </a:lnTo>
                      <a:lnTo>
                        <a:pt x="52" y="75"/>
                      </a:lnTo>
                      <a:lnTo>
                        <a:pt x="50" y="75"/>
                      </a:lnTo>
                      <a:lnTo>
                        <a:pt x="52" y="73"/>
                      </a:lnTo>
                      <a:lnTo>
                        <a:pt x="53" y="73"/>
                      </a:lnTo>
                      <a:lnTo>
                        <a:pt x="55" y="71"/>
                      </a:lnTo>
                      <a:lnTo>
                        <a:pt x="55" y="69"/>
                      </a:lnTo>
                      <a:lnTo>
                        <a:pt x="57" y="71"/>
                      </a:lnTo>
                      <a:lnTo>
                        <a:pt x="57" y="73"/>
                      </a:lnTo>
                      <a:lnTo>
                        <a:pt x="59" y="71"/>
                      </a:lnTo>
                      <a:lnTo>
                        <a:pt x="61" y="69"/>
                      </a:lnTo>
                      <a:lnTo>
                        <a:pt x="63" y="69"/>
                      </a:lnTo>
                      <a:lnTo>
                        <a:pt x="63" y="67"/>
                      </a:lnTo>
                      <a:lnTo>
                        <a:pt x="65" y="67"/>
                      </a:lnTo>
                      <a:lnTo>
                        <a:pt x="65" y="69"/>
                      </a:lnTo>
                      <a:lnTo>
                        <a:pt x="65" y="71"/>
                      </a:lnTo>
                      <a:lnTo>
                        <a:pt x="67" y="73"/>
                      </a:lnTo>
                      <a:lnTo>
                        <a:pt x="69" y="71"/>
                      </a:lnTo>
                      <a:lnTo>
                        <a:pt x="75" y="69"/>
                      </a:lnTo>
                      <a:lnTo>
                        <a:pt x="78" y="69"/>
                      </a:lnTo>
                      <a:lnTo>
                        <a:pt x="82" y="67"/>
                      </a:lnTo>
                      <a:lnTo>
                        <a:pt x="84" y="65"/>
                      </a:lnTo>
                      <a:lnTo>
                        <a:pt x="84" y="63"/>
                      </a:lnTo>
                      <a:lnTo>
                        <a:pt x="84" y="61"/>
                      </a:lnTo>
                      <a:lnTo>
                        <a:pt x="82" y="61"/>
                      </a:lnTo>
                      <a:lnTo>
                        <a:pt x="84" y="59"/>
                      </a:lnTo>
                      <a:lnTo>
                        <a:pt x="84" y="57"/>
                      </a:lnTo>
                      <a:lnTo>
                        <a:pt x="78" y="57"/>
                      </a:lnTo>
                      <a:lnTo>
                        <a:pt x="75" y="59"/>
                      </a:lnTo>
                      <a:lnTo>
                        <a:pt x="71" y="61"/>
                      </a:lnTo>
                      <a:lnTo>
                        <a:pt x="67" y="63"/>
                      </a:lnTo>
                      <a:lnTo>
                        <a:pt x="65" y="63"/>
                      </a:lnTo>
                      <a:lnTo>
                        <a:pt x="59" y="65"/>
                      </a:lnTo>
                      <a:lnTo>
                        <a:pt x="55" y="67"/>
                      </a:lnTo>
                      <a:lnTo>
                        <a:pt x="53" y="69"/>
                      </a:lnTo>
                      <a:lnTo>
                        <a:pt x="52" y="69"/>
                      </a:lnTo>
                      <a:lnTo>
                        <a:pt x="48" y="71"/>
                      </a:lnTo>
                      <a:lnTo>
                        <a:pt x="46" y="71"/>
                      </a:lnTo>
                      <a:lnTo>
                        <a:pt x="46" y="73"/>
                      </a:lnTo>
                      <a:lnTo>
                        <a:pt x="42" y="73"/>
                      </a:lnTo>
                      <a:lnTo>
                        <a:pt x="42" y="75"/>
                      </a:lnTo>
                      <a:lnTo>
                        <a:pt x="40" y="75"/>
                      </a:lnTo>
                      <a:lnTo>
                        <a:pt x="40" y="73"/>
                      </a:lnTo>
                      <a:lnTo>
                        <a:pt x="40" y="71"/>
                      </a:lnTo>
                      <a:lnTo>
                        <a:pt x="46" y="67"/>
                      </a:lnTo>
                      <a:lnTo>
                        <a:pt x="53" y="65"/>
                      </a:lnTo>
                      <a:lnTo>
                        <a:pt x="63" y="61"/>
                      </a:lnTo>
                      <a:lnTo>
                        <a:pt x="71" y="59"/>
                      </a:lnTo>
                      <a:lnTo>
                        <a:pt x="75" y="57"/>
                      </a:lnTo>
                      <a:lnTo>
                        <a:pt x="76" y="56"/>
                      </a:lnTo>
                      <a:lnTo>
                        <a:pt x="78" y="54"/>
                      </a:lnTo>
                      <a:lnTo>
                        <a:pt x="82" y="52"/>
                      </a:lnTo>
                      <a:lnTo>
                        <a:pt x="84" y="52"/>
                      </a:lnTo>
                      <a:lnTo>
                        <a:pt x="88" y="50"/>
                      </a:lnTo>
                      <a:lnTo>
                        <a:pt x="90" y="52"/>
                      </a:lnTo>
                      <a:lnTo>
                        <a:pt x="88" y="54"/>
                      </a:lnTo>
                      <a:lnTo>
                        <a:pt x="90" y="56"/>
                      </a:lnTo>
                      <a:lnTo>
                        <a:pt x="92" y="56"/>
                      </a:lnTo>
                      <a:lnTo>
                        <a:pt x="94" y="56"/>
                      </a:lnTo>
                      <a:lnTo>
                        <a:pt x="96" y="56"/>
                      </a:lnTo>
                      <a:lnTo>
                        <a:pt x="96" y="54"/>
                      </a:lnTo>
                      <a:lnTo>
                        <a:pt x="94" y="52"/>
                      </a:lnTo>
                      <a:lnTo>
                        <a:pt x="92" y="50"/>
                      </a:lnTo>
                      <a:lnTo>
                        <a:pt x="94" y="50"/>
                      </a:lnTo>
                      <a:lnTo>
                        <a:pt x="98" y="50"/>
                      </a:lnTo>
                      <a:lnTo>
                        <a:pt x="109" y="48"/>
                      </a:lnTo>
                      <a:lnTo>
                        <a:pt x="117" y="48"/>
                      </a:lnTo>
                      <a:lnTo>
                        <a:pt x="128" y="46"/>
                      </a:lnTo>
                      <a:lnTo>
                        <a:pt x="138" y="46"/>
                      </a:lnTo>
                      <a:lnTo>
                        <a:pt x="140" y="46"/>
                      </a:lnTo>
                      <a:lnTo>
                        <a:pt x="144" y="48"/>
                      </a:lnTo>
                      <a:lnTo>
                        <a:pt x="144" y="50"/>
                      </a:lnTo>
                      <a:lnTo>
                        <a:pt x="140" y="52"/>
                      </a:lnTo>
                      <a:lnTo>
                        <a:pt x="138" y="52"/>
                      </a:lnTo>
                      <a:lnTo>
                        <a:pt x="136" y="54"/>
                      </a:lnTo>
                      <a:lnTo>
                        <a:pt x="138" y="54"/>
                      </a:lnTo>
                      <a:lnTo>
                        <a:pt x="138" y="56"/>
                      </a:lnTo>
                      <a:lnTo>
                        <a:pt x="136" y="57"/>
                      </a:lnTo>
                      <a:lnTo>
                        <a:pt x="136" y="59"/>
                      </a:lnTo>
                      <a:lnTo>
                        <a:pt x="140" y="59"/>
                      </a:lnTo>
                      <a:lnTo>
                        <a:pt x="142" y="59"/>
                      </a:lnTo>
                      <a:lnTo>
                        <a:pt x="144" y="57"/>
                      </a:lnTo>
                      <a:lnTo>
                        <a:pt x="146" y="57"/>
                      </a:lnTo>
                      <a:lnTo>
                        <a:pt x="144" y="59"/>
                      </a:lnTo>
                      <a:lnTo>
                        <a:pt x="144" y="61"/>
                      </a:lnTo>
                      <a:lnTo>
                        <a:pt x="146" y="63"/>
                      </a:lnTo>
                      <a:lnTo>
                        <a:pt x="147" y="61"/>
                      </a:lnTo>
                      <a:lnTo>
                        <a:pt x="146" y="59"/>
                      </a:lnTo>
                      <a:lnTo>
                        <a:pt x="147" y="59"/>
                      </a:lnTo>
                      <a:lnTo>
                        <a:pt x="149" y="59"/>
                      </a:lnTo>
                      <a:lnTo>
                        <a:pt x="151" y="57"/>
                      </a:lnTo>
                      <a:lnTo>
                        <a:pt x="153" y="57"/>
                      </a:lnTo>
                      <a:lnTo>
                        <a:pt x="153" y="56"/>
                      </a:lnTo>
                      <a:lnTo>
                        <a:pt x="153" y="54"/>
                      </a:lnTo>
                      <a:lnTo>
                        <a:pt x="151" y="52"/>
                      </a:lnTo>
                      <a:lnTo>
                        <a:pt x="149" y="52"/>
                      </a:lnTo>
                      <a:lnTo>
                        <a:pt x="147" y="52"/>
                      </a:lnTo>
                      <a:lnTo>
                        <a:pt x="146" y="50"/>
                      </a:lnTo>
                      <a:lnTo>
                        <a:pt x="147" y="50"/>
                      </a:lnTo>
                      <a:lnTo>
                        <a:pt x="149" y="50"/>
                      </a:lnTo>
                      <a:lnTo>
                        <a:pt x="151" y="50"/>
                      </a:lnTo>
                      <a:lnTo>
                        <a:pt x="153" y="50"/>
                      </a:lnTo>
                      <a:lnTo>
                        <a:pt x="153" y="52"/>
                      </a:lnTo>
                      <a:lnTo>
                        <a:pt x="155" y="52"/>
                      </a:lnTo>
                      <a:lnTo>
                        <a:pt x="157" y="52"/>
                      </a:lnTo>
                      <a:lnTo>
                        <a:pt x="157" y="54"/>
                      </a:lnTo>
                      <a:lnTo>
                        <a:pt x="157" y="56"/>
                      </a:lnTo>
                      <a:lnTo>
                        <a:pt x="157" y="57"/>
                      </a:lnTo>
                      <a:lnTo>
                        <a:pt x="159" y="56"/>
                      </a:lnTo>
                      <a:lnTo>
                        <a:pt x="161" y="54"/>
                      </a:lnTo>
                      <a:lnTo>
                        <a:pt x="161" y="52"/>
                      </a:lnTo>
                      <a:lnTo>
                        <a:pt x="159" y="50"/>
                      </a:lnTo>
                      <a:lnTo>
                        <a:pt x="155" y="50"/>
                      </a:lnTo>
                      <a:lnTo>
                        <a:pt x="153" y="50"/>
                      </a:lnTo>
                      <a:lnTo>
                        <a:pt x="153" y="48"/>
                      </a:lnTo>
                      <a:lnTo>
                        <a:pt x="157" y="48"/>
                      </a:lnTo>
                      <a:lnTo>
                        <a:pt x="161" y="48"/>
                      </a:lnTo>
                      <a:lnTo>
                        <a:pt x="163" y="48"/>
                      </a:lnTo>
                      <a:lnTo>
                        <a:pt x="167" y="46"/>
                      </a:lnTo>
                      <a:lnTo>
                        <a:pt x="174" y="44"/>
                      </a:lnTo>
                      <a:lnTo>
                        <a:pt x="180" y="42"/>
                      </a:lnTo>
                      <a:lnTo>
                        <a:pt x="186" y="40"/>
                      </a:lnTo>
                      <a:lnTo>
                        <a:pt x="190" y="38"/>
                      </a:lnTo>
                      <a:lnTo>
                        <a:pt x="195" y="34"/>
                      </a:lnTo>
                      <a:lnTo>
                        <a:pt x="199" y="33"/>
                      </a:lnTo>
                      <a:lnTo>
                        <a:pt x="203" y="31"/>
                      </a:lnTo>
                      <a:lnTo>
                        <a:pt x="207" y="27"/>
                      </a:lnTo>
                      <a:lnTo>
                        <a:pt x="211" y="25"/>
                      </a:lnTo>
                      <a:lnTo>
                        <a:pt x="213" y="21"/>
                      </a:lnTo>
                      <a:lnTo>
                        <a:pt x="217" y="19"/>
                      </a:lnTo>
                      <a:lnTo>
                        <a:pt x="218" y="19"/>
                      </a:lnTo>
                      <a:lnTo>
                        <a:pt x="220" y="19"/>
                      </a:lnTo>
                      <a:lnTo>
                        <a:pt x="224" y="23"/>
                      </a:lnTo>
                      <a:lnTo>
                        <a:pt x="226" y="23"/>
                      </a:lnTo>
                      <a:lnTo>
                        <a:pt x="226" y="19"/>
                      </a:lnTo>
                      <a:lnTo>
                        <a:pt x="226" y="17"/>
                      </a:lnTo>
                      <a:lnTo>
                        <a:pt x="224" y="17"/>
                      </a:lnTo>
                      <a:lnTo>
                        <a:pt x="224" y="13"/>
                      </a:lnTo>
                      <a:lnTo>
                        <a:pt x="224" y="11"/>
                      </a:lnTo>
                      <a:lnTo>
                        <a:pt x="230" y="9"/>
                      </a:lnTo>
                      <a:lnTo>
                        <a:pt x="236" y="6"/>
                      </a:lnTo>
                      <a:lnTo>
                        <a:pt x="238" y="4"/>
                      </a:lnTo>
                      <a:lnTo>
                        <a:pt x="241" y="2"/>
                      </a:lnTo>
                      <a:lnTo>
                        <a:pt x="243" y="0"/>
                      </a:lnTo>
                      <a:lnTo>
                        <a:pt x="247" y="0"/>
                      </a:lnTo>
                      <a:lnTo>
                        <a:pt x="249" y="0"/>
                      </a:lnTo>
                      <a:lnTo>
                        <a:pt x="251" y="6"/>
                      </a:lnTo>
                      <a:lnTo>
                        <a:pt x="253" y="8"/>
                      </a:lnTo>
                      <a:lnTo>
                        <a:pt x="253" y="13"/>
                      </a:lnTo>
                      <a:lnTo>
                        <a:pt x="253" y="15"/>
                      </a:lnTo>
                      <a:lnTo>
                        <a:pt x="253" y="17"/>
                      </a:lnTo>
                      <a:lnTo>
                        <a:pt x="255" y="17"/>
                      </a:lnTo>
                      <a:lnTo>
                        <a:pt x="255" y="21"/>
                      </a:lnTo>
                      <a:lnTo>
                        <a:pt x="255" y="23"/>
                      </a:lnTo>
                      <a:lnTo>
                        <a:pt x="255" y="27"/>
                      </a:lnTo>
                      <a:lnTo>
                        <a:pt x="259" y="27"/>
                      </a:lnTo>
                      <a:lnTo>
                        <a:pt x="263" y="29"/>
                      </a:lnTo>
                      <a:lnTo>
                        <a:pt x="265" y="29"/>
                      </a:lnTo>
                      <a:lnTo>
                        <a:pt x="266" y="29"/>
                      </a:lnTo>
                      <a:lnTo>
                        <a:pt x="268" y="31"/>
                      </a:lnTo>
                      <a:lnTo>
                        <a:pt x="272" y="31"/>
                      </a:lnTo>
                      <a:lnTo>
                        <a:pt x="272" y="33"/>
                      </a:lnTo>
                      <a:lnTo>
                        <a:pt x="278" y="33"/>
                      </a:lnTo>
                      <a:lnTo>
                        <a:pt x="286" y="33"/>
                      </a:lnTo>
                      <a:lnTo>
                        <a:pt x="291" y="33"/>
                      </a:lnTo>
                      <a:lnTo>
                        <a:pt x="295" y="33"/>
                      </a:lnTo>
                      <a:lnTo>
                        <a:pt x="301" y="33"/>
                      </a:lnTo>
                      <a:lnTo>
                        <a:pt x="301" y="48"/>
                      </a:lnTo>
                      <a:lnTo>
                        <a:pt x="303" y="59"/>
                      </a:lnTo>
                      <a:lnTo>
                        <a:pt x="303" y="75"/>
                      </a:lnTo>
                      <a:lnTo>
                        <a:pt x="303" y="79"/>
                      </a:lnTo>
                      <a:lnTo>
                        <a:pt x="305" y="86"/>
                      </a:lnTo>
                      <a:lnTo>
                        <a:pt x="311" y="86"/>
                      </a:lnTo>
                      <a:lnTo>
                        <a:pt x="311" y="92"/>
                      </a:lnTo>
                      <a:lnTo>
                        <a:pt x="312" y="94"/>
                      </a:lnTo>
                      <a:lnTo>
                        <a:pt x="316" y="96"/>
                      </a:lnTo>
                      <a:lnTo>
                        <a:pt x="322" y="96"/>
                      </a:lnTo>
                      <a:lnTo>
                        <a:pt x="324" y="98"/>
                      </a:lnTo>
                      <a:lnTo>
                        <a:pt x="326" y="102"/>
                      </a:lnTo>
                      <a:lnTo>
                        <a:pt x="330" y="102"/>
                      </a:lnTo>
                      <a:lnTo>
                        <a:pt x="334" y="102"/>
                      </a:lnTo>
                      <a:lnTo>
                        <a:pt x="337" y="104"/>
                      </a:lnTo>
                      <a:lnTo>
                        <a:pt x="339" y="107"/>
                      </a:lnTo>
                      <a:lnTo>
                        <a:pt x="343" y="111"/>
                      </a:lnTo>
                      <a:lnTo>
                        <a:pt x="347" y="113"/>
                      </a:lnTo>
                      <a:lnTo>
                        <a:pt x="349" y="115"/>
                      </a:lnTo>
                      <a:lnTo>
                        <a:pt x="351" y="119"/>
                      </a:lnTo>
                      <a:lnTo>
                        <a:pt x="353" y="121"/>
                      </a:lnTo>
                      <a:lnTo>
                        <a:pt x="355" y="121"/>
                      </a:lnTo>
                      <a:lnTo>
                        <a:pt x="359" y="121"/>
                      </a:lnTo>
                      <a:lnTo>
                        <a:pt x="368" y="121"/>
                      </a:lnTo>
                      <a:lnTo>
                        <a:pt x="378" y="119"/>
                      </a:lnTo>
                      <a:lnTo>
                        <a:pt x="380" y="121"/>
                      </a:lnTo>
                      <a:lnTo>
                        <a:pt x="382" y="121"/>
                      </a:lnTo>
                      <a:lnTo>
                        <a:pt x="385" y="121"/>
                      </a:lnTo>
                      <a:lnTo>
                        <a:pt x="389" y="121"/>
                      </a:lnTo>
                      <a:lnTo>
                        <a:pt x="391" y="121"/>
                      </a:lnTo>
                      <a:lnTo>
                        <a:pt x="391" y="115"/>
                      </a:lnTo>
                      <a:lnTo>
                        <a:pt x="391" y="113"/>
                      </a:lnTo>
                      <a:lnTo>
                        <a:pt x="391" y="107"/>
                      </a:lnTo>
                      <a:lnTo>
                        <a:pt x="393" y="105"/>
                      </a:lnTo>
                      <a:lnTo>
                        <a:pt x="393" y="102"/>
                      </a:lnTo>
                      <a:lnTo>
                        <a:pt x="391" y="102"/>
                      </a:lnTo>
                      <a:lnTo>
                        <a:pt x="391" y="100"/>
                      </a:lnTo>
                      <a:lnTo>
                        <a:pt x="391" y="98"/>
                      </a:lnTo>
                      <a:lnTo>
                        <a:pt x="393" y="96"/>
                      </a:lnTo>
                      <a:lnTo>
                        <a:pt x="395" y="96"/>
                      </a:lnTo>
                      <a:lnTo>
                        <a:pt x="395" y="92"/>
                      </a:lnTo>
                      <a:lnTo>
                        <a:pt x="395" y="88"/>
                      </a:lnTo>
                      <a:lnTo>
                        <a:pt x="397" y="88"/>
                      </a:lnTo>
                      <a:lnTo>
                        <a:pt x="399" y="86"/>
                      </a:lnTo>
                      <a:lnTo>
                        <a:pt x="399" y="88"/>
                      </a:lnTo>
                      <a:lnTo>
                        <a:pt x="401" y="88"/>
                      </a:lnTo>
                      <a:lnTo>
                        <a:pt x="405" y="88"/>
                      </a:lnTo>
                      <a:lnTo>
                        <a:pt x="407" y="88"/>
                      </a:lnTo>
                      <a:lnTo>
                        <a:pt x="410" y="88"/>
                      </a:lnTo>
                      <a:lnTo>
                        <a:pt x="412" y="88"/>
                      </a:lnTo>
                      <a:lnTo>
                        <a:pt x="414" y="88"/>
                      </a:lnTo>
                      <a:lnTo>
                        <a:pt x="416" y="88"/>
                      </a:lnTo>
                      <a:lnTo>
                        <a:pt x="420" y="88"/>
                      </a:lnTo>
                      <a:lnTo>
                        <a:pt x="424" y="88"/>
                      </a:lnTo>
                      <a:lnTo>
                        <a:pt x="426" y="92"/>
                      </a:lnTo>
                      <a:lnTo>
                        <a:pt x="430" y="92"/>
                      </a:lnTo>
                      <a:lnTo>
                        <a:pt x="433" y="92"/>
                      </a:lnTo>
                      <a:lnTo>
                        <a:pt x="435" y="92"/>
                      </a:lnTo>
                      <a:lnTo>
                        <a:pt x="443" y="98"/>
                      </a:lnTo>
                      <a:lnTo>
                        <a:pt x="449" y="104"/>
                      </a:lnTo>
                      <a:lnTo>
                        <a:pt x="455" y="107"/>
                      </a:lnTo>
                      <a:lnTo>
                        <a:pt x="464" y="109"/>
                      </a:lnTo>
                      <a:lnTo>
                        <a:pt x="474" y="111"/>
                      </a:lnTo>
                      <a:lnTo>
                        <a:pt x="483" y="111"/>
                      </a:lnTo>
                      <a:lnTo>
                        <a:pt x="489" y="111"/>
                      </a:lnTo>
                      <a:lnTo>
                        <a:pt x="493" y="109"/>
                      </a:lnTo>
                      <a:lnTo>
                        <a:pt x="495" y="109"/>
                      </a:lnTo>
                      <a:lnTo>
                        <a:pt x="497" y="111"/>
                      </a:lnTo>
                      <a:lnTo>
                        <a:pt x="499" y="138"/>
                      </a:lnTo>
                      <a:lnTo>
                        <a:pt x="499" y="171"/>
                      </a:lnTo>
                      <a:lnTo>
                        <a:pt x="499" y="236"/>
                      </a:lnTo>
                      <a:lnTo>
                        <a:pt x="433" y="236"/>
                      </a:lnTo>
                      <a:lnTo>
                        <a:pt x="431" y="236"/>
                      </a:lnTo>
                      <a:lnTo>
                        <a:pt x="433" y="232"/>
                      </a:lnTo>
                      <a:lnTo>
                        <a:pt x="435" y="232"/>
                      </a:lnTo>
                      <a:lnTo>
                        <a:pt x="435" y="230"/>
                      </a:lnTo>
                      <a:lnTo>
                        <a:pt x="435" y="226"/>
                      </a:lnTo>
                      <a:lnTo>
                        <a:pt x="437" y="224"/>
                      </a:lnTo>
                      <a:lnTo>
                        <a:pt x="439" y="224"/>
                      </a:lnTo>
                      <a:lnTo>
                        <a:pt x="441" y="224"/>
                      </a:lnTo>
                      <a:lnTo>
                        <a:pt x="441" y="223"/>
                      </a:lnTo>
                      <a:lnTo>
                        <a:pt x="439" y="221"/>
                      </a:lnTo>
                      <a:lnTo>
                        <a:pt x="439" y="219"/>
                      </a:lnTo>
                      <a:lnTo>
                        <a:pt x="435" y="219"/>
                      </a:lnTo>
                      <a:lnTo>
                        <a:pt x="435" y="217"/>
                      </a:lnTo>
                      <a:lnTo>
                        <a:pt x="435" y="215"/>
                      </a:lnTo>
                      <a:lnTo>
                        <a:pt x="433" y="213"/>
                      </a:lnTo>
                      <a:lnTo>
                        <a:pt x="431" y="213"/>
                      </a:lnTo>
                      <a:lnTo>
                        <a:pt x="428" y="213"/>
                      </a:lnTo>
                      <a:lnTo>
                        <a:pt x="424" y="213"/>
                      </a:lnTo>
                      <a:lnTo>
                        <a:pt x="420" y="213"/>
                      </a:lnTo>
                      <a:lnTo>
                        <a:pt x="420" y="211"/>
                      </a:lnTo>
                      <a:lnTo>
                        <a:pt x="422" y="209"/>
                      </a:lnTo>
                      <a:lnTo>
                        <a:pt x="420" y="209"/>
                      </a:lnTo>
                      <a:lnTo>
                        <a:pt x="418" y="207"/>
                      </a:lnTo>
                      <a:lnTo>
                        <a:pt x="414" y="205"/>
                      </a:lnTo>
                      <a:lnTo>
                        <a:pt x="412" y="205"/>
                      </a:lnTo>
                      <a:lnTo>
                        <a:pt x="410" y="205"/>
                      </a:lnTo>
                      <a:lnTo>
                        <a:pt x="405" y="205"/>
                      </a:lnTo>
                      <a:lnTo>
                        <a:pt x="401" y="205"/>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93" name="Freeform 240"/>
                <p:cNvSpPr>
                  <a:spLocks/>
                </p:cNvSpPr>
                <p:nvPr/>
              </p:nvSpPr>
              <p:spPr bwMode="auto">
                <a:xfrm>
                  <a:off x="2777913" y="3117261"/>
                  <a:ext cx="416335" cy="779595"/>
                </a:xfrm>
                <a:custGeom>
                  <a:avLst/>
                  <a:gdLst>
                    <a:gd name="T0" fmla="*/ 2147483647 w 420"/>
                    <a:gd name="T1" fmla="*/ 2147483647 h 776"/>
                    <a:gd name="T2" fmla="*/ 2147483647 w 420"/>
                    <a:gd name="T3" fmla="*/ 2147483647 h 776"/>
                    <a:gd name="T4" fmla="*/ 2147483647 w 420"/>
                    <a:gd name="T5" fmla="*/ 2147483647 h 776"/>
                    <a:gd name="T6" fmla="*/ 2147483647 w 420"/>
                    <a:gd name="T7" fmla="*/ 2147483647 h 776"/>
                    <a:gd name="T8" fmla="*/ 2147483647 w 420"/>
                    <a:gd name="T9" fmla="*/ 2147483647 h 776"/>
                    <a:gd name="T10" fmla="*/ 2147483647 w 420"/>
                    <a:gd name="T11" fmla="*/ 2147483647 h 776"/>
                    <a:gd name="T12" fmla="*/ 2147483647 w 420"/>
                    <a:gd name="T13" fmla="*/ 2147483647 h 776"/>
                    <a:gd name="T14" fmla="*/ 2147483647 w 420"/>
                    <a:gd name="T15" fmla="*/ 2147483647 h 776"/>
                    <a:gd name="T16" fmla="*/ 2147483647 w 420"/>
                    <a:gd name="T17" fmla="*/ 2147483647 h 776"/>
                    <a:gd name="T18" fmla="*/ 2147483647 w 420"/>
                    <a:gd name="T19" fmla="*/ 2147483647 h 776"/>
                    <a:gd name="T20" fmla="*/ 2147483647 w 420"/>
                    <a:gd name="T21" fmla="*/ 2147483647 h 776"/>
                    <a:gd name="T22" fmla="*/ 2147483647 w 420"/>
                    <a:gd name="T23" fmla="*/ 2147483647 h 776"/>
                    <a:gd name="T24" fmla="*/ 2147483647 w 420"/>
                    <a:gd name="T25" fmla="*/ 2147483647 h 776"/>
                    <a:gd name="T26" fmla="*/ 2147483647 w 420"/>
                    <a:gd name="T27" fmla="*/ 2147483647 h 776"/>
                    <a:gd name="T28" fmla="*/ 2147483647 w 420"/>
                    <a:gd name="T29" fmla="*/ 2147483647 h 776"/>
                    <a:gd name="T30" fmla="*/ 2147483647 w 420"/>
                    <a:gd name="T31" fmla="*/ 2147483647 h 776"/>
                    <a:gd name="T32" fmla="*/ 2147483647 w 420"/>
                    <a:gd name="T33" fmla="*/ 2147483647 h 776"/>
                    <a:gd name="T34" fmla="*/ 2147483647 w 420"/>
                    <a:gd name="T35" fmla="*/ 2147483647 h 776"/>
                    <a:gd name="T36" fmla="*/ 2147483647 w 420"/>
                    <a:gd name="T37" fmla="*/ 2147483647 h 776"/>
                    <a:gd name="T38" fmla="*/ 2147483647 w 420"/>
                    <a:gd name="T39" fmla="*/ 2147483647 h 776"/>
                    <a:gd name="T40" fmla="*/ 2147483647 w 420"/>
                    <a:gd name="T41" fmla="*/ 2147483647 h 776"/>
                    <a:gd name="T42" fmla="*/ 2147483647 w 420"/>
                    <a:gd name="T43" fmla="*/ 2147483647 h 776"/>
                    <a:gd name="T44" fmla="*/ 2147483647 w 420"/>
                    <a:gd name="T45" fmla="*/ 2147483647 h 776"/>
                    <a:gd name="T46" fmla="*/ 2147483647 w 420"/>
                    <a:gd name="T47" fmla="*/ 2147483647 h 776"/>
                    <a:gd name="T48" fmla="*/ 2147483647 w 420"/>
                    <a:gd name="T49" fmla="*/ 2147483647 h 776"/>
                    <a:gd name="T50" fmla="*/ 2147483647 w 420"/>
                    <a:gd name="T51" fmla="*/ 2147483647 h 776"/>
                    <a:gd name="T52" fmla="*/ 2147483647 w 420"/>
                    <a:gd name="T53" fmla="*/ 2147483647 h 776"/>
                    <a:gd name="T54" fmla="*/ 2147483647 w 420"/>
                    <a:gd name="T55" fmla="*/ 2147483647 h 776"/>
                    <a:gd name="T56" fmla="*/ 2147483647 w 420"/>
                    <a:gd name="T57" fmla="*/ 2147483647 h 776"/>
                    <a:gd name="T58" fmla="*/ 2147483647 w 420"/>
                    <a:gd name="T59" fmla="*/ 2147483647 h 776"/>
                    <a:gd name="T60" fmla="*/ 2147483647 w 420"/>
                    <a:gd name="T61" fmla="*/ 2147483647 h 776"/>
                    <a:gd name="T62" fmla="*/ 2147483647 w 420"/>
                    <a:gd name="T63" fmla="*/ 2147483647 h 776"/>
                    <a:gd name="T64" fmla="*/ 2147483647 w 420"/>
                    <a:gd name="T65" fmla="*/ 2147483647 h 776"/>
                    <a:gd name="T66" fmla="*/ 2147483647 w 420"/>
                    <a:gd name="T67" fmla="*/ 2147483647 h 776"/>
                    <a:gd name="T68" fmla="*/ 2147483647 w 420"/>
                    <a:gd name="T69" fmla="*/ 2147483647 h 776"/>
                    <a:gd name="T70" fmla="*/ 2147483647 w 420"/>
                    <a:gd name="T71" fmla="*/ 2147483647 h 776"/>
                    <a:gd name="T72" fmla="*/ 2147483647 w 420"/>
                    <a:gd name="T73" fmla="*/ 2147483647 h 776"/>
                    <a:gd name="T74" fmla="*/ 2147483647 w 420"/>
                    <a:gd name="T75" fmla="*/ 2147483647 h 776"/>
                    <a:gd name="T76" fmla="*/ 2147483647 w 420"/>
                    <a:gd name="T77" fmla="*/ 2147483647 h 776"/>
                    <a:gd name="T78" fmla="*/ 2147483647 w 420"/>
                    <a:gd name="T79" fmla="*/ 2147483647 h 776"/>
                    <a:gd name="T80" fmla="*/ 2147483647 w 420"/>
                    <a:gd name="T81" fmla="*/ 2147483647 h 776"/>
                    <a:gd name="T82" fmla="*/ 2147483647 w 420"/>
                    <a:gd name="T83" fmla="*/ 2147483647 h 776"/>
                    <a:gd name="T84" fmla="*/ 2147483647 w 420"/>
                    <a:gd name="T85" fmla="*/ 2147483647 h 776"/>
                    <a:gd name="T86" fmla="*/ 2147483647 w 420"/>
                    <a:gd name="T87" fmla="*/ 2147483647 h 776"/>
                    <a:gd name="T88" fmla="*/ 2147483647 w 420"/>
                    <a:gd name="T89" fmla="*/ 2147483647 h 776"/>
                    <a:gd name="T90" fmla="*/ 2147483647 w 420"/>
                    <a:gd name="T91" fmla="*/ 2147483647 h 776"/>
                    <a:gd name="T92" fmla="*/ 2147483647 w 420"/>
                    <a:gd name="T93" fmla="*/ 2147483647 h 776"/>
                    <a:gd name="T94" fmla="*/ 2147483647 w 420"/>
                    <a:gd name="T95" fmla="*/ 2147483647 h 776"/>
                    <a:gd name="T96" fmla="*/ 2147483647 w 420"/>
                    <a:gd name="T97" fmla="*/ 2147483647 h 776"/>
                    <a:gd name="T98" fmla="*/ 2147483647 w 420"/>
                    <a:gd name="T99" fmla="*/ 2147483647 h 776"/>
                    <a:gd name="T100" fmla="*/ 2147483647 w 420"/>
                    <a:gd name="T101" fmla="*/ 2147483647 h 776"/>
                    <a:gd name="T102" fmla="*/ 2147483647 w 420"/>
                    <a:gd name="T103" fmla="*/ 2147483647 h 776"/>
                    <a:gd name="T104" fmla="*/ 2147483647 w 420"/>
                    <a:gd name="T105" fmla="*/ 2147483647 h 776"/>
                    <a:gd name="T106" fmla="*/ 2147483647 w 420"/>
                    <a:gd name="T107" fmla="*/ 2147483647 h 776"/>
                    <a:gd name="T108" fmla="*/ 2147483647 w 420"/>
                    <a:gd name="T109" fmla="*/ 2147483647 h 776"/>
                    <a:gd name="T110" fmla="*/ 2147483647 w 420"/>
                    <a:gd name="T111" fmla="*/ 2147483647 h 776"/>
                    <a:gd name="T112" fmla="*/ 2147483647 w 420"/>
                    <a:gd name="T113" fmla="*/ 2147483647 h 776"/>
                    <a:gd name="T114" fmla="*/ 2147483647 w 420"/>
                    <a:gd name="T115" fmla="*/ 2147483647 h 776"/>
                    <a:gd name="T116" fmla="*/ 2147483647 w 420"/>
                    <a:gd name="T117" fmla="*/ 2147483647 h 776"/>
                    <a:gd name="T118" fmla="*/ 2147483647 w 420"/>
                    <a:gd name="T119" fmla="*/ 2147483647 h 7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0"/>
                    <a:gd name="T181" fmla="*/ 0 h 776"/>
                    <a:gd name="T182" fmla="*/ 420 w 420"/>
                    <a:gd name="T183" fmla="*/ 776 h 7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0" h="776">
                      <a:moveTo>
                        <a:pt x="240" y="561"/>
                      </a:moveTo>
                      <a:lnTo>
                        <a:pt x="240" y="564"/>
                      </a:lnTo>
                      <a:lnTo>
                        <a:pt x="240" y="566"/>
                      </a:lnTo>
                      <a:lnTo>
                        <a:pt x="242" y="570"/>
                      </a:lnTo>
                      <a:lnTo>
                        <a:pt x="244" y="572"/>
                      </a:lnTo>
                      <a:lnTo>
                        <a:pt x="244" y="574"/>
                      </a:lnTo>
                      <a:lnTo>
                        <a:pt x="246" y="576"/>
                      </a:lnTo>
                      <a:lnTo>
                        <a:pt x="244" y="580"/>
                      </a:lnTo>
                      <a:lnTo>
                        <a:pt x="236" y="599"/>
                      </a:lnTo>
                      <a:lnTo>
                        <a:pt x="236" y="616"/>
                      </a:lnTo>
                      <a:lnTo>
                        <a:pt x="238" y="628"/>
                      </a:lnTo>
                      <a:lnTo>
                        <a:pt x="240" y="628"/>
                      </a:lnTo>
                      <a:lnTo>
                        <a:pt x="242" y="630"/>
                      </a:lnTo>
                      <a:lnTo>
                        <a:pt x="244" y="632"/>
                      </a:lnTo>
                      <a:lnTo>
                        <a:pt x="251" y="639"/>
                      </a:lnTo>
                      <a:lnTo>
                        <a:pt x="253" y="641"/>
                      </a:lnTo>
                      <a:lnTo>
                        <a:pt x="259" y="645"/>
                      </a:lnTo>
                      <a:lnTo>
                        <a:pt x="261" y="647"/>
                      </a:lnTo>
                      <a:lnTo>
                        <a:pt x="265" y="649"/>
                      </a:lnTo>
                      <a:lnTo>
                        <a:pt x="261" y="651"/>
                      </a:lnTo>
                      <a:lnTo>
                        <a:pt x="261" y="655"/>
                      </a:lnTo>
                      <a:lnTo>
                        <a:pt x="259" y="660"/>
                      </a:lnTo>
                      <a:lnTo>
                        <a:pt x="257" y="670"/>
                      </a:lnTo>
                      <a:lnTo>
                        <a:pt x="257" y="672"/>
                      </a:lnTo>
                      <a:lnTo>
                        <a:pt x="242" y="672"/>
                      </a:lnTo>
                      <a:lnTo>
                        <a:pt x="236" y="680"/>
                      </a:lnTo>
                      <a:lnTo>
                        <a:pt x="234" y="683"/>
                      </a:lnTo>
                      <a:lnTo>
                        <a:pt x="217" y="678"/>
                      </a:lnTo>
                      <a:lnTo>
                        <a:pt x="209" y="678"/>
                      </a:lnTo>
                      <a:lnTo>
                        <a:pt x="205" y="678"/>
                      </a:lnTo>
                      <a:lnTo>
                        <a:pt x="196" y="683"/>
                      </a:lnTo>
                      <a:lnTo>
                        <a:pt x="186" y="706"/>
                      </a:lnTo>
                      <a:lnTo>
                        <a:pt x="186" y="712"/>
                      </a:lnTo>
                      <a:lnTo>
                        <a:pt x="184" y="718"/>
                      </a:lnTo>
                      <a:lnTo>
                        <a:pt x="186" y="724"/>
                      </a:lnTo>
                      <a:lnTo>
                        <a:pt x="186" y="731"/>
                      </a:lnTo>
                      <a:lnTo>
                        <a:pt x="186" y="737"/>
                      </a:lnTo>
                      <a:lnTo>
                        <a:pt x="188" y="739"/>
                      </a:lnTo>
                      <a:lnTo>
                        <a:pt x="188" y="743"/>
                      </a:lnTo>
                      <a:lnTo>
                        <a:pt x="184" y="747"/>
                      </a:lnTo>
                      <a:lnTo>
                        <a:pt x="176" y="743"/>
                      </a:lnTo>
                      <a:lnTo>
                        <a:pt x="165" y="739"/>
                      </a:lnTo>
                      <a:lnTo>
                        <a:pt x="161" y="745"/>
                      </a:lnTo>
                      <a:lnTo>
                        <a:pt x="159" y="747"/>
                      </a:lnTo>
                      <a:lnTo>
                        <a:pt x="157" y="753"/>
                      </a:lnTo>
                      <a:lnTo>
                        <a:pt x="161" y="753"/>
                      </a:lnTo>
                      <a:lnTo>
                        <a:pt x="163" y="753"/>
                      </a:lnTo>
                      <a:lnTo>
                        <a:pt x="165" y="758"/>
                      </a:lnTo>
                      <a:lnTo>
                        <a:pt x="165" y="760"/>
                      </a:lnTo>
                      <a:lnTo>
                        <a:pt x="165" y="764"/>
                      </a:lnTo>
                      <a:lnTo>
                        <a:pt x="163" y="766"/>
                      </a:lnTo>
                      <a:lnTo>
                        <a:pt x="161" y="768"/>
                      </a:lnTo>
                      <a:lnTo>
                        <a:pt x="130" y="766"/>
                      </a:lnTo>
                      <a:lnTo>
                        <a:pt x="130" y="776"/>
                      </a:lnTo>
                      <a:lnTo>
                        <a:pt x="105" y="772"/>
                      </a:lnTo>
                      <a:lnTo>
                        <a:pt x="104" y="768"/>
                      </a:lnTo>
                      <a:lnTo>
                        <a:pt x="102" y="760"/>
                      </a:lnTo>
                      <a:lnTo>
                        <a:pt x="104" y="751"/>
                      </a:lnTo>
                      <a:lnTo>
                        <a:pt x="102" y="743"/>
                      </a:lnTo>
                      <a:lnTo>
                        <a:pt x="102" y="735"/>
                      </a:lnTo>
                      <a:lnTo>
                        <a:pt x="107" y="724"/>
                      </a:lnTo>
                      <a:lnTo>
                        <a:pt x="105" y="714"/>
                      </a:lnTo>
                      <a:lnTo>
                        <a:pt x="107" y="703"/>
                      </a:lnTo>
                      <a:lnTo>
                        <a:pt x="107" y="689"/>
                      </a:lnTo>
                      <a:lnTo>
                        <a:pt x="105" y="683"/>
                      </a:lnTo>
                      <a:lnTo>
                        <a:pt x="104" y="674"/>
                      </a:lnTo>
                      <a:lnTo>
                        <a:pt x="102" y="668"/>
                      </a:lnTo>
                      <a:lnTo>
                        <a:pt x="82" y="635"/>
                      </a:lnTo>
                      <a:lnTo>
                        <a:pt x="81" y="624"/>
                      </a:lnTo>
                      <a:lnTo>
                        <a:pt x="82" y="616"/>
                      </a:lnTo>
                      <a:lnTo>
                        <a:pt x="82" y="612"/>
                      </a:lnTo>
                      <a:lnTo>
                        <a:pt x="84" y="595"/>
                      </a:lnTo>
                      <a:lnTo>
                        <a:pt x="82" y="584"/>
                      </a:lnTo>
                      <a:lnTo>
                        <a:pt x="79" y="580"/>
                      </a:lnTo>
                      <a:lnTo>
                        <a:pt x="77" y="576"/>
                      </a:lnTo>
                      <a:lnTo>
                        <a:pt x="75" y="572"/>
                      </a:lnTo>
                      <a:lnTo>
                        <a:pt x="67" y="563"/>
                      </a:lnTo>
                      <a:lnTo>
                        <a:pt x="59" y="555"/>
                      </a:lnTo>
                      <a:lnTo>
                        <a:pt x="57" y="551"/>
                      </a:lnTo>
                      <a:lnTo>
                        <a:pt x="56" y="549"/>
                      </a:lnTo>
                      <a:lnTo>
                        <a:pt x="54" y="547"/>
                      </a:lnTo>
                      <a:lnTo>
                        <a:pt x="52" y="543"/>
                      </a:lnTo>
                      <a:lnTo>
                        <a:pt x="48" y="541"/>
                      </a:lnTo>
                      <a:lnTo>
                        <a:pt x="46" y="539"/>
                      </a:lnTo>
                      <a:lnTo>
                        <a:pt x="46" y="536"/>
                      </a:lnTo>
                      <a:lnTo>
                        <a:pt x="46" y="534"/>
                      </a:lnTo>
                      <a:lnTo>
                        <a:pt x="48" y="532"/>
                      </a:lnTo>
                      <a:lnTo>
                        <a:pt x="48" y="528"/>
                      </a:lnTo>
                      <a:lnTo>
                        <a:pt x="50" y="524"/>
                      </a:lnTo>
                      <a:lnTo>
                        <a:pt x="50" y="518"/>
                      </a:lnTo>
                      <a:lnTo>
                        <a:pt x="50" y="511"/>
                      </a:lnTo>
                      <a:lnTo>
                        <a:pt x="52" y="507"/>
                      </a:lnTo>
                      <a:lnTo>
                        <a:pt x="52" y="503"/>
                      </a:lnTo>
                      <a:lnTo>
                        <a:pt x="54" y="501"/>
                      </a:lnTo>
                      <a:lnTo>
                        <a:pt x="54" y="497"/>
                      </a:lnTo>
                      <a:lnTo>
                        <a:pt x="61" y="490"/>
                      </a:lnTo>
                      <a:lnTo>
                        <a:pt x="61" y="478"/>
                      </a:lnTo>
                      <a:lnTo>
                        <a:pt x="52" y="472"/>
                      </a:lnTo>
                      <a:lnTo>
                        <a:pt x="52" y="457"/>
                      </a:lnTo>
                      <a:lnTo>
                        <a:pt x="54" y="447"/>
                      </a:lnTo>
                      <a:lnTo>
                        <a:pt x="63" y="442"/>
                      </a:lnTo>
                      <a:lnTo>
                        <a:pt x="67" y="438"/>
                      </a:lnTo>
                      <a:lnTo>
                        <a:pt x="82" y="426"/>
                      </a:lnTo>
                      <a:lnTo>
                        <a:pt x="90" y="430"/>
                      </a:lnTo>
                      <a:lnTo>
                        <a:pt x="94" y="432"/>
                      </a:lnTo>
                      <a:lnTo>
                        <a:pt x="98" y="434"/>
                      </a:lnTo>
                      <a:lnTo>
                        <a:pt x="102" y="434"/>
                      </a:lnTo>
                      <a:lnTo>
                        <a:pt x="109" y="436"/>
                      </a:lnTo>
                      <a:lnTo>
                        <a:pt x="117" y="436"/>
                      </a:lnTo>
                      <a:lnTo>
                        <a:pt x="117" y="434"/>
                      </a:lnTo>
                      <a:lnTo>
                        <a:pt x="121" y="434"/>
                      </a:lnTo>
                      <a:lnTo>
                        <a:pt x="125" y="436"/>
                      </a:lnTo>
                      <a:lnTo>
                        <a:pt x="140" y="432"/>
                      </a:lnTo>
                      <a:lnTo>
                        <a:pt x="144" y="426"/>
                      </a:lnTo>
                      <a:lnTo>
                        <a:pt x="146" y="424"/>
                      </a:lnTo>
                      <a:lnTo>
                        <a:pt x="146" y="420"/>
                      </a:lnTo>
                      <a:lnTo>
                        <a:pt x="140" y="417"/>
                      </a:lnTo>
                      <a:lnTo>
                        <a:pt x="136" y="415"/>
                      </a:lnTo>
                      <a:lnTo>
                        <a:pt x="130" y="415"/>
                      </a:lnTo>
                      <a:lnTo>
                        <a:pt x="107" y="411"/>
                      </a:lnTo>
                      <a:lnTo>
                        <a:pt x="109" y="403"/>
                      </a:lnTo>
                      <a:lnTo>
                        <a:pt x="88" y="394"/>
                      </a:lnTo>
                      <a:lnTo>
                        <a:pt x="86" y="394"/>
                      </a:lnTo>
                      <a:lnTo>
                        <a:pt x="82" y="392"/>
                      </a:lnTo>
                      <a:lnTo>
                        <a:pt x="84" y="388"/>
                      </a:lnTo>
                      <a:lnTo>
                        <a:pt x="88" y="388"/>
                      </a:lnTo>
                      <a:lnTo>
                        <a:pt x="90" y="388"/>
                      </a:lnTo>
                      <a:lnTo>
                        <a:pt x="94" y="386"/>
                      </a:lnTo>
                      <a:lnTo>
                        <a:pt x="88" y="378"/>
                      </a:lnTo>
                      <a:lnTo>
                        <a:pt x="82" y="374"/>
                      </a:lnTo>
                      <a:lnTo>
                        <a:pt x="81" y="376"/>
                      </a:lnTo>
                      <a:lnTo>
                        <a:pt x="71" y="367"/>
                      </a:lnTo>
                      <a:lnTo>
                        <a:pt x="67" y="365"/>
                      </a:lnTo>
                      <a:lnTo>
                        <a:pt x="65" y="363"/>
                      </a:lnTo>
                      <a:lnTo>
                        <a:pt x="61" y="357"/>
                      </a:lnTo>
                      <a:lnTo>
                        <a:pt x="50" y="344"/>
                      </a:lnTo>
                      <a:lnTo>
                        <a:pt x="42" y="336"/>
                      </a:lnTo>
                      <a:lnTo>
                        <a:pt x="50" y="317"/>
                      </a:lnTo>
                      <a:lnTo>
                        <a:pt x="50" y="313"/>
                      </a:lnTo>
                      <a:lnTo>
                        <a:pt x="40" y="309"/>
                      </a:lnTo>
                      <a:lnTo>
                        <a:pt x="42" y="300"/>
                      </a:lnTo>
                      <a:lnTo>
                        <a:pt x="38" y="288"/>
                      </a:lnTo>
                      <a:lnTo>
                        <a:pt x="34" y="278"/>
                      </a:lnTo>
                      <a:lnTo>
                        <a:pt x="17" y="273"/>
                      </a:lnTo>
                      <a:lnTo>
                        <a:pt x="15" y="263"/>
                      </a:lnTo>
                      <a:lnTo>
                        <a:pt x="10" y="255"/>
                      </a:lnTo>
                      <a:lnTo>
                        <a:pt x="8" y="253"/>
                      </a:lnTo>
                      <a:lnTo>
                        <a:pt x="0" y="242"/>
                      </a:lnTo>
                      <a:lnTo>
                        <a:pt x="0" y="236"/>
                      </a:lnTo>
                      <a:lnTo>
                        <a:pt x="6" y="232"/>
                      </a:lnTo>
                      <a:lnTo>
                        <a:pt x="11" y="228"/>
                      </a:lnTo>
                      <a:lnTo>
                        <a:pt x="15" y="227"/>
                      </a:lnTo>
                      <a:lnTo>
                        <a:pt x="17" y="221"/>
                      </a:lnTo>
                      <a:lnTo>
                        <a:pt x="23" y="217"/>
                      </a:lnTo>
                      <a:lnTo>
                        <a:pt x="29" y="213"/>
                      </a:lnTo>
                      <a:lnTo>
                        <a:pt x="38" y="205"/>
                      </a:lnTo>
                      <a:lnTo>
                        <a:pt x="48" y="198"/>
                      </a:lnTo>
                      <a:lnTo>
                        <a:pt x="52" y="194"/>
                      </a:lnTo>
                      <a:lnTo>
                        <a:pt x="56" y="190"/>
                      </a:lnTo>
                      <a:lnTo>
                        <a:pt x="57" y="186"/>
                      </a:lnTo>
                      <a:lnTo>
                        <a:pt x="65" y="188"/>
                      </a:lnTo>
                      <a:lnTo>
                        <a:pt x="69" y="190"/>
                      </a:lnTo>
                      <a:lnTo>
                        <a:pt x="77" y="198"/>
                      </a:lnTo>
                      <a:lnTo>
                        <a:pt x="82" y="194"/>
                      </a:lnTo>
                      <a:lnTo>
                        <a:pt x="86" y="188"/>
                      </a:lnTo>
                      <a:lnTo>
                        <a:pt x="88" y="182"/>
                      </a:lnTo>
                      <a:lnTo>
                        <a:pt x="90" y="175"/>
                      </a:lnTo>
                      <a:lnTo>
                        <a:pt x="94" y="173"/>
                      </a:lnTo>
                      <a:lnTo>
                        <a:pt x="98" y="173"/>
                      </a:lnTo>
                      <a:lnTo>
                        <a:pt x="98" y="161"/>
                      </a:lnTo>
                      <a:lnTo>
                        <a:pt x="98" y="150"/>
                      </a:lnTo>
                      <a:lnTo>
                        <a:pt x="96" y="142"/>
                      </a:lnTo>
                      <a:lnTo>
                        <a:pt x="96" y="132"/>
                      </a:lnTo>
                      <a:lnTo>
                        <a:pt x="96" y="127"/>
                      </a:lnTo>
                      <a:lnTo>
                        <a:pt x="96" y="121"/>
                      </a:lnTo>
                      <a:lnTo>
                        <a:pt x="90" y="117"/>
                      </a:lnTo>
                      <a:lnTo>
                        <a:pt x="84" y="117"/>
                      </a:lnTo>
                      <a:lnTo>
                        <a:pt x="81" y="115"/>
                      </a:lnTo>
                      <a:lnTo>
                        <a:pt x="79" y="113"/>
                      </a:lnTo>
                      <a:lnTo>
                        <a:pt x="75" y="111"/>
                      </a:lnTo>
                      <a:lnTo>
                        <a:pt x="73" y="113"/>
                      </a:lnTo>
                      <a:lnTo>
                        <a:pt x="71" y="111"/>
                      </a:lnTo>
                      <a:lnTo>
                        <a:pt x="69" y="113"/>
                      </a:lnTo>
                      <a:lnTo>
                        <a:pt x="69" y="117"/>
                      </a:lnTo>
                      <a:lnTo>
                        <a:pt x="69" y="119"/>
                      </a:lnTo>
                      <a:lnTo>
                        <a:pt x="71" y="121"/>
                      </a:lnTo>
                      <a:lnTo>
                        <a:pt x="65" y="125"/>
                      </a:lnTo>
                      <a:lnTo>
                        <a:pt x="59" y="121"/>
                      </a:lnTo>
                      <a:lnTo>
                        <a:pt x="54" y="125"/>
                      </a:lnTo>
                      <a:lnTo>
                        <a:pt x="52" y="117"/>
                      </a:lnTo>
                      <a:lnTo>
                        <a:pt x="52" y="115"/>
                      </a:lnTo>
                      <a:lnTo>
                        <a:pt x="52" y="108"/>
                      </a:lnTo>
                      <a:lnTo>
                        <a:pt x="52" y="102"/>
                      </a:lnTo>
                      <a:lnTo>
                        <a:pt x="54" y="94"/>
                      </a:lnTo>
                      <a:lnTo>
                        <a:pt x="57" y="94"/>
                      </a:lnTo>
                      <a:lnTo>
                        <a:pt x="61" y="90"/>
                      </a:lnTo>
                      <a:lnTo>
                        <a:pt x="65" y="88"/>
                      </a:lnTo>
                      <a:lnTo>
                        <a:pt x="67" y="85"/>
                      </a:lnTo>
                      <a:lnTo>
                        <a:pt x="69" y="83"/>
                      </a:lnTo>
                      <a:lnTo>
                        <a:pt x="71" y="77"/>
                      </a:lnTo>
                      <a:lnTo>
                        <a:pt x="75" y="73"/>
                      </a:lnTo>
                      <a:lnTo>
                        <a:pt x="86" y="73"/>
                      </a:lnTo>
                      <a:lnTo>
                        <a:pt x="94" y="71"/>
                      </a:lnTo>
                      <a:lnTo>
                        <a:pt x="105" y="69"/>
                      </a:lnTo>
                      <a:lnTo>
                        <a:pt x="107" y="69"/>
                      </a:lnTo>
                      <a:lnTo>
                        <a:pt x="113" y="67"/>
                      </a:lnTo>
                      <a:lnTo>
                        <a:pt x="121" y="65"/>
                      </a:lnTo>
                      <a:lnTo>
                        <a:pt x="123" y="54"/>
                      </a:lnTo>
                      <a:lnTo>
                        <a:pt x="125" y="44"/>
                      </a:lnTo>
                      <a:lnTo>
                        <a:pt x="127" y="38"/>
                      </a:lnTo>
                      <a:lnTo>
                        <a:pt x="130" y="25"/>
                      </a:lnTo>
                      <a:lnTo>
                        <a:pt x="132" y="13"/>
                      </a:lnTo>
                      <a:lnTo>
                        <a:pt x="150" y="6"/>
                      </a:lnTo>
                      <a:lnTo>
                        <a:pt x="155" y="6"/>
                      </a:lnTo>
                      <a:lnTo>
                        <a:pt x="163" y="12"/>
                      </a:lnTo>
                      <a:lnTo>
                        <a:pt x="169" y="17"/>
                      </a:lnTo>
                      <a:lnTo>
                        <a:pt x="176" y="23"/>
                      </a:lnTo>
                      <a:lnTo>
                        <a:pt x="180" y="25"/>
                      </a:lnTo>
                      <a:lnTo>
                        <a:pt x="184" y="27"/>
                      </a:lnTo>
                      <a:lnTo>
                        <a:pt x="184" y="23"/>
                      </a:lnTo>
                      <a:lnTo>
                        <a:pt x="188" y="17"/>
                      </a:lnTo>
                      <a:lnTo>
                        <a:pt x="198" y="8"/>
                      </a:lnTo>
                      <a:lnTo>
                        <a:pt x="201" y="4"/>
                      </a:lnTo>
                      <a:lnTo>
                        <a:pt x="203" y="0"/>
                      </a:lnTo>
                      <a:lnTo>
                        <a:pt x="203" y="4"/>
                      </a:lnTo>
                      <a:lnTo>
                        <a:pt x="213" y="12"/>
                      </a:lnTo>
                      <a:lnTo>
                        <a:pt x="221" y="15"/>
                      </a:lnTo>
                      <a:lnTo>
                        <a:pt x="213" y="25"/>
                      </a:lnTo>
                      <a:lnTo>
                        <a:pt x="209" y="31"/>
                      </a:lnTo>
                      <a:lnTo>
                        <a:pt x="198" y="42"/>
                      </a:lnTo>
                      <a:lnTo>
                        <a:pt x="203" y="54"/>
                      </a:lnTo>
                      <a:lnTo>
                        <a:pt x="217" y="61"/>
                      </a:lnTo>
                      <a:lnTo>
                        <a:pt x="219" y="75"/>
                      </a:lnTo>
                      <a:lnTo>
                        <a:pt x="221" y="81"/>
                      </a:lnTo>
                      <a:lnTo>
                        <a:pt x="221" y="90"/>
                      </a:lnTo>
                      <a:lnTo>
                        <a:pt x="226" y="104"/>
                      </a:lnTo>
                      <a:lnTo>
                        <a:pt x="228" y="109"/>
                      </a:lnTo>
                      <a:lnTo>
                        <a:pt x="232" y="111"/>
                      </a:lnTo>
                      <a:lnTo>
                        <a:pt x="232" y="115"/>
                      </a:lnTo>
                      <a:lnTo>
                        <a:pt x="234" y="117"/>
                      </a:lnTo>
                      <a:lnTo>
                        <a:pt x="234" y="119"/>
                      </a:lnTo>
                      <a:lnTo>
                        <a:pt x="232" y="129"/>
                      </a:lnTo>
                      <a:lnTo>
                        <a:pt x="228" y="134"/>
                      </a:lnTo>
                      <a:lnTo>
                        <a:pt x="226" y="136"/>
                      </a:lnTo>
                      <a:lnTo>
                        <a:pt x="224" y="138"/>
                      </a:lnTo>
                      <a:lnTo>
                        <a:pt x="223" y="142"/>
                      </a:lnTo>
                      <a:lnTo>
                        <a:pt x="223" y="144"/>
                      </a:lnTo>
                      <a:lnTo>
                        <a:pt x="226" y="146"/>
                      </a:lnTo>
                      <a:lnTo>
                        <a:pt x="230" y="148"/>
                      </a:lnTo>
                      <a:lnTo>
                        <a:pt x="234" y="148"/>
                      </a:lnTo>
                      <a:lnTo>
                        <a:pt x="236" y="150"/>
                      </a:lnTo>
                      <a:lnTo>
                        <a:pt x="238" y="152"/>
                      </a:lnTo>
                      <a:lnTo>
                        <a:pt x="240" y="152"/>
                      </a:lnTo>
                      <a:lnTo>
                        <a:pt x="242" y="154"/>
                      </a:lnTo>
                      <a:lnTo>
                        <a:pt x="244" y="154"/>
                      </a:lnTo>
                      <a:lnTo>
                        <a:pt x="244" y="157"/>
                      </a:lnTo>
                      <a:lnTo>
                        <a:pt x="238" y="165"/>
                      </a:lnTo>
                      <a:lnTo>
                        <a:pt x="238" y="167"/>
                      </a:lnTo>
                      <a:lnTo>
                        <a:pt x="238" y="175"/>
                      </a:lnTo>
                      <a:lnTo>
                        <a:pt x="234" y="186"/>
                      </a:lnTo>
                      <a:lnTo>
                        <a:pt x="246" y="188"/>
                      </a:lnTo>
                      <a:lnTo>
                        <a:pt x="249" y="188"/>
                      </a:lnTo>
                      <a:lnTo>
                        <a:pt x="255" y="190"/>
                      </a:lnTo>
                      <a:lnTo>
                        <a:pt x="259" y="190"/>
                      </a:lnTo>
                      <a:lnTo>
                        <a:pt x="263" y="192"/>
                      </a:lnTo>
                      <a:lnTo>
                        <a:pt x="267" y="194"/>
                      </a:lnTo>
                      <a:lnTo>
                        <a:pt x="269" y="196"/>
                      </a:lnTo>
                      <a:lnTo>
                        <a:pt x="270" y="196"/>
                      </a:lnTo>
                      <a:lnTo>
                        <a:pt x="270" y="198"/>
                      </a:lnTo>
                      <a:lnTo>
                        <a:pt x="270" y="200"/>
                      </a:lnTo>
                      <a:lnTo>
                        <a:pt x="269" y="202"/>
                      </a:lnTo>
                      <a:lnTo>
                        <a:pt x="270" y="204"/>
                      </a:lnTo>
                      <a:lnTo>
                        <a:pt x="269" y="205"/>
                      </a:lnTo>
                      <a:lnTo>
                        <a:pt x="269" y="207"/>
                      </a:lnTo>
                      <a:lnTo>
                        <a:pt x="267" y="207"/>
                      </a:lnTo>
                      <a:lnTo>
                        <a:pt x="269" y="211"/>
                      </a:lnTo>
                      <a:lnTo>
                        <a:pt x="274" y="215"/>
                      </a:lnTo>
                      <a:lnTo>
                        <a:pt x="274" y="227"/>
                      </a:lnTo>
                      <a:lnTo>
                        <a:pt x="272" y="232"/>
                      </a:lnTo>
                      <a:lnTo>
                        <a:pt x="272" y="236"/>
                      </a:lnTo>
                      <a:lnTo>
                        <a:pt x="274" y="246"/>
                      </a:lnTo>
                      <a:lnTo>
                        <a:pt x="282" y="246"/>
                      </a:lnTo>
                      <a:lnTo>
                        <a:pt x="284" y="246"/>
                      </a:lnTo>
                      <a:lnTo>
                        <a:pt x="288" y="250"/>
                      </a:lnTo>
                      <a:lnTo>
                        <a:pt x="288" y="252"/>
                      </a:lnTo>
                      <a:lnTo>
                        <a:pt x="294" y="255"/>
                      </a:lnTo>
                      <a:lnTo>
                        <a:pt x="297" y="259"/>
                      </a:lnTo>
                      <a:lnTo>
                        <a:pt x="299" y="263"/>
                      </a:lnTo>
                      <a:lnTo>
                        <a:pt x="301" y="265"/>
                      </a:lnTo>
                      <a:lnTo>
                        <a:pt x="305" y="267"/>
                      </a:lnTo>
                      <a:lnTo>
                        <a:pt x="311" y="288"/>
                      </a:lnTo>
                      <a:lnTo>
                        <a:pt x="318" y="288"/>
                      </a:lnTo>
                      <a:lnTo>
                        <a:pt x="320" y="288"/>
                      </a:lnTo>
                      <a:lnTo>
                        <a:pt x="326" y="288"/>
                      </a:lnTo>
                      <a:lnTo>
                        <a:pt x="332" y="286"/>
                      </a:lnTo>
                      <a:lnTo>
                        <a:pt x="336" y="288"/>
                      </a:lnTo>
                      <a:lnTo>
                        <a:pt x="345" y="300"/>
                      </a:lnTo>
                      <a:lnTo>
                        <a:pt x="347" y="301"/>
                      </a:lnTo>
                      <a:lnTo>
                        <a:pt x="351" y="303"/>
                      </a:lnTo>
                      <a:lnTo>
                        <a:pt x="357" y="298"/>
                      </a:lnTo>
                      <a:lnTo>
                        <a:pt x="363" y="294"/>
                      </a:lnTo>
                      <a:lnTo>
                        <a:pt x="368" y="294"/>
                      </a:lnTo>
                      <a:lnTo>
                        <a:pt x="374" y="294"/>
                      </a:lnTo>
                      <a:lnTo>
                        <a:pt x="378" y="294"/>
                      </a:lnTo>
                      <a:lnTo>
                        <a:pt x="389" y="296"/>
                      </a:lnTo>
                      <a:lnTo>
                        <a:pt x="393" y="298"/>
                      </a:lnTo>
                      <a:lnTo>
                        <a:pt x="395" y="311"/>
                      </a:lnTo>
                      <a:lnTo>
                        <a:pt x="395" y="323"/>
                      </a:lnTo>
                      <a:lnTo>
                        <a:pt x="395" y="336"/>
                      </a:lnTo>
                      <a:lnTo>
                        <a:pt x="395" y="348"/>
                      </a:lnTo>
                      <a:lnTo>
                        <a:pt x="395" y="357"/>
                      </a:lnTo>
                      <a:lnTo>
                        <a:pt x="395" y="361"/>
                      </a:lnTo>
                      <a:lnTo>
                        <a:pt x="395" y="371"/>
                      </a:lnTo>
                      <a:lnTo>
                        <a:pt x="397" y="384"/>
                      </a:lnTo>
                      <a:lnTo>
                        <a:pt x="416" y="386"/>
                      </a:lnTo>
                      <a:lnTo>
                        <a:pt x="420" y="386"/>
                      </a:lnTo>
                      <a:lnTo>
                        <a:pt x="420" y="395"/>
                      </a:lnTo>
                      <a:lnTo>
                        <a:pt x="347" y="453"/>
                      </a:lnTo>
                      <a:lnTo>
                        <a:pt x="343" y="455"/>
                      </a:lnTo>
                      <a:lnTo>
                        <a:pt x="340" y="455"/>
                      </a:lnTo>
                      <a:lnTo>
                        <a:pt x="340" y="457"/>
                      </a:lnTo>
                      <a:lnTo>
                        <a:pt x="336" y="459"/>
                      </a:lnTo>
                      <a:lnTo>
                        <a:pt x="332" y="463"/>
                      </a:lnTo>
                      <a:lnTo>
                        <a:pt x="326" y="459"/>
                      </a:lnTo>
                      <a:lnTo>
                        <a:pt x="320" y="459"/>
                      </a:lnTo>
                      <a:lnTo>
                        <a:pt x="317" y="459"/>
                      </a:lnTo>
                      <a:lnTo>
                        <a:pt x="315" y="461"/>
                      </a:lnTo>
                      <a:lnTo>
                        <a:pt x="313" y="467"/>
                      </a:lnTo>
                      <a:lnTo>
                        <a:pt x="309" y="468"/>
                      </a:lnTo>
                      <a:lnTo>
                        <a:pt x="305" y="470"/>
                      </a:lnTo>
                      <a:lnTo>
                        <a:pt x="305" y="478"/>
                      </a:lnTo>
                      <a:lnTo>
                        <a:pt x="305" y="484"/>
                      </a:lnTo>
                      <a:lnTo>
                        <a:pt x="305" y="488"/>
                      </a:lnTo>
                      <a:lnTo>
                        <a:pt x="305" y="490"/>
                      </a:lnTo>
                      <a:lnTo>
                        <a:pt x="303" y="491"/>
                      </a:lnTo>
                      <a:lnTo>
                        <a:pt x="303" y="495"/>
                      </a:lnTo>
                      <a:lnTo>
                        <a:pt x="305" y="497"/>
                      </a:lnTo>
                      <a:lnTo>
                        <a:pt x="305" y="501"/>
                      </a:lnTo>
                      <a:lnTo>
                        <a:pt x="303" y="503"/>
                      </a:lnTo>
                      <a:lnTo>
                        <a:pt x="294" y="503"/>
                      </a:lnTo>
                      <a:lnTo>
                        <a:pt x="292" y="505"/>
                      </a:lnTo>
                      <a:lnTo>
                        <a:pt x="282" y="505"/>
                      </a:lnTo>
                      <a:lnTo>
                        <a:pt x="272" y="515"/>
                      </a:lnTo>
                      <a:lnTo>
                        <a:pt x="269" y="518"/>
                      </a:lnTo>
                      <a:lnTo>
                        <a:pt x="265" y="520"/>
                      </a:lnTo>
                      <a:lnTo>
                        <a:pt x="259" y="520"/>
                      </a:lnTo>
                      <a:lnTo>
                        <a:pt x="255" y="530"/>
                      </a:lnTo>
                      <a:lnTo>
                        <a:pt x="251" y="534"/>
                      </a:lnTo>
                      <a:lnTo>
                        <a:pt x="246" y="536"/>
                      </a:lnTo>
                      <a:lnTo>
                        <a:pt x="244" y="534"/>
                      </a:lnTo>
                      <a:lnTo>
                        <a:pt x="242" y="532"/>
                      </a:lnTo>
                      <a:lnTo>
                        <a:pt x="236" y="536"/>
                      </a:lnTo>
                      <a:lnTo>
                        <a:pt x="230" y="538"/>
                      </a:lnTo>
                      <a:lnTo>
                        <a:pt x="228" y="539"/>
                      </a:lnTo>
                      <a:lnTo>
                        <a:pt x="224" y="539"/>
                      </a:lnTo>
                      <a:lnTo>
                        <a:pt x="223" y="549"/>
                      </a:lnTo>
                      <a:lnTo>
                        <a:pt x="223" y="551"/>
                      </a:lnTo>
                      <a:lnTo>
                        <a:pt x="238" y="553"/>
                      </a:lnTo>
                      <a:lnTo>
                        <a:pt x="238" y="559"/>
                      </a:lnTo>
                      <a:lnTo>
                        <a:pt x="240" y="561"/>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94" name="Freeform 241"/>
                <p:cNvSpPr>
                  <a:spLocks/>
                </p:cNvSpPr>
                <p:nvPr/>
              </p:nvSpPr>
              <p:spPr bwMode="auto">
                <a:xfrm>
                  <a:off x="2597547" y="3658919"/>
                  <a:ext cx="625181" cy="562653"/>
                </a:xfrm>
                <a:custGeom>
                  <a:avLst/>
                  <a:gdLst>
                    <a:gd name="T0" fmla="*/ 2147483647 w 629"/>
                    <a:gd name="T1" fmla="*/ 2147483647 h 561"/>
                    <a:gd name="T2" fmla="*/ 2147483647 w 629"/>
                    <a:gd name="T3" fmla="*/ 2147483647 h 561"/>
                    <a:gd name="T4" fmla="*/ 2147483647 w 629"/>
                    <a:gd name="T5" fmla="*/ 2147483647 h 561"/>
                    <a:gd name="T6" fmla="*/ 2147483647 w 629"/>
                    <a:gd name="T7" fmla="*/ 2147483647 h 561"/>
                    <a:gd name="T8" fmla="*/ 2147483647 w 629"/>
                    <a:gd name="T9" fmla="*/ 2147483647 h 561"/>
                    <a:gd name="T10" fmla="*/ 2147483647 w 629"/>
                    <a:gd name="T11" fmla="*/ 2147483647 h 561"/>
                    <a:gd name="T12" fmla="*/ 2147483647 w 629"/>
                    <a:gd name="T13" fmla="*/ 2147483647 h 561"/>
                    <a:gd name="T14" fmla="*/ 2147483647 w 629"/>
                    <a:gd name="T15" fmla="*/ 2147483647 h 561"/>
                    <a:gd name="T16" fmla="*/ 2147483647 w 629"/>
                    <a:gd name="T17" fmla="*/ 2147483647 h 561"/>
                    <a:gd name="T18" fmla="*/ 2147483647 w 629"/>
                    <a:gd name="T19" fmla="*/ 2147483647 h 561"/>
                    <a:gd name="T20" fmla="*/ 2147483647 w 629"/>
                    <a:gd name="T21" fmla="*/ 2147483647 h 561"/>
                    <a:gd name="T22" fmla="*/ 2147483647 w 629"/>
                    <a:gd name="T23" fmla="*/ 2147483647 h 561"/>
                    <a:gd name="T24" fmla="*/ 2147483647 w 629"/>
                    <a:gd name="T25" fmla="*/ 2147483647 h 561"/>
                    <a:gd name="T26" fmla="*/ 2147483647 w 629"/>
                    <a:gd name="T27" fmla="*/ 2147483647 h 561"/>
                    <a:gd name="T28" fmla="*/ 2147483647 w 629"/>
                    <a:gd name="T29" fmla="*/ 2147483647 h 561"/>
                    <a:gd name="T30" fmla="*/ 2147483647 w 629"/>
                    <a:gd name="T31" fmla="*/ 2147483647 h 561"/>
                    <a:gd name="T32" fmla="*/ 2147483647 w 629"/>
                    <a:gd name="T33" fmla="*/ 2147483647 h 561"/>
                    <a:gd name="T34" fmla="*/ 2147483647 w 629"/>
                    <a:gd name="T35" fmla="*/ 2147483647 h 561"/>
                    <a:gd name="T36" fmla="*/ 2147483647 w 629"/>
                    <a:gd name="T37" fmla="*/ 2147483647 h 561"/>
                    <a:gd name="T38" fmla="*/ 2147483647 w 629"/>
                    <a:gd name="T39" fmla="*/ 2147483647 h 561"/>
                    <a:gd name="T40" fmla="*/ 2147483647 w 629"/>
                    <a:gd name="T41" fmla="*/ 2147483647 h 561"/>
                    <a:gd name="T42" fmla="*/ 2147483647 w 629"/>
                    <a:gd name="T43" fmla="*/ 2147483647 h 561"/>
                    <a:gd name="T44" fmla="*/ 2147483647 w 629"/>
                    <a:gd name="T45" fmla="*/ 2147483647 h 561"/>
                    <a:gd name="T46" fmla="*/ 2147483647 w 629"/>
                    <a:gd name="T47" fmla="*/ 2147483647 h 561"/>
                    <a:gd name="T48" fmla="*/ 2147483647 w 629"/>
                    <a:gd name="T49" fmla="*/ 2147483647 h 561"/>
                    <a:gd name="T50" fmla="*/ 2147483647 w 629"/>
                    <a:gd name="T51" fmla="*/ 2147483647 h 561"/>
                    <a:gd name="T52" fmla="*/ 2147483647 w 629"/>
                    <a:gd name="T53" fmla="*/ 2147483647 h 561"/>
                    <a:gd name="T54" fmla="*/ 2147483647 w 629"/>
                    <a:gd name="T55" fmla="*/ 2147483647 h 561"/>
                    <a:gd name="T56" fmla="*/ 2147483647 w 629"/>
                    <a:gd name="T57" fmla="*/ 2147483647 h 561"/>
                    <a:gd name="T58" fmla="*/ 2147483647 w 629"/>
                    <a:gd name="T59" fmla="*/ 2147483647 h 561"/>
                    <a:gd name="T60" fmla="*/ 2147483647 w 629"/>
                    <a:gd name="T61" fmla="*/ 2147483647 h 561"/>
                    <a:gd name="T62" fmla="*/ 2147483647 w 629"/>
                    <a:gd name="T63" fmla="*/ 2147483647 h 561"/>
                    <a:gd name="T64" fmla="*/ 2147483647 w 629"/>
                    <a:gd name="T65" fmla="*/ 2147483647 h 561"/>
                    <a:gd name="T66" fmla="*/ 2147483647 w 629"/>
                    <a:gd name="T67" fmla="*/ 2147483647 h 561"/>
                    <a:gd name="T68" fmla="*/ 2147483647 w 629"/>
                    <a:gd name="T69" fmla="*/ 2147483647 h 561"/>
                    <a:gd name="T70" fmla="*/ 2147483647 w 629"/>
                    <a:gd name="T71" fmla="*/ 2147483647 h 561"/>
                    <a:gd name="T72" fmla="*/ 2147483647 w 629"/>
                    <a:gd name="T73" fmla="*/ 2147483647 h 561"/>
                    <a:gd name="T74" fmla="*/ 2147483647 w 629"/>
                    <a:gd name="T75" fmla="*/ 2147483647 h 561"/>
                    <a:gd name="T76" fmla="*/ 2147483647 w 629"/>
                    <a:gd name="T77" fmla="*/ 2147483647 h 561"/>
                    <a:gd name="T78" fmla="*/ 2147483647 w 629"/>
                    <a:gd name="T79" fmla="*/ 2147483647 h 561"/>
                    <a:gd name="T80" fmla="*/ 2147483647 w 629"/>
                    <a:gd name="T81" fmla="*/ 2147483647 h 561"/>
                    <a:gd name="T82" fmla="*/ 2147483647 w 629"/>
                    <a:gd name="T83" fmla="*/ 2147483647 h 561"/>
                    <a:gd name="T84" fmla="*/ 2147483647 w 629"/>
                    <a:gd name="T85" fmla="*/ 2147483647 h 561"/>
                    <a:gd name="T86" fmla="*/ 2147483647 w 629"/>
                    <a:gd name="T87" fmla="*/ 2147483647 h 561"/>
                    <a:gd name="T88" fmla="*/ 2147483647 w 629"/>
                    <a:gd name="T89" fmla="*/ 2147483647 h 561"/>
                    <a:gd name="T90" fmla="*/ 2147483647 w 629"/>
                    <a:gd name="T91" fmla="*/ 2147483647 h 561"/>
                    <a:gd name="T92" fmla="*/ 2147483647 w 629"/>
                    <a:gd name="T93" fmla="*/ 2147483647 h 561"/>
                    <a:gd name="T94" fmla="*/ 2147483647 w 629"/>
                    <a:gd name="T95" fmla="*/ 2147483647 h 561"/>
                    <a:gd name="T96" fmla="*/ 2147483647 w 629"/>
                    <a:gd name="T97" fmla="*/ 2147483647 h 561"/>
                    <a:gd name="T98" fmla="*/ 2147483647 w 629"/>
                    <a:gd name="T99" fmla="*/ 2147483647 h 561"/>
                    <a:gd name="T100" fmla="*/ 2147483647 w 629"/>
                    <a:gd name="T101" fmla="*/ 2147483647 h 561"/>
                    <a:gd name="T102" fmla="*/ 2147483647 w 629"/>
                    <a:gd name="T103" fmla="*/ 2147483647 h 561"/>
                    <a:gd name="T104" fmla="*/ 2147483647 w 629"/>
                    <a:gd name="T105" fmla="*/ 2147483647 h 561"/>
                    <a:gd name="T106" fmla="*/ 2147483647 w 629"/>
                    <a:gd name="T107" fmla="*/ 2147483647 h 561"/>
                    <a:gd name="T108" fmla="*/ 2147483647 w 629"/>
                    <a:gd name="T109" fmla="*/ 2147483647 h 561"/>
                    <a:gd name="T110" fmla="*/ 2147483647 w 629"/>
                    <a:gd name="T111" fmla="*/ 2147483647 h 561"/>
                    <a:gd name="T112" fmla="*/ 2147483647 w 629"/>
                    <a:gd name="T113" fmla="*/ 2147483647 h 561"/>
                    <a:gd name="T114" fmla="*/ 2147483647 w 629"/>
                    <a:gd name="T115" fmla="*/ 2147483647 h 561"/>
                    <a:gd name="T116" fmla="*/ 2147483647 w 629"/>
                    <a:gd name="T117" fmla="*/ 2147483647 h 561"/>
                    <a:gd name="T118" fmla="*/ 2147483647 w 629"/>
                    <a:gd name="T119" fmla="*/ 2147483647 h 561"/>
                    <a:gd name="T120" fmla="*/ 2147483647 w 629"/>
                    <a:gd name="T121" fmla="*/ 2147483647 h 5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9"/>
                    <a:gd name="T184" fmla="*/ 0 h 561"/>
                    <a:gd name="T185" fmla="*/ 629 w 629"/>
                    <a:gd name="T186" fmla="*/ 561 h 5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9" h="561">
                      <a:moveTo>
                        <a:pt x="558" y="557"/>
                      </a:moveTo>
                      <a:lnTo>
                        <a:pt x="554" y="557"/>
                      </a:lnTo>
                      <a:lnTo>
                        <a:pt x="550" y="555"/>
                      </a:lnTo>
                      <a:lnTo>
                        <a:pt x="548" y="555"/>
                      </a:lnTo>
                      <a:lnTo>
                        <a:pt x="546" y="555"/>
                      </a:lnTo>
                      <a:lnTo>
                        <a:pt x="543" y="555"/>
                      </a:lnTo>
                      <a:lnTo>
                        <a:pt x="541" y="555"/>
                      </a:lnTo>
                      <a:lnTo>
                        <a:pt x="539" y="555"/>
                      </a:lnTo>
                      <a:lnTo>
                        <a:pt x="535" y="551"/>
                      </a:lnTo>
                      <a:lnTo>
                        <a:pt x="535" y="550"/>
                      </a:lnTo>
                      <a:lnTo>
                        <a:pt x="533" y="548"/>
                      </a:lnTo>
                      <a:lnTo>
                        <a:pt x="531" y="546"/>
                      </a:lnTo>
                      <a:lnTo>
                        <a:pt x="527" y="544"/>
                      </a:lnTo>
                      <a:lnTo>
                        <a:pt x="523" y="544"/>
                      </a:lnTo>
                      <a:lnTo>
                        <a:pt x="521" y="544"/>
                      </a:lnTo>
                      <a:lnTo>
                        <a:pt x="518" y="546"/>
                      </a:lnTo>
                      <a:lnTo>
                        <a:pt x="514" y="548"/>
                      </a:lnTo>
                      <a:lnTo>
                        <a:pt x="514" y="550"/>
                      </a:lnTo>
                      <a:lnTo>
                        <a:pt x="512" y="553"/>
                      </a:lnTo>
                      <a:lnTo>
                        <a:pt x="510" y="546"/>
                      </a:lnTo>
                      <a:lnTo>
                        <a:pt x="506" y="538"/>
                      </a:lnTo>
                      <a:lnTo>
                        <a:pt x="502" y="532"/>
                      </a:lnTo>
                      <a:lnTo>
                        <a:pt x="502" y="530"/>
                      </a:lnTo>
                      <a:lnTo>
                        <a:pt x="498" y="526"/>
                      </a:lnTo>
                      <a:lnTo>
                        <a:pt x="497" y="523"/>
                      </a:lnTo>
                      <a:lnTo>
                        <a:pt x="497" y="519"/>
                      </a:lnTo>
                      <a:lnTo>
                        <a:pt x="495" y="515"/>
                      </a:lnTo>
                      <a:lnTo>
                        <a:pt x="493" y="511"/>
                      </a:lnTo>
                      <a:lnTo>
                        <a:pt x="491" y="509"/>
                      </a:lnTo>
                      <a:lnTo>
                        <a:pt x="491" y="503"/>
                      </a:lnTo>
                      <a:lnTo>
                        <a:pt x="489" y="502"/>
                      </a:lnTo>
                      <a:lnTo>
                        <a:pt x="489" y="500"/>
                      </a:lnTo>
                      <a:lnTo>
                        <a:pt x="489" y="494"/>
                      </a:lnTo>
                      <a:lnTo>
                        <a:pt x="489" y="496"/>
                      </a:lnTo>
                      <a:lnTo>
                        <a:pt x="487" y="492"/>
                      </a:lnTo>
                      <a:lnTo>
                        <a:pt x="483" y="490"/>
                      </a:lnTo>
                      <a:lnTo>
                        <a:pt x="481" y="490"/>
                      </a:lnTo>
                      <a:lnTo>
                        <a:pt x="479" y="490"/>
                      </a:lnTo>
                      <a:lnTo>
                        <a:pt x="477" y="490"/>
                      </a:lnTo>
                      <a:lnTo>
                        <a:pt x="475" y="492"/>
                      </a:lnTo>
                      <a:lnTo>
                        <a:pt x="474" y="494"/>
                      </a:lnTo>
                      <a:lnTo>
                        <a:pt x="468" y="496"/>
                      </a:lnTo>
                      <a:lnTo>
                        <a:pt x="464" y="502"/>
                      </a:lnTo>
                      <a:lnTo>
                        <a:pt x="462" y="505"/>
                      </a:lnTo>
                      <a:lnTo>
                        <a:pt x="458" y="509"/>
                      </a:lnTo>
                      <a:lnTo>
                        <a:pt x="460" y="515"/>
                      </a:lnTo>
                      <a:lnTo>
                        <a:pt x="458" y="517"/>
                      </a:lnTo>
                      <a:lnTo>
                        <a:pt x="460" y="523"/>
                      </a:lnTo>
                      <a:lnTo>
                        <a:pt x="458" y="525"/>
                      </a:lnTo>
                      <a:lnTo>
                        <a:pt x="458" y="526"/>
                      </a:lnTo>
                      <a:lnTo>
                        <a:pt x="456" y="528"/>
                      </a:lnTo>
                      <a:lnTo>
                        <a:pt x="452" y="528"/>
                      </a:lnTo>
                      <a:lnTo>
                        <a:pt x="450" y="525"/>
                      </a:lnTo>
                      <a:lnTo>
                        <a:pt x="449" y="523"/>
                      </a:lnTo>
                      <a:lnTo>
                        <a:pt x="445" y="523"/>
                      </a:lnTo>
                      <a:lnTo>
                        <a:pt x="441" y="525"/>
                      </a:lnTo>
                      <a:lnTo>
                        <a:pt x="437" y="523"/>
                      </a:lnTo>
                      <a:lnTo>
                        <a:pt x="431" y="521"/>
                      </a:lnTo>
                      <a:lnTo>
                        <a:pt x="424" y="517"/>
                      </a:lnTo>
                      <a:lnTo>
                        <a:pt x="420" y="513"/>
                      </a:lnTo>
                      <a:lnTo>
                        <a:pt x="416" y="509"/>
                      </a:lnTo>
                      <a:lnTo>
                        <a:pt x="412" y="507"/>
                      </a:lnTo>
                      <a:lnTo>
                        <a:pt x="410" y="505"/>
                      </a:lnTo>
                      <a:lnTo>
                        <a:pt x="406" y="503"/>
                      </a:lnTo>
                      <a:lnTo>
                        <a:pt x="404" y="503"/>
                      </a:lnTo>
                      <a:lnTo>
                        <a:pt x="404" y="505"/>
                      </a:lnTo>
                      <a:lnTo>
                        <a:pt x="403" y="505"/>
                      </a:lnTo>
                      <a:lnTo>
                        <a:pt x="401" y="507"/>
                      </a:lnTo>
                      <a:lnTo>
                        <a:pt x="399" y="511"/>
                      </a:lnTo>
                      <a:lnTo>
                        <a:pt x="397" y="519"/>
                      </a:lnTo>
                      <a:lnTo>
                        <a:pt x="397" y="521"/>
                      </a:lnTo>
                      <a:lnTo>
                        <a:pt x="395" y="523"/>
                      </a:lnTo>
                      <a:lnTo>
                        <a:pt x="393" y="523"/>
                      </a:lnTo>
                      <a:lnTo>
                        <a:pt x="389" y="523"/>
                      </a:lnTo>
                      <a:lnTo>
                        <a:pt x="389" y="521"/>
                      </a:lnTo>
                      <a:lnTo>
                        <a:pt x="387" y="519"/>
                      </a:lnTo>
                      <a:lnTo>
                        <a:pt x="385" y="521"/>
                      </a:lnTo>
                      <a:lnTo>
                        <a:pt x="383" y="521"/>
                      </a:lnTo>
                      <a:lnTo>
                        <a:pt x="379" y="521"/>
                      </a:lnTo>
                      <a:lnTo>
                        <a:pt x="378" y="521"/>
                      </a:lnTo>
                      <a:lnTo>
                        <a:pt x="374" y="521"/>
                      </a:lnTo>
                      <a:lnTo>
                        <a:pt x="372" y="519"/>
                      </a:lnTo>
                      <a:lnTo>
                        <a:pt x="368" y="517"/>
                      </a:lnTo>
                      <a:lnTo>
                        <a:pt x="366" y="517"/>
                      </a:lnTo>
                      <a:lnTo>
                        <a:pt x="364" y="519"/>
                      </a:lnTo>
                      <a:lnTo>
                        <a:pt x="360" y="515"/>
                      </a:lnTo>
                      <a:lnTo>
                        <a:pt x="358" y="515"/>
                      </a:lnTo>
                      <a:lnTo>
                        <a:pt x="356" y="513"/>
                      </a:lnTo>
                      <a:lnTo>
                        <a:pt x="356" y="511"/>
                      </a:lnTo>
                      <a:lnTo>
                        <a:pt x="355" y="509"/>
                      </a:lnTo>
                      <a:lnTo>
                        <a:pt x="353" y="507"/>
                      </a:lnTo>
                      <a:lnTo>
                        <a:pt x="351" y="507"/>
                      </a:lnTo>
                      <a:lnTo>
                        <a:pt x="349" y="507"/>
                      </a:lnTo>
                      <a:lnTo>
                        <a:pt x="347" y="505"/>
                      </a:lnTo>
                      <a:lnTo>
                        <a:pt x="345" y="503"/>
                      </a:lnTo>
                      <a:lnTo>
                        <a:pt x="341" y="503"/>
                      </a:lnTo>
                      <a:lnTo>
                        <a:pt x="339" y="502"/>
                      </a:lnTo>
                      <a:lnTo>
                        <a:pt x="337" y="500"/>
                      </a:lnTo>
                      <a:lnTo>
                        <a:pt x="335" y="498"/>
                      </a:lnTo>
                      <a:lnTo>
                        <a:pt x="333" y="496"/>
                      </a:lnTo>
                      <a:lnTo>
                        <a:pt x="330" y="494"/>
                      </a:lnTo>
                      <a:lnTo>
                        <a:pt x="328" y="494"/>
                      </a:lnTo>
                      <a:lnTo>
                        <a:pt x="326" y="492"/>
                      </a:lnTo>
                      <a:lnTo>
                        <a:pt x="324" y="494"/>
                      </a:lnTo>
                      <a:lnTo>
                        <a:pt x="320" y="494"/>
                      </a:lnTo>
                      <a:lnTo>
                        <a:pt x="316" y="494"/>
                      </a:lnTo>
                      <a:lnTo>
                        <a:pt x="314" y="494"/>
                      </a:lnTo>
                      <a:lnTo>
                        <a:pt x="310" y="494"/>
                      </a:lnTo>
                      <a:lnTo>
                        <a:pt x="307" y="492"/>
                      </a:lnTo>
                      <a:lnTo>
                        <a:pt x="305" y="492"/>
                      </a:lnTo>
                      <a:lnTo>
                        <a:pt x="301" y="492"/>
                      </a:lnTo>
                      <a:lnTo>
                        <a:pt x="297" y="492"/>
                      </a:lnTo>
                      <a:lnTo>
                        <a:pt x="293" y="494"/>
                      </a:lnTo>
                      <a:lnTo>
                        <a:pt x="291" y="494"/>
                      </a:lnTo>
                      <a:lnTo>
                        <a:pt x="287" y="496"/>
                      </a:lnTo>
                      <a:lnTo>
                        <a:pt x="285" y="498"/>
                      </a:lnTo>
                      <a:lnTo>
                        <a:pt x="284" y="500"/>
                      </a:lnTo>
                      <a:lnTo>
                        <a:pt x="284" y="503"/>
                      </a:lnTo>
                      <a:lnTo>
                        <a:pt x="284" y="507"/>
                      </a:lnTo>
                      <a:lnTo>
                        <a:pt x="282" y="511"/>
                      </a:lnTo>
                      <a:lnTo>
                        <a:pt x="280" y="513"/>
                      </a:lnTo>
                      <a:lnTo>
                        <a:pt x="278" y="517"/>
                      </a:lnTo>
                      <a:lnTo>
                        <a:pt x="274" y="517"/>
                      </a:lnTo>
                      <a:lnTo>
                        <a:pt x="270" y="517"/>
                      </a:lnTo>
                      <a:lnTo>
                        <a:pt x="268" y="515"/>
                      </a:lnTo>
                      <a:lnTo>
                        <a:pt x="264" y="515"/>
                      </a:lnTo>
                      <a:lnTo>
                        <a:pt x="262" y="515"/>
                      </a:lnTo>
                      <a:lnTo>
                        <a:pt x="259" y="515"/>
                      </a:lnTo>
                      <a:lnTo>
                        <a:pt x="255" y="513"/>
                      </a:lnTo>
                      <a:lnTo>
                        <a:pt x="253" y="513"/>
                      </a:lnTo>
                      <a:lnTo>
                        <a:pt x="251" y="511"/>
                      </a:lnTo>
                      <a:lnTo>
                        <a:pt x="249" y="509"/>
                      </a:lnTo>
                      <a:lnTo>
                        <a:pt x="247" y="505"/>
                      </a:lnTo>
                      <a:lnTo>
                        <a:pt x="243" y="502"/>
                      </a:lnTo>
                      <a:lnTo>
                        <a:pt x="239" y="498"/>
                      </a:lnTo>
                      <a:lnTo>
                        <a:pt x="237" y="498"/>
                      </a:lnTo>
                      <a:lnTo>
                        <a:pt x="232" y="498"/>
                      </a:lnTo>
                      <a:lnTo>
                        <a:pt x="232" y="496"/>
                      </a:lnTo>
                      <a:lnTo>
                        <a:pt x="230" y="494"/>
                      </a:lnTo>
                      <a:lnTo>
                        <a:pt x="226" y="492"/>
                      </a:lnTo>
                      <a:lnTo>
                        <a:pt x="222" y="490"/>
                      </a:lnTo>
                      <a:lnTo>
                        <a:pt x="220" y="488"/>
                      </a:lnTo>
                      <a:lnTo>
                        <a:pt x="218" y="486"/>
                      </a:lnTo>
                      <a:lnTo>
                        <a:pt x="218" y="484"/>
                      </a:lnTo>
                      <a:lnTo>
                        <a:pt x="216" y="484"/>
                      </a:lnTo>
                      <a:lnTo>
                        <a:pt x="214" y="480"/>
                      </a:lnTo>
                      <a:lnTo>
                        <a:pt x="213" y="478"/>
                      </a:lnTo>
                      <a:lnTo>
                        <a:pt x="211" y="477"/>
                      </a:lnTo>
                      <a:lnTo>
                        <a:pt x="207" y="475"/>
                      </a:lnTo>
                      <a:lnTo>
                        <a:pt x="203" y="475"/>
                      </a:lnTo>
                      <a:lnTo>
                        <a:pt x="199" y="475"/>
                      </a:lnTo>
                      <a:lnTo>
                        <a:pt x="195" y="477"/>
                      </a:lnTo>
                      <a:lnTo>
                        <a:pt x="188" y="477"/>
                      </a:lnTo>
                      <a:lnTo>
                        <a:pt x="186" y="475"/>
                      </a:lnTo>
                      <a:lnTo>
                        <a:pt x="182" y="475"/>
                      </a:lnTo>
                      <a:lnTo>
                        <a:pt x="176" y="473"/>
                      </a:lnTo>
                      <a:lnTo>
                        <a:pt x="172" y="473"/>
                      </a:lnTo>
                      <a:lnTo>
                        <a:pt x="166" y="471"/>
                      </a:lnTo>
                      <a:lnTo>
                        <a:pt x="166" y="469"/>
                      </a:lnTo>
                      <a:lnTo>
                        <a:pt x="165" y="465"/>
                      </a:lnTo>
                      <a:lnTo>
                        <a:pt x="165" y="463"/>
                      </a:lnTo>
                      <a:lnTo>
                        <a:pt x="165" y="461"/>
                      </a:lnTo>
                      <a:lnTo>
                        <a:pt x="163" y="461"/>
                      </a:lnTo>
                      <a:lnTo>
                        <a:pt x="161" y="459"/>
                      </a:lnTo>
                      <a:lnTo>
                        <a:pt x="159" y="459"/>
                      </a:lnTo>
                      <a:lnTo>
                        <a:pt x="155" y="459"/>
                      </a:lnTo>
                      <a:lnTo>
                        <a:pt x="153" y="459"/>
                      </a:lnTo>
                      <a:lnTo>
                        <a:pt x="151" y="459"/>
                      </a:lnTo>
                      <a:lnTo>
                        <a:pt x="149" y="461"/>
                      </a:lnTo>
                      <a:lnTo>
                        <a:pt x="147" y="461"/>
                      </a:lnTo>
                      <a:lnTo>
                        <a:pt x="145" y="461"/>
                      </a:lnTo>
                      <a:lnTo>
                        <a:pt x="145" y="459"/>
                      </a:lnTo>
                      <a:lnTo>
                        <a:pt x="143" y="459"/>
                      </a:lnTo>
                      <a:lnTo>
                        <a:pt x="143" y="457"/>
                      </a:lnTo>
                      <a:lnTo>
                        <a:pt x="142" y="457"/>
                      </a:lnTo>
                      <a:lnTo>
                        <a:pt x="142" y="455"/>
                      </a:lnTo>
                      <a:lnTo>
                        <a:pt x="142" y="454"/>
                      </a:lnTo>
                      <a:lnTo>
                        <a:pt x="140" y="454"/>
                      </a:lnTo>
                      <a:lnTo>
                        <a:pt x="140" y="452"/>
                      </a:lnTo>
                      <a:lnTo>
                        <a:pt x="140" y="450"/>
                      </a:lnTo>
                      <a:lnTo>
                        <a:pt x="143" y="442"/>
                      </a:lnTo>
                      <a:lnTo>
                        <a:pt x="147" y="436"/>
                      </a:lnTo>
                      <a:lnTo>
                        <a:pt x="149" y="432"/>
                      </a:lnTo>
                      <a:lnTo>
                        <a:pt x="151" y="429"/>
                      </a:lnTo>
                      <a:lnTo>
                        <a:pt x="153" y="425"/>
                      </a:lnTo>
                      <a:lnTo>
                        <a:pt x="153" y="417"/>
                      </a:lnTo>
                      <a:lnTo>
                        <a:pt x="153" y="413"/>
                      </a:lnTo>
                      <a:lnTo>
                        <a:pt x="153" y="409"/>
                      </a:lnTo>
                      <a:lnTo>
                        <a:pt x="155" y="404"/>
                      </a:lnTo>
                      <a:lnTo>
                        <a:pt x="155" y="402"/>
                      </a:lnTo>
                      <a:lnTo>
                        <a:pt x="155" y="398"/>
                      </a:lnTo>
                      <a:lnTo>
                        <a:pt x="155" y="392"/>
                      </a:lnTo>
                      <a:lnTo>
                        <a:pt x="157" y="388"/>
                      </a:lnTo>
                      <a:lnTo>
                        <a:pt x="155" y="386"/>
                      </a:lnTo>
                      <a:lnTo>
                        <a:pt x="157" y="384"/>
                      </a:lnTo>
                      <a:lnTo>
                        <a:pt x="155" y="382"/>
                      </a:lnTo>
                      <a:lnTo>
                        <a:pt x="153" y="381"/>
                      </a:lnTo>
                      <a:lnTo>
                        <a:pt x="149" y="377"/>
                      </a:lnTo>
                      <a:lnTo>
                        <a:pt x="147" y="373"/>
                      </a:lnTo>
                      <a:lnTo>
                        <a:pt x="143" y="369"/>
                      </a:lnTo>
                      <a:lnTo>
                        <a:pt x="143" y="365"/>
                      </a:lnTo>
                      <a:lnTo>
                        <a:pt x="143" y="359"/>
                      </a:lnTo>
                      <a:lnTo>
                        <a:pt x="145" y="358"/>
                      </a:lnTo>
                      <a:lnTo>
                        <a:pt x="149" y="358"/>
                      </a:lnTo>
                      <a:lnTo>
                        <a:pt x="153" y="354"/>
                      </a:lnTo>
                      <a:lnTo>
                        <a:pt x="155" y="350"/>
                      </a:lnTo>
                      <a:lnTo>
                        <a:pt x="157" y="346"/>
                      </a:lnTo>
                      <a:lnTo>
                        <a:pt x="157" y="342"/>
                      </a:lnTo>
                      <a:lnTo>
                        <a:pt x="157" y="336"/>
                      </a:lnTo>
                      <a:lnTo>
                        <a:pt x="157" y="334"/>
                      </a:lnTo>
                      <a:lnTo>
                        <a:pt x="157" y="331"/>
                      </a:lnTo>
                      <a:lnTo>
                        <a:pt x="155" y="329"/>
                      </a:lnTo>
                      <a:lnTo>
                        <a:pt x="157" y="323"/>
                      </a:lnTo>
                      <a:lnTo>
                        <a:pt x="155" y="317"/>
                      </a:lnTo>
                      <a:lnTo>
                        <a:pt x="149" y="317"/>
                      </a:lnTo>
                      <a:lnTo>
                        <a:pt x="145" y="313"/>
                      </a:lnTo>
                      <a:lnTo>
                        <a:pt x="142" y="308"/>
                      </a:lnTo>
                      <a:lnTo>
                        <a:pt x="140" y="306"/>
                      </a:lnTo>
                      <a:lnTo>
                        <a:pt x="136" y="304"/>
                      </a:lnTo>
                      <a:lnTo>
                        <a:pt x="134" y="304"/>
                      </a:lnTo>
                      <a:lnTo>
                        <a:pt x="134" y="308"/>
                      </a:lnTo>
                      <a:lnTo>
                        <a:pt x="132" y="313"/>
                      </a:lnTo>
                      <a:lnTo>
                        <a:pt x="132" y="319"/>
                      </a:lnTo>
                      <a:lnTo>
                        <a:pt x="130" y="325"/>
                      </a:lnTo>
                      <a:lnTo>
                        <a:pt x="126" y="327"/>
                      </a:lnTo>
                      <a:lnTo>
                        <a:pt x="124" y="327"/>
                      </a:lnTo>
                      <a:lnTo>
                        <a:pt x="122" y="329"/>
                      </a:lnTo>
                      <a:lnTo>
                        <a:pt x="118" y="331"/>
                      </a:lnTo>
                      <a:lnTo>
                        <a:pt x="117" y="336"/>
                      </a:lnTo>
                      <a:lnTo>
                        <a:pt x="115" y="336"/>
                      </a:lnTo>
                      <a:lnTo>
                        <a:pt x="111" y="340"/>
                      </a:lnTo>
                      <a:lnTo>
                        <a:pt x="107" y="342"/>
                      </a:lnTo>
                      <a:lnTo>
                        <a:pt x="101" y="342"/>
                      </a:lnTo>
                      <a:lnTo>
                        <a:pt x="99" y="340"/>
                      </a:lnTo>
                      <a:lnTo>
                        <a:pt x="95" y="338"/>
                      </a:lnTo>
                      <a:lnTo>
                        <a:pt x="94" y="336"/>
                      </a:lnTo>
                      <a:lnTo>
                        <a:pt x="90" y="338"/>
                      </a:lnTo>
                      <a:lnTo>
                        <a:pt x="90" y="342"/>
                      </a:lnTo>
                      <a:lnTo>
                        <a:pt x="90" y="348"/>
                      </a:lnTo>
                      <a:lnTo>
                        <a:pt x="88" y="348"/>
                      </a:lnTo>
                      <a:lnTo>
                        <a:pt x="86" y="350"/>
                      </a:lnTo>
                      <a:lnTo>
                        <a:pt x="82" y="348"/>
                      </a:lnTo>
                      <a:lnTo>
                        <a:pt x="80" y="346"/>
                      </a:lnTo>
                      <a:lnTo>
                        <a:pt x="78" y="338"/>
                      </a:lnTo>
                      <a:lnTo>
                        <a:pt x="76" y="331"/>
                      </a:lnTo>
                      <a:lnTo>
                        <a:pt x="72" y="327"/>
                      </a:lnTo>
                      <a:lnTo>
                        <a:pt x="71" y="325"/>
                      </a:lnTo>
                      <a:lnTo>
                        <a:pt x="71" y="323"/>
                      </a:lnTo>
                      <a:lnTo>
                        <a:pt x="69" y="321"/>
                      </a:lnTo>
                      <a:lnTo>
                        <a:pt x="67" y="321"/>
                      </a:lnTo>
                      <a:lnTo>
                        <a:pt x="65" y="319"/>
                      </a:lnTo>
                      <a:lnTo>
                        <a:pt x="57" y="315"/>
                      </a:lnTo>
                      <a:lnTo>
                        <a:pt x="51" y="311"/>
                      </a:lnTo>
                      <a:lnTo>
                        <a:pt x="49" y="308"/>
                      </a:lnTo>
                      <a:lnTo>
                        <a:pt x="47" y="306"/>
                      </a:lnTo>
                      <a:lnTo>
                        <a:pt x="42" y="306"/>
                      </a:lnTo>
                      <a:lnTo>
                        <a:pt x="38" y="302"/>
                      </a:lnTo>
                      <a:lnTo>
                        <a:pt x="36" y="300"/>
                      </a:lnTo>
                      <a:lnTo>
                        <a:pt x="34" y="300"/>
                      </a:lnTo>
                      <a:lnTo>
                        <a:pt x="30" y="298"/>
                      </a:lnTo>
                      <a:lnTo>
                        <a:pt x="24" y="290"/>
                      </a:lnTo>
                      <a:lnTo>
                        <a:pt x="23" y="288"/>
                      </a:lnTo>
                      <a:lnTo>
                        <a:pt x="23" y="287"/>
                      </a:lnTo>
                      <a:lnTo>
                        <a:pt x="19" y="283"/>
                      </a:lnTo>
                      <a:lnTo>
                        <a:pt x="17" y="275"/>
                      </a:lnTo>
                      <a:lnTo>
                        <a:pt x="15" y="273"/>
                      </a:lnTo>
                      <a:lnTo>
                        <a:pt x="15" y="269"/>
                      </a:lnTo>
                      <a:lnTo>
                        <a:pt x="15" y="254"/>
                      </a:lnTo>
                      <a:lnTo>
                        <a:pt x="15" y="252"/>
                      </a:lnTo>
                      <a:lnTo>
                        <a:pt x="15" y="244"/>
                      </a:lnTo>
                      <a:lnTo>
                        <a:pt x="13" y="235"/>
                      </a:lnTo>
                      <a:lnTo>
                        <a:pt x="11" y="229"/>
                      </a:lnTo>
                      <a:lnTo>
                        <a:pt x="5" y="227"/>
                      </a:lnTo>
                      <a:lnTo>
                        <a:pt x="0" y="225"/>
                      </a:lnTo>
                      <a:lnTo>
                        <a:pt x="0" y="221"/>
                      </a:lnTo>
                      <a:lnTo>
                        <a:pt x="3" y="215"/>
                      </a:lnTo>
                      <a:lnTo>
                        <a:pt x="7" y="214"/>
                      </a:lnTo>
                      <a:lnTo>
                        <a:pt x="11" y="210"/>
                      </a:lnTo>
                      <a:lnTo>
                        <a:pt x="17" y="208"/>
                      </a:lnTo>
                      <a:lnTo>
                        <a:pt x="21" y="206"/>
                      </a:lnTo>
                      <a:lnTo>
                        <a:pt x="24" y="202"/>
                      </a:lnTo>
                      <a:lnTo>
                        <a:pt x="32" y="200"/>
                      </a:lnTo>
                      <a:lnTo>
                        <a:pt x="38" y="198"/>
                      </a:lnTo>
                      <a:lnTo>
                        <a:pt x="46" y="196"/>
                      </a:lnTo>
                      <a:lnTo>
                        <a:pt x="53" y="196"/>
                      </a:lnTo>
                      <a:lnTo>
                        <a:pt x="63" y="194"/>
                      </a:lnTo>
                      <a:lnTo>
                        <a:pt x="71" y="192"/>
                      </a:lnTo>
                      <a:lnTo>
                        <a:pt x="82" y="191"/>
                      </a:lnTo>
                      <a:lnTo>
                        <a:pt x="92" y="187"/>
                      </a:lnTo>
                      <a:lnTo>
                        <a:pt x="97" y="183"/>
                      </a:lnTo>
                      <a:lnTo>
                        <a:pt x="103" y="175"/>
                      </a:lnTo>
                      <a:lnTo>
                        <a:pt x="109" y="167"/>
                      </a:lnTo>
                      <a:lnTo>
                        <a:pt x="115" y="162"/>
                      </a:lnTo>
                      <a:lnTo>
                        <a:pt x="120" y="156"/>
                      </a:lnTo>
                      <a:lnTo>
                        <a:pt x="128" y="150"/>
                      </a:lnTo>
                      <a:lnTo>
                        <a:pt x="130" y="146"/>
                      </a:lnTo>
                      <a:lnTo>
                        <a:pt x="132" y="143"/>
                      </a:lnTo>
                      <a:lnTo>
                        <a:pt x="134" y="141"/>
                      </a:lnTo>
                      <a:lnTo>
                        <a:pt x="142" y="131"/>
                      </a:lnTo>
                      <a:lnTo>
                        <a:pt x="151" y="123"/>
                      </a:lnTo>
                      <a:lnTo>
                        <a:pt x="159" y="116"/>
                      </a:lnTo>
                      <a:lnTo>
                        <a:pt x="166" y="108"/>
                      </a:lnTo>
                      <a:lnTo>
                        <a:pt x="172" y="102"/>
                      </a:lnTo>
                      <a:lnTo>
                        <a:pt x="172" y="100"/>
                      </a:lnTo>
                      <a:lnTo>
                        <a:pt x="168" y="85"/>
                      </a:lnTo>
                      <a:lnTo>
                        <a:pt x="168" y="83"/>
                      </a:lnTo>
                      <a:lnTo>
                        <a:pt x="166" y="75"/>
                      </a:lnTo>
                      <a:lnTo>
                        <a:pt x="166" y="70"/>
                      </a:lnTo>
                      <a:lnTo>
                        <a:pt x="168" y="64"/>
                      </a:lnTo>
                      <a:lnTo>
                        <a:pt x="172" y="62"/>
                      </a:lnTo>
                      <a:lnTo>
                        <a:pt x="176" y="62"/>
                      </a:lnTo>
                      <a:lnTo>
                        <a:pt x="180" y="64"/>
                      </a:lnTo>
                      <a:lnTo>
                        <a:pt x="186" y="64"/>
                      </a:lnTo>
                      <a:lnTo>
                        <a:pt x="190" y="66"/>
                      </a:lnTo>
                      <a:lnTo>
                        <a:pt x="191" y="64"/>
                      </a:lnTo>
                      <a:lnTo>
                        <a:pt x="193" y="60"/>
                      </a:lnTo>
                      <a:lnTo>
                        <a:pt x="195" y="56"/>
                      </a:lnTo>
                      <a:lnTo>
                        <a:pt x="197" y="50"/>
                      </a:lnTo>
                      <a:lnTo>
                        <a:pt x="199" y="43"/>
                      </a:lnTo>
                      <a:lnTo>
                        <a:pt x="199" y="41"/>
                      </a:lnTo>
                      <a:lnTo>
                        <a:pt x="201" y="37"/>
                      </a:lnTo>
                      <a:lnTo>
                        <a:pt x="205" y="31"/>
                      </a:lnTo>
                      <a:lnTo>
                        <a:pt x="211" y="29"/>
                      </a:lnTo>
                      <a:lnTo>
                        <a:pt x="216" y="25"/>
                      </a:lnTo>
                      <a:lnTo>
                        <a:pt x="220" y="24"/>
                      </a:lnTo>
                      <a:lnTo>
                        <a:pt x="224" y="20"/>
                      </a:lnTo>
                      <a:lnTo>
                        <a:pt x="228" y="18"/>
                      </a:lnTo>
                      <a:lnTo>
                        <a:pt x="226" y="14"/>
                      </a:lnTo>
                      <a:lnTo>
                        <a:pt x="224" y="10"/>
                      </a:lnTo>
                      <a:lnTo>
                        <a:pt x="222" y="8"/>
                      </a:lnTo>
                      <a:lnTo>
                        <a:pt x="222" y="4"/>
                      </a:lnTo>
                      <a:lnTo>
                        <a:pt x="224" y="2"/>
                      </a:lnTo>
                      <a:lnTo>
                        <a:pt x="224" y="0"/>
                      </a:lnTo>
                      <a:lnTo>
                        <a:pt x="228" y="0"/>
                      </a:lnTo>
                      <a:lnTo>
                        <a:pt x="228" y="2"/>
                      </a:lnTo>
                      <a:lnTo>
                        <a:pt x="232" y="4"/>
                      </a:lnTo>
                      <a:lnTo>
                        <a:pt x="234" y="8"/>
                      </a:lnTo>
                      <a:lnTo>
                        <a:pt x="236" y="10"/>
                      </a:lnTo>
                      <a:lnTo>
                        <a:pt x="237" y="12"/>
                      </a:lnTo>
                      <a:lnTo>
                        <a:pt x="239" y="16"/>
                      </a:lnTo>
                      <a:lnTo>
                        <a:pt x="247" y="24"/>
                      </a:lnTo>
                      <a:lnTo>
                        <a:pt x="255" y="33"/>
                      </a:lnTo>
                      <a:lnTo>
                        <a:pt x="257" y="37"/>
                      </a:lnTo>
                      <a:lnTo>
                        <a:pt x="261" y="41"/>
                      </a:lnTo>
                      <a:lnTo>
                        <a:pt x="262" y="45"/>
                      </a:lnTo>
                      <a:lnTo>
                        <a:pt x="264" y="56"/>
                      </a:lnTo>
                      <a:lnTo>
                        <a:pt x="262" y="73"/>
                      </a:lnTo>
                      <a:lnTo>
                        <a:pt x="262" y="77"/>
                      </a:lnTo>
                      <a:lnTo>
                        <a:pt x="262" y="85"/>
                      </a:lnTo>
                      <a:lnTo>
                        <a:pt x="262" y="96"/>
                      </a:lnTo>
                      <a:lnTo>
                        <a:pt x="282" y="129"/>
                      </a:lnTo>
                      <a:lnTo>
                        <a:pt x="284" y="135"/>
                      </a:lnTo>
                      <a:lnTo>
                        <a:pt x="285" y="144"/>
                      </a:lnTo>
                      <a:lnTo>
                        <a:pt x="287" y="150"/>
                      </a:lnTo>
                      <a:lnTo>
                        <a:pt x="287" y="164"/>
                      </a:lnTo>
                      <a:lnTo>
                        <a:pt x="285" y="175"/>
                      </a:lnTo>
                      <a:lnTo>
                        <a:pt x="287" y="185"/>
                      </a:lnTo>
                      <a:lnTo>
                        <a:pt x="282" y="198"/>
                      </a:lnTo>
                      <a:lnTo>
                        <a:pt x="282" y="204"/>
                      </a:lnTo>
                      <a:lnTo>
                        <a:pt x="284" y="212"/>
                      </a:lnTo>
                      <a:lnTo>
                        <a:pt x="282" y="221"/>
                      </a:lnTo>
                      <a:lnTo>
                        <a:pt x="284" y="229"/>
                      </a:lnTo>
                      <a:lnTo>
                        <a:pt x="285" y="233"/>
                      </a:lnTo>
                      <a:lnTo>
                        <a:pt x="310" y="237"/>
                      </a:lnTo>
                      <a:lnTo>
                        <a:pt x="310" y="227"/>
                      </a:lnTo>
                      <a:lnTo>
                        <a:pt x="341" y="229"/>
                      </a:lnTo>
                      <a:lnTo>
                        <a:pt x="341" y="237"/>
                      </a:lnTo>
                      <a:lnTo>
                        <a:pt x="345" y="242"/>
                      </a:lnTo>
                      <a:lnTo>
                        <a:pt x="351" y="239"/>
                      </a:lnTo>
                      <a:lnTo>
                        <a:pt x="358" y="237"/>
                      </a:lnTo>
                      <a:lnTo>
                        <a:pt x="360" y="242"/>
                      </a:lnTo>
                      <a:lnTo>
                        <a:pt x="362" y="250"/>
                      </a:lnTo>
                      <a:lnTo>
                        <a:pt x="366" y="254"/>
                      </a:lnTo>
                      <a:lnTo>
                        <a:pt x="372" y="260"/>
                      </a:lnTo>
                      <a:lnTo>
                        <a:pt x="374" y="267"/>
                      </a:lnTo>
                      <a:lnTo>
                        <a:pt x="370" y="277"/>
                      </a:lnTo>
                      <a:lnTo>
                        <a:pt x="364" y="279"/>
                      </a:lnTo>
                      <a:lnTo>
                        <a:pt x="360" y="281"/>
                      </a:lnTo>
                      <a:lnTo>
                        <a:pt x="358" y="290"/>
                      </a:lnTo>
                      <a:lnTo>
                        <a:pt x="356" y="300"/>
                      </a:lnTo>
                      <a:lnTo>
                        <a:pt x="360" y="306"/>
                      </a:lnTo>
                      <a:lnTo>
                        <a:pt x="364" y="308"/>
                      </a:lnTo>
                      <a:lnTo>
                        <a:pt x="378" y="310"/>
                      </a:lnTo>
                      <a:lnTo>
                        <a:pt x="387" y="313"/>
                      </a:lnTo>
                      <a:lnTo>
                        <a:pt x="403" y="317"/>
                      </a:lnTo>
                      <a:lnTo>
                        <a:pt x="412" y="323"/>
                      </a:lnTo>
                      <a:lnTo>
                        <a:pt x="422" y="327"/>
                      </a:lnTo>
                      <a:lnTo>
                        <a:pt x="427" y="329"/>
                      </a:lnTo>
                      <a:lnTo>
                        <a:pt x="431" y="331"/>
                      </a:lnTo>
                      <a:lnTo>
                        <a:pt x="439" y="333"/>
                      </a:lnTo>
                      <a:lnTo>
                        <a:pt x="439" y="327"/>
                      </a:lnTo>
                      <a:lnTo>
                        <a:pt x="435" y="319"/>
                      </a:lnTo>
                      <a:lnTo>
                        <a:pt x="437" y="315"/>
                      </a:lnTo>
                      <a:lnTo>
                        <a:pt x="449" y="317"/>
                      </a:lnTo>
                      <a:lnTo>
                        <a:pt x="458" y="323"/>
                      </a:lnTo>
                      <a:lnTo>
                        <a:pt x="466" y="329"/>
                      </a:lnTo>
                      <a:lnTo>
                        <a:pt x="468" y="331"/>
                      </a:lnTo>
                      <a:lnTo>
                        <a:pt x="472" y="338"/>
                      </a:lnTo>
                      <a:lnTo>
                        <a:pt x="475" y="354"/>
                      </a:lnTo>
                      <a:lnTo>
                        <a:pt x="479" y="361"/>
                      </a:lnTo>
                      <a:lnTo>
                        <a:pt x="485" y="365"/>
                      </a:lnTo>
                      <a:lnTo>
                        <a:pt x="491" y="365"/>
                      </a:lnTo>
                      <a:lnTo>
                        <a:pt x="493" y="365"/>
                      </a:lnTo>
                      <a:lnTo>
                        <a:pt x="495" y="367"/>
                      </a:lnTo>
                      <a:lnTo>
                        <a:pt x="506" y="367"/>
                      </a:lnTo>
                      <a:lnTo>
                        <a:pt x="508" y="369"/>
                      </a:lnTo>
                      <a:lnTo>
                        <a:pt x="520" y="373"/>
                      </a:lnTo>
                      <a:lnTo>
                        <a:pt x="521" y="373"/>
                      </a:lnTo>
                      <a:lnTo>
                        <a:pt x="525" y="373"/>
                      </a:lnTo>
                      <a:lnTo>
                        <a:pt x="527" y="373"/>
                      </a:lnTo>
                      <a:lnTo>
                        <a:pt x="533" y="373"/>
                      </a:lnTo>
                      <a:lnTo>
                        <a:pt x="535" y="373"/>
                      </a:lnTo>
                      <a:lnTo>
                        <a:pt x="543" y="373"/>
                      </a:lnTo>
                      <a:lnTo>
                        <a:pt x="550" y="371"/>
                      </a:lnTo>
                      <a:lnTo>
                        <a:pt x="566" y="369"/>
                      </a:lnTo>
                      <a:lnTo>
                        <a:pt x="566" y="375"/>
                      </a:lnTo>
                      <a:lnTo>
                        <a:pt x="581" y="375"/>
                      </a:lnTo>
                      <a:lnTo>
                        <a:pt x="585" y="375"/>
                      </a:lnTo>
                      <a:lnTo>
                        <a:pt x="591" y="375"/>
                      </a:lnTo>
                      <a:lnTo>
                        <a:pt x="592" y="375"/>
                      </a:lnTo>
                      <a:lnTo>
                        <a:pt x="594" y="375"/>
                      </a:lnTo>
                      <a:lnTo>
                        <a:pt x="596" y="375"/>
                      </a:lnTo>
                      <a:lnTo>
                        <a:pt x="598" y="373"/>
                      </a:lnTo>
                      <a:lnTo>
                        <a:pt x="598" y="375"/>
                      </a:lnTo>
                      <a:lnTo>
                        <a:pt x="604" y="379"/>
                      </a:lnTo>
                      <a:lnTo>
                        <a:pt x="610" y="382"/>
                      </a:lnTo>
                      <a:lnTo>
                        <a:pt x="617" y="386"/>
                      </a:lnTo>
                      <a:lnTo>
                        <a:pt x="623" y="390"/>
                      </a:lnTo>
                      <a:lnTo>
                        <a:pt x="629" y="394"/>
                      </a:lnTo>
                      <a:lnTo>
                        <a:pt x="629" y="398"/>
                      </a:lnTo>
                      <a:lnTo>
                        <a:pt x="625" y="402"/>
                      </a:lnTo>
                      <a:lnTo>
                        <a:pt x="621" y="404"/>
                      </a:lnTo>
                      <a:lnTo>
                        <a:pt x="617" y="406"/>
                      </a:lnTo>
                      <a:lnTo>
                        <a:pt x="614" y="407"/>
                      </a:lnTo>
                      <a:lnTo>
                        <a:pt x="614" y="411"/>
                      </a:lnTo>
                      <a:lnTo>
                        <a:pt x="614" y="413"/>
                      </a:lnTo>
                      <a:lnTo>
                        <a:pt x="616" y="413"/>
                      </a:lnTo>
                      <a:lnTo>
                        <a:pt x="616" y="419"/>
                      </a:lnTo>
                      <a:lnTo>
                        <a:pt x="614" y="423"/>
                      </a:lnTo>
                      <a:lnTo>
                        <a:pt x="614" y="427"/>
                      </a:lnTo>
                      <a:lnTo>
                        <a:pt x="612" y="430"/>
                      </a:lnTo>
                      <a:lnTo>
                        <a:pt x="610" y="432"/>
                      </a:lnTo>
                      <a:lnTo>
                        <a:pt x="604" y="434"/>
                      </a:lnTo>
                      <a:lnTo>
                        <a:pt x="600" y="432"/>
                      </a:lnTo>
                      <a:lnTo>
                        <a:pt x="598" y="434"/>
                      </a:lnTo>
                      <a:lnTo>
                        <a:pt x="596" y="436"/>
                      </a:lnTo>
                      <a:lnTo>
                        <a:pt x="596" y="438"/>
                      </a:lnTo>
                      <a:lnTo>
                        <a:pt x="598" y="440"/>
                      </a:lnTo>
                      <a:lnTo>
                        <a:pt x="602" y="440"/>
                      </a:lnTo>
                      <a:lnTo>
                        <a:pt x="602" y="444"/>
                      </a:lnTo>
                      <a:lnTo>
                        <a:pt x="602" y="446"/>
                      </a:lnTo>
                      <a:lnTo>
                        <a:pt x="600" y="450"/>
                      </a:lnTo>
                      <a:lnTo>
                        <a:pt x="600" y="452"/>
                      </a:lnTo>
                      <a:lnTo>
                        <a:pt x="600" y="455"/>
                      </a:lnTo>
                      <a:lnTo>
                        <a:pt x="602" y="457"/>
                      </a:lnTo>
                      <a:lnTo>
                        <a:pt x="606" y="461"/>
                      </a:lnTo>
                      <a:lnTo>
                        <a:pt x="608" y="461"/>
                      </a:lnTo>
                      <a:lnTo>
                        <a:pt x="608" y="465"/>
                      </a:lnTo>
                      <a:lnTo>
                        <a:pt x="608" y="469"/>
                      </a:lnTo>
                      <a:lnTo>
                        <a:pt x="606" y="475"/>
                      </a:lnTo>
                      <a:lnTo>
                        <a:pt x="600" y="478"/>
                      </a:lnTo>
                      <a:lnTo>
                        <a:pt x="596" y="482"/>
                      </a:lnTo>
                      <a:lnTo>
                        <a:pt x="594" y="484"/>
                      </a:lnTo>
                      <a:lnTo>
                        <a:pt x="592" y="486"/>
                      </a:lnTo>
                      <a:lnTo>
                        <a:pt x="591" y="492"/>
                      </a:lnTo>
                      <a:lnTo>
                        <a:pt x="591" y="494"/>
                      </a:lnTo>
                      <a:lnTo>
                        <a:pt x="589" y="498"/>
                      </a:lnTo>
                      <a:lnTo>
                        <a:pt x="591" y="502"/>
                      </a:lnTo>
                      <a:lnTo>
                        <a:pt x="592" y="503"/>
                      </a:lnTo>
                      <a:lnTo>
                        <a:pt x="592" y="505"/>
                      </a:lnTo>
                      <a:lnTo>
                        <a:pt x="592" y="509"/>
                      </a:lnTo>
                      <a:lnTo>
                        <a:pt x="596" y="511"/>
                      </a:lnTo>
                      <a:lnTo>
                        <a:pt x="600" y="515"/>
                      </a:lnTo>
                      <a:lnTo>
                        <a:pt x="602" y="519"/>
                      </a:lnTo>
                      <a:lnTo>
                        <a:pt x="600" y="523"/>
                      </a:lnTo>
                      <a:lnTo>
                        <a:pt x="598" y="525"/>
                      </a:lnTo>
                      <a:lnTo>
                        <a:pt x="594" y="526"/>
                      </a:lnTo>
                      <a:lnTo>
                        <a:pt x="589" y="528"/>
                      </a:lnTo>
                      <a:lnTo>
                        <a:pt x="585" y="530"/>
                      </a:lnTo>
                      <a:lnTo>
                        <a:pt x="585" y="534"/>
                      </a:lnTo>
                      <a:lnTo>
                        <a:pt x="585" y="536"/>
                      </a:lnTo>
                      <a:lnTo>
                        <a:pt x="587" y="540"/>
                      </a:lnTo>
                      <a:lnTo>
                        <a:pt x="587" y="546"/>
                      </a:lnTo>
                      <a:lnTo>
                        <a:pt x="587" y="550"/>
                      </a:lnTo>
                      <a:lnTo>
                        <a:pt x="589" y="553"/>
                      </a:lnTo>
                      <a:lnTo>
                        <a:pt x="587" y="557"/>
                      </a:lnTo>
                      <a:lnTo>
                        <a:pt x="583" y="559"/>
                      </a:lnTo>
                      <a:lnTo>
                        <a:pt x="581" y="561"/>
                      </a:lnTo>
                      <a:lnTo>
                        <a:pt x="575" y="559"/>
                      </a:lnTo>
                      <a:lnTo>
                        <a:pt x="573" y="559"/>
                      </a:lnTo>
                      <a:lnTo>
                        <a:pt x="569" y="557"/>
                      </a:lnTo>
                      <a:lnTo>
                        <a:pt x="566" y="557"/>
                      </a:lnTo>
                      <a:lnTo>
                        <a:pt x="562" y="557"/>
                      </a:lnTo>
                      <a:lnTo>
                        <a:pt x="560" y="557"/>
                      </a:lnTo>
                      <a:lnTo>
                        <a:pt x="558" y="557"/>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95" name="Freeform 242"/>
                <p:cNvSpPr>
                  <a:spLocks/>
                </p:cNvSpPr>
                <p:nvPr/>
              </p:nvSpPr>
              <p:spPr bwMode="auto">
                <a:xfrm>
                  <a:off x="2932513" y="3132656"/>
                  <a:ext cx="440746" cy="919560"/>
                </a:xfrm>
                <a:custGeom>
                  <a:avLst/>
                  <a:gdLst>
                    <a:gd name="T0" fmla="*/ 2147483647 w 444"/>
                    <a:gd name="T1" fmla="*/ 2147483647 h 916"/>
                    <a:gd name="T2" fmla="*/ 2147483647 w 444"/>
                    <a:gd name="T3" fmla="*/ 2147483647 h 916"/>
                    <a:gd name="T4" fmla="*/ 2147483647 w 444"/>
                    <a:gd name="T5" fmla="*/ 2147483647 h 916"/>
                    <a:gd name="T6" fmla="*/ 2147483647 w 444"/>
                    <a:gd name="T7" fmla="*/ 2147483647 h 916"/>
                    <a:gd name="T8" fmla="*/ 2147483647 w 444"/>
                    <a:gd name="T9" fmla="*/ 2147483647 h 916"/>
                    <a:gd name="T10" fmla="*/ 2147483647 w 444"/>
                    <a:gd name="T11" fmla="*/ 2147483647 h 916"/>
                    <a:gd name="T12" fmla="*/ 2147483647 w 444"/>
                    <a:gd name="T13" fmla="*/ 2147483647 h 916"/>
                    <a:gd name="T14" fmla="*/ 2147483647 w 444"/>
                    <a:gd name="T15" fmla="*/ 2147483647 h 916"/>
                    <a:gd name="T16" fmla="*/ 2147483647 w 444"/>
                    <a:gd name="T17" fmla="*/ 2147483647 h 916"/>
                    <a:gd name="T18" fmla="*/ 2147483647 w 444"/>
                    <a:gd name="T19" fmla="*/ 2147483647 h 916"/>
                    <a:gd name="T20" fmla="*/ 2147483647 w 444"/>
                    <a:gd name="T21" fmla="*/ 2147483647 h 916"/>
                    <a:gd name="T22" fmla="*/ 2147483647 w 444"/>
                    <a:gd name="T23" fmla="*/ 2147483647 h 916"/>
                    <a:gd name="T24" fmla="*/ 2147483647 w 444"/>
                    <a:gd name="T25" fmla="*/ 2147483647 h 916"/>
                    <a:gd name="T26" fmla="*/ 2147483647 w 444"/>
                    <a:gd name="T27" fmla="*/ 2147483647 h 916"/>
                    <a:gd name="T28" fmla="*/ 2147483647 w 444"/>
                    <a:gd name="T29" fmla="*/ 2147483647 h 916"/>
                    <a:gd name="T30" fmla="*/ 2147483647 w 444"/>
                    <a:gd name="T31" fmla="*/ 2147483647 h 916"/>
                    <a:gd name="T32" fmla="*/ 2147483647 w 444"/>
                    <a:gd name="T33" fmla="*/ 2147483647 h 916"/>
                    <a:gd name="T34" fmla="*/ 2147483647 w 444"/>
                    <a:gd name="T35" fmla="*/ 2147483647 h 916"/>
                    <a:gd name="T36" fmla="*/ 2147483647 w 444"/>
                    <a:gd name="T37" fmla="*/ 2147483647 h 916"/>
                    <a:gd name="T38" fmla="*/ 2147483647 w 444"/>
                    <a:gd name="T39" fmla="*/ 2147483647 h 916"/>
                    <a:gd name="T40" fmla="*/ 2147483647 w 444"/>
                    <a:gd name="T41" fmla="*/ 2147483647 h 916"/>
                    <a:gd name="T42" fmla="*/ 2147483647 w 444"/>
                    <a:gd name="T43" fmla="*/ 2147483647 h 916"/>
                    <a:gd name="T44" fmla="*/ 2147483647 w 444"/>
                    <a:gd name="T45" fmla="*/ 2147483647 h 916"/>
                    <a:gd name="T46" fmla="*/ 2147483647 w 444"/>
                    <a:gd name="T47" fmla="*/ 2147483647 h 916"/>
                    <a:gd name="T48" fmla="*/ 2147483647 w 444"/>
                    <a:gd name="T49" fmla="*/ 2147483647 h 916"/>
                    <a:gd name="T50" fmla="*/ 2147483647 w 444"/>
                    <a:gd name="T51" fmla="*/ 2147483647 h 916"/>
                    <a:gd name="T52" fmla="*/ 2147483647 w 444"/>
                    <a:gd name="T53" fmla="*/ 2147483647 h 916"/>
                    <a:gd name="T54" fmla="*/ 2147483647 w 444"/>
                    <a:gd name="T55" fmla="*/ 2147483647 h 916"/>
                    <a:gd name="T56" fmla="*/ 2147483647 w 444"/>
                    <a:gd name="T57" fmla="*/ 2147483647 h 916"/>
                    <a:gd name="T58" fmla="*/ 2147483647 w 444"/>
                    <a:gd name="T59" fmla="*/ 2147483647 h 916"/>
                    <a:gd name="T60" fmla="*/ 2147483647 w 444"/>
                    <a:gd name="T61" fmla="*/ 2147483647 h 916"/>
                    <a:gd name="T62" fmla="*/ 2147483647 w 444"/>
                    <a:gd name="T63" fmla="*/ 2147483647 h 916"/>
                    <a:gd name="T64" fmla="*/ 2147483647 w 444"/>
                    <a:gd name="T65" fmla="*/ 2147483647 h 916"/>
                    <a:gd name="T66" fmla="*/ 2147483647 w 444"/>
                    <a:gd name="T67" fmla="*/ 2147483647 h 916"/>
                    <a:gd name="T68" fmla="*/ 2147483647 w 444"/>
                    <a:gd name="T69" fmla="*/ 2147483647 h 916"/>
                    <a:gd name="T70" fmla="*/ 2147483647 w 444"/>
                    <a:gd name="T71" fmla="*/ 2147483647 h 916"/>
                    <a:gd name="T72" fmla="*/ 2147483647 w 444"/>
                    <a:gd name="T73" fmla="*/ 2147483647 h 916"/>
                    <a:gd name="T74" fmla="*/ 2147483647 w 444"/>
                    <a:gd name="T75" fmla="*/ 2147483647 h 916"/>
                    <a:gd name="T76" fmla="*/ 2147483647 w 444"/>
                    <a:gd name="T77" fmla="*/ 2147483647 h 916"/>
                    <a:gd name="T78" fmla="*/ 2147483647 w 444"/>
                    <a:gd name="T79" fmla="*/ 2147483647 h 916"/>
                    <a:gd name="T80" fmla="*/ 2147483647 w 444"/>
                    <a:gd name="T81" fmla="*/ 2147483647 h 916"/>
                    <a:gd name="T82" fmla="*/ 2147483647 w 444"/>
                    <a:gd name="T83" fmla="*/ 2147483647 h 916"/>
                    <a:gd name="T84" fmla="*/ 2147483647 w 444"/>
                    <a:gd name="T85" fmla="*/ 2147483647 h 916"/>
                    <a:gd name="T86" fmla="*/ 2147483647 w 444"/>
                    <a:gd name="T87" fmla="*/ 2147483647 h 916"/>
                    <a:gd name="T88" fmla="*/ 2147483647 w 444"/>
                    <a:gd name="T89" fmla="*/ 2147483647 h 916"/>
                    <a:gd name="T90" fmla="*/ 2147483647 w 444"/>
                    <a:gd name="T91" fmla="*/ 2147483647 h 916"/>
                    <a:gd name="T92" fmla="*/ 2147483647 w 444"/>
                    <a:gd name="T93" fmla="*/ 2147483647 h 916"/>
                    <a:gd name="T94" fmla="*/ 2147483647 w 444"/>
                    <a:gd name="T95" fmla="*/ 2147483647 h 916"/>
                    <a:gd name="T96" fmla="*/ 2147483647 w 444"/>
                    <a:gd name="T97" fmla="*/ 2147483647 h 916"/>
                    <a:gd name="T98" fmla="*/ 2147483647 w 444"/>
                    <a:gd name="T99" fmla="*/ 2147483647 h 916"/>
                    <a:gd name="T100" fmla="*/ 2147483647 w 444"/>
                    <a:gd name="T101" fmla="*/ 2147483647 h 916"/>
                    <a:gd name="T102" fmla="*/ 2147483647 w 444"/>
                    <a:gd name="T103" fmla="*/ 2147483647 h 916"/>
                    <a:gd name="T104" fmla="*/ 2147483647 w 444"/>
                    <a:gd name="T105" fmla="*/ 2147483647 h 916"/>
                    <a:gd name="T106" fmla="*/ 2147483647 w 444"/>
                    <a:gd name="T107" fmla="*/ 2147483647 h 916"/>
                    <a:gd name="T108" fmla="*/ 2147483647 w 444"/>
                    <a:gd name="T109" fmla="*/ 2147483647 h 916"/>
                    <a:gd name="T110" fmla="*/ 2147483647 w 444"/>
                    <a:gd name="T111" fmla="*/ 2147483647 h 916"/>
                    <a:gd name="T112" fmla="*/ 2147483647 w 444"/>
                    <a:gd name="T113" fmla="*/ 2147483647 h 916"/>
                    <a:gd name="T114" fmla="*/ 2147483647 w 444"/>
                    <a:gd name="T115" fmla="*/ 2147483647 h 916"/>
                    <a:gd name="T116" fmla="*/ 2147483647 w 444"/>
                    <a:gd name="T117" fmla="*/ 2147483647 h 916"/>
                    <a:gd name="T118" fmla="*/ 2147483647 w 444"/>
                    <a:gd name="T119" fmla="*/ 2147483647 h 916"/>
                    <a:gd name="T120" fmla="*/ 2147483647 w 444"/>
                    <a:gd name="T121" fmla="*/ 2147483647 h 916"/>
                    <a:gd name="T122" fmla="*/ 2147483647 w 444"/>
                    <a:gd name="T123" fmla="*/ 2147483647 h 916"/>
                    <a:gd name="T124" fmla="*/ 2147483647 w 444"/>
                    <a:gd name="T125" fmla="*/ 2147483647 h 9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4"/>
                    <a:gd name="T190" fmla="*/ 0 h 916"/>
                    <a:gd name="T191" fmla="*/ 444 w 444"/>
                    <a:gd name="T192" fmla="*/ 916 h 9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4" h="916">
                      <a:moveTo>
                        <a:pt x="148" y="475"/>
                      </a:moveTo>
                      <a:lnTo>
                        <a:pt x="148" y="473"/>
                      </a:lnTo>
                      <a:lnTo>
                        <a:pt x="148" y="469"/>
                      </a:lnTo>
                      <a:lnTo>
                        <a:pt x="148" y="463"/>
                      </a:lnTo>
                      <a:lnTo>
                        <a:pt x="148" y="455"/>
                      </a:lnTo>
                      <a:lnTo>
                        <a:pt x="152" y="453"/>
                      </a:lnTo>
                      <a:lnTo>
                        <a:pt x="156" y="452"/>
                      </a:lnTo>
                      <a:lnTo>
                        <a:pt x="158" y="446"/>
                      </a:lnTo>
                      <a:lnTo>
                        <a:pt x="160" y="444"/>
                      </a:lnTo>
                      <a:lnTo>
                        <a:pt x="163" y="444"/>
                      </a:lnTo>
                      <a:lnTo>
                        <a:pt x="169" y="444"/>
                      </a:lnTo>
                      <a:lnTo>
                        <a:pt x="173" y="448"/>
                      </a:lnTo>
                      <a:lnTo>
                        <a:pt x="179" y="444"/>
                      </a:lnTo>
                      <a:lnTo>
                        <a:pt x="181" y="442"/>
                      </a:lnTo>
                      <a:lnTo>
                        <a:pt x="183" y="440"/>
                      </a:lnTo>
                      <a:lnTo>
                        <a:pt x="186" y="440"/>
                      </a:lnTo>
                      <a:lnTo>
                        <a:pt x="190" y="438"/>
                      </a:lnTo>
                      <a:lnTo>
                        <a:pt x="263" y="380"/>
                      </a:lnTo>
                      <a:lnTo>
                        <a:pt x="263" y="371"/>
                      </a:lnTo>
                      <a:lnTo>
                        <a:pt x="259" y="371"/>
                      </a:lnTo>
                      <a:lnTo>
                        <a:pt x="240" y="369"/>
                      </a:lnTo>
                      <a:lnTo>
                        <a:pt x="238" y="356"/>
                      </a:lnTo>
                      <a:lnTo>
                        <a:pt x="238" y="346"/>
                      </a:lnTo>
                      <a:lnTo>
                        <a:pt x="238" y="342"/>
                      </a:lnTo>
                      <a:lnTo>
                        <a:pt x="238" y="333"/>
                      </a:lnTo>
                      <a:lnTo>
                        <a:pt x="238" y="319"/>
                      </a:lnTo>
                      <a:lnTo>
                        <a:pt x="238" y="308"/>
                      </a:lnTo>
                      <a:lnTo>
                        <a:pt x="238" y="296"/>
                      </a:lnTo>
                      <a:lnTo>
                        <a:pt x="236" y="283"/>
                      </a:lnTo>
                      <a:lnTo>
                        <a:pt x="232" y="281"/>
                      </a:lnTo>
                      <a:lnTo>
                        <a:pt x="219" y="279"/>
                      </a:lnTo>
                      <a:lnTo>
                        <a:pt x="217" y="279"/>
                      </a:lnTo>
                      <a:lnTo>
                        <a:pt x="211" y="279"/>
                      </a:lnTo>
                      <a:lnTo>
                        <a:pt x="206" y="279"/>
                      </a:lnTo>
                      <a:lnTo>
                        <a:pt x="200" y="283"/>
                      </a:lnTo>
                      <a:lnTo>
                        <a:pt x="192" y="288"/>
                      </a:lnTo>
                      <a:lnTo>
                        <a:pt x="190" y="286"/>
                      </a:lnTo>
                      <a:lnTo>
                        <a:pt x="188" y="285"/>
                      </a:lnTo>
                      <a:lnTo>
                        <a:pt x="179" y="273"/>
                      </a:lnTo>
                      <a:lnTo>
                        <a:pt x="175" y="271"/>
                      </a:lnTo>
                      <a:lnTo>
                        <a:pt x="169" y="273"/>
                      </a:lnTo>
                      <a:lnTo>
                        <a:pt x="161" y="273"/>
                      </a:lnTo>
                      <a:lnTo>
                        <a:pt x="154" y="273"/>
                      </a:lnTo>
                      <a:lnTo>
                        <a:pt x="148" y="252"/>
                      </a:lnTo>
                      <a:lnTo>
                        <a:pt x="144" y="250"/>
                      </a:lnTo>
                      <a:lnTo>
                        <a:pt x="142" y="248"/>
                      </a:lnTo>
                      <a:lnTo>
                        <a:pt x="138" y="244"/>
                      </a:lnTo>
                      <a:lnTo>
                        <a:pt x="135" y="240"/>
                      </a:lnTo>
                      <a:lnTo>
                        <a:pt x="131" y="237"/>
                      </a:lnTo>
                      <a:lnTo>
                        <a:pt x="131" y="235"/>
                      </a:lnTo>
                      <a:lnTo>
                        <a:pt x="127" y="231"/>
                      </a:lnTo>
                      <a:lnTo>
                        <a:pt x="125" y="231"/>
                      </a:lnTo>
                      <a:lnTo>
                        <a:pt x="117" y="231"/>
                      </a:lnTo>
                      <a:lnTo>
                        <a:pt x="115" y="221"/>
                      </a:lnTo>
                      <a:lnTo>
                        <a:pt x="115" y="217"/>
                      </a:lnTo>
                      <a:lnTo>
                        <a:pt x="115" y="210"/>
                      </a:lnTo>
                      <a:lnTo>
                        <a:pt x="117" y="200"/>
                      </a:lnTo>
                      <a:lnTo>
                        <a:pt x="112" y="196"/>
                      </a:lnTo>
                      <a:lnTo>
                        <a:pt x="110" y="192"/>
                      </a:lnTo>
                      <a:lnTo>
                        <a:pt x="112" y="192"/>
                      </a:lnTo>
                      <a:lnTo>
                        <a:pt x="110" y="190"/>
                      </a:lnTo>
                      <a:lnTo>
                        <a:pt x="113" y="189"/>
                      </a:lnTo>
                      <a:lnTo>
                        <a:pt x="112" y="187"/>
                      </a:lnTo>
                      <a:lnTo>
                        <a:pt x="113" y="185"/>
                      </a:lnTo>
                      <a:lnTo>
                        <a:pt x="113" y="183"/>
                      </a:lnTo>
                      <a:lnTo>
                        <a:pt x="113" y="181"/>
                      </a:lnTo>
                      <a:lnTo>
                        <a:pt x="112" y="181"/>
                      </a:lnTo>
                      <a:lnTo>
                        <a:pt x="110" y="179"/>
                      </a:lnTo>
                      <a:lnTo>
                        <a:pt x="106" y="177"/>
                      </a:lnTo>
                      <a:lnTo>
                        <a:pt x="102" y="175"/>
                      </a:lnTo>
                      <a:lnTo>
                        <a:pt x="98" y="175"/>
                      </a:lnTo>
                      <a:lnTo>
                        <a:pt x="92" y="173"/>
                      </a:lnTo>
                      <a:lnTo>
                        <a:pt x="89" y="173"/>
                      </a:lnTo>
                      <a:lnTo>
                        <a:pt x="77" y="171"/>
                      </a:lnTo>
                      <a:lnTo>
                        <a:pt x="81" y="160"/>
                      </a:lnTo>
                      <a:lnTo>
                        <a:pt x="79" y="152"/>
                      </a:lnTo>
                      <a:lnTo>
                        <a:pt x="81" y="150"/>
                      </a:lnTo>
                      <a:lnTo>
                        <a:pt x="87" y="142"/>
                      </a:lnTo>
                      <a:lnTo>
                        <a:pt x="87" y="139"/>
                      </a:lnTo>
                      <a:lnTo>
                        <a:pt x="85" y="139"/>
                      </a:lnTo>
                      <a:lnTo>
                        <a:pt x="83" y="137"/>
                      </a:lnTo>
                      <a:lnTo>
                        <a:pt x="81" y="137"/>
                      </a:lnTo>
                      <a:lnTo>
                        <a:pt x="79" y="135"/>
                      </a:lnTo>
                      <a:lnTo>
                        <a:pt x="77" y="133"/>
                      </a:lnTo>
                      <a:lnTo>
                        <a:pt x="73" y="133"/>
                      </a:lnTo>
                      <a:lnTo>
                        <a:pt x="67" y="131"/>
                      </a:lnTo>
                      <a:lnTo>
                        <a:pt x="64" y="129"/>
                      </a:lnTo>
                      <a:lnTo>
                        <a:pt x="66" y="127"/>
                      </a:lnTo>
                      <a:lnTo>
                        <a:pt x="66" y="123"/>
                      </a:lnTo>
                      <a:lnTo>
                        <a:pt x="67" y="121"/>
                      </a:lnTo>
                      <a:lnTo>
                        <a:pt x="71" y="119"/>
                      </a:lnTo>
                      <a:lnTo>
                        <a:pt x="75" y="114"/>
                      </a:lnTo>
                      <a:lnTo>
                        <a:pt x="77" y="104"/>
                      </a:lnTo>
                      <a:lnTo>
                        <a:pt x="77" y="102"/>
                      </a:lnTo>
                      <a:lnTo>
                        <a:pt x="75" y="100"/>
                      </a:lnTo>
                      <a:lnTo>
                        <a:pt x="75" y="96"/>
                      </a:lnTo>
                      <a:lnTo>
                        <a:pt x="71" y="94"/>
                      </a:lnTo>
                      <a:lnTo>
                        <a:pt x="69" y="89"/>
                      </a:lnTo>
                      <a:lnTo>
                        <a:pt x="64" y="75"/>
                      </a:lnTo>
                      <a:lnTo>
                        <a:pt x="64" y="66"/>
                      </a:lnTo>
                      <a:lnTo>
                        <a:pt x="62" y="60"/>
                      </a:lnTo>
                      <a:lnTo>
                        <a:pt x="60" y="46"/>
                      </a:lnTo>
                      <a:lnTo>
                        <a:pt x="46" y="39"/>
                      </a:lnTo>
                      <a:lnTo>
                        <a:pt x="41" y="27"/>
                      </a:lnTo>
                      <a:lnTo>
                        <a:pt x="52" y="16"/>
                      </a:lnTo>
                      <a:lnTo>
                        <a:pt x="56" y="10"/>
                      </a:lnTo>
                      <a:lnTo>
                        <a:pt x="64" y="0"/>
                      </a:lnTo>
                      <a:lnTo>
                        <a:pt x="71" y="2"/>
                      </a:lnTo>
                      <a:lnTo>
                        <a:pt x="102" y="14"/>
                      </a:lnTo>
                      <a:lnTo>
                        <a:pt x="104" y="52"/>
                      </a:lnTo>
                      <a:lnTo>
                        <a:pt x="112" y="71"/>
                      </a:lnTo>
                      <a:lnTo>
                        <a:pt x="112" y="98"/>
                      </a:lnTo>
                      <a:lnTo>
                        <a:pt x="119" y="123"/>
                      </a:lnTo>
                      <a:lnTo>
                        <a:pt x="125" y="152"/>
                      </a:lnTo>
                      <a:lnTo>
                        <a:pt x="138" y="152"/>
                      </a:lnTo>
                      <a:lnTo>
                        <a:pt x="144" y="165"/>
                      </a:lnTo>
                      <a:lnTo>
                        <a:pt x="158" y="187"/>
                      </a:lnTo>
                      <a:lnTo>
                        <a:pt x="169" y="215"/>
                      </a:lnTo>
                      <a:lnTo>
                        <a:pt x="184" y="217"/>
                      </a:lnTo>
                      <a:lnTo>
                        <a:pt x="213" y="231"/>
                      </a:lnTo>
                      <a:lnTo>
                        <a:pt x="231" y="244"/>
                      </a:lnTo>
                      <a:lnTo>
                        <a:pt x="252" y="246"/>
                      </a:lnTo>
                      <a:lnTo>
                        <a:pt x="280" y="265"/>
                      </a:lnTo>
                      <a:lnTo>
                        <a:pt x="307" y="267"/>
                      </a:lnTo>
                      <a:lnTo>
                        <a:pt x="340" y="275"/>
                      </a:lnTo>
                      <a:lnTo>
                        <a:pt x="363" y="277"/>
                      </a:lnTo>
                      <a:lnTo>
                        <a:pt x="359" y="269"/>
                      </a:lnTo>
                      <a:lnTo>
                        <a:pt x="373" y="275"/>
                      </a:lnTo>
                      <a:lnTo>
                        <a:pt x="384" y="286"/>
                      </a:lnTo>
                      <a:lnTo>
                        <a:pt x="382" y="271"/>
                      </a:lnTo>
                      <a:lnTo>
                        <a:pt x="409" y="304"/>
                      </a:lnTo>
                      <a:lnTo>
                        <a:pt x="440" y="285"/>
                      </a:lnTo>
                      <a:lnTo>
                        <a:pt x="442" y="283"/>
                      </a:lnTo>
                      <a:lnTo>
                        <a:pt x="444" y="288"/>
                      </a:lnTo>
                      <a:lnTo>
                        <a:pt x="440" y="319"/>
                      </a:lnTo>
                      <a:lnTo>
                        <a:pt x="434" y="340"/>
                      </a:lnTo>
                      <a:lnTo>
                        <a:pt x="430" y="363"/>
                      </a:lnTo>
                      <a:lnTo>
                        <a:pt x="424" y="371"/>
                      </a:lnTo>
                      <a:lnTo>
                        <a:pt x="419" y="382"/>
                      </a:lnTo>
                      <a:lnTo>
                        <a:pt x="411" y="396"/>
                      </a:lnTo>
                      <a:lnTo>
                        <a:pt x="403" y="413"/>
                      </a:lnTo>
                      <a:lnTo>
                        <a:pt x="394" y="430"/>
                      </a:lnTo>
                      <a:lnTo>
                        <a:pt x="386" y="452"/>
                      </a:lnTo>
                      <a:lnTo>
                        <a:pt x="380" y="459"/>
                      </a:lnTo>
                      <a:lnTo>
                        <a:pt x="386" y="442"/>
                      </a:lnTo>
                      <a:lnTo>
                        <a:pt x="392" y="425"/>
                      </a:lnTo>
                      <a:lnTo>
                        <a:pt x="398" y="409"/>
                      </a:lnTo>
                      <a:lnTo>
                        <a:pt x="405" y="392"/>
                      </a:lnTo>
                      <a:lnTo>
                        <a:pt x="407" y="384"/>
                      </a:lnTo>
                      <a:lnTo>
                        <a:pt x="403" y="375"/>
                      </a:lnTo>
                      <a:lnTo>
                        <a:pt x="399" y="377"/>
                      </a:lnTo>
                      <a:lnTo>
                        <a:pt x="390" y="367"/>
                      </a:lnTo>
                      <a:lnTo>
                        <a:pt x="388" y="371"/>
                      </a:lnTo>
                      <a:lnTo>
                        <a:pt x="390" y="377"/>
                      </a:lnTo>
                      <a:lnTo>
                        <a:pt x="390" y="380"/>
                      </a:lnTo>
                      <a:lnTo>
                        <a:pt x="392" y="386"/>
                      </a:lnTo>
                      <a:lnTo>
                        <a:pt x="394" y="394"/>
                      </a:lnTo>
                      <a:lnTo>
                        <a:pt x="390" y="392"/>
                      </a:lnTo>
                      <a:lnTo>
                        <a:pt x="388" y="392"/>
                      </a:lnTo>
                      <a:lnTo>
                        <a:pt x="386" y="396"/>
                      </a:lnTo>
                      <a:lnTo>
                        <a:pt x="388" y="400"/>
                      </a:lnTo>
                      <a:lnTo>
                        <a:pt x="392" y="400"/>
                      </a:lnTo>
                      <a:lnTo>
                        <a:pt x="386" y="405"/>
                      </a:lnTo>
                      <a:lnTo>
                        <a:pt x="384" y="402"/>
                      </a:lnTo>
                      <a:lnTo>
                        <a:pt x="384" y="398"/>
                      </a:lnTo>
                      <a:lnTo>
                        <a:pt x="378" y="398"/>
                      </a:lnTo>
                      <a:lnTo>
                        <a:pt x="376" y="390"/>
                      </a:lnTo>
                      <a:lnTo>
                        <a:pt x="371" y="386"/>
                      </a:lnTo>
                      <a:lnTo>
                        <a:pt x="361" y="384"/>
                      </a:lnTo>
                      <a:lnTo>
                        <a:pt x="361" y="390"/>
                      </a:lnTo>
                      <a:lnTo>
                        <a:pt x="359" y="392"/>
                      </a:lnTo>
                      <a:lnTo>
                        <a:pt x="361" y="394"/>
                      </a:lnTo>
                      <a:lnTo>
                        <a:pt x="363" y="396"/>
                      </a:lnTo>
                      <a:lnTo>
                        <a:pt x="365" y="398"/>
                      </a:lnTo>
                      <a:lnTo>
                        <a:pt x="365" y="404"/>
                      </a:lnTo>
                      <a:lnTo>
                        <a:pt x="359" y="402"/>
                      </a:lnTo>
                      <a:lnTo>
                        <a:pt x="357" y="404"/>
                      </a:lnTo>
                      <a:lnTo>
                        <a:pt x="357" y="407"/>
                      </a:lnTo>
                      <a:lnTo>
                        <a:pt x="361" y="409"/>
                      </a:lnTo>
                      <a:lnTo>
                        <a:pt x="363" y="409"/>
                      </a:lnTo>
                      <a:lnTo>
                        <a:pt x="365" y="407"/>
                      </a:lnTo>
                      <a:lnTo>
                        <a:pt x="365" y="411"/>
                      </a:lnTo>
                      <a:lnTo>
                        <a:pt x="369" y="413"/>
                      </a:lnTo>
                      <a:lnTo>
                        <a:pt x="369" y="417"/>
                      </a:lnTo>
                      <a:lnTo>
                        <a:pt x="365" y="419"/>
                      </a:lnTo>
                      <a:lnTo>
                        <a:pt x="363" y="419"/>
                      </a:lnTo>
                      <a:lnTo>
                        <a:pt x="361" y="411"/>
                      </a:lnTo>
                      <a:lnTo>
                        <a:pt x="359" y="413"/>
                      </a:lnTo>
                      <a:lnTo>
                        <a:pt x="357" y="421"/>
                      </a:lnTo>
                      <a:lnTo>
                        <a:pt x="357" y="428"/>
                      </a:lnTo>
                      <a:lnTo>
                        <a:pt x="361" y="425"/>
                      </a:lnTo>
                      <a:lnTo>
                        <a:pt x="365" y="423"/>
                      </a:lnTo>
                      <a:lnTo>
                        <a:pt x="367" y="423"/>
                      </a:lnTo>
                      <a:lnTo>
                        <a:pt x="365" y="427"/>
                      </a:lnTo>
                      <a:lnTo>
                        <a:pt x="367" y="434"/>
                      </a:lnTo>
                      <a:lnTo>
                        <a:pt x="363" y="440"/>
                      </a:lnTo>
                      <a:lnTo>
                        <a:pt x="365" y="446"/>
                      </a:lnTo>
                      <a:lnTo>
                        <a:pt x="363" y="450"/>
                      </a:lnTo>
                      <a:lnTo>
                        <a:pt x="363" y="453"/>
                      </a:lnTo>
                      <a:lnTo>
                        <a:pt x="365" y="457"/>
                      </a:lnTo>
                      <a:lnTo>
                        <a:pt x="367" y="453"/>
                      </a:lnTo>
                      <a:lnTo>
                        <a:pt x="367" y="455"/>
                      </a:lnTo>
                      <a:lnTo>
                        <a:pt x="371" y="461"/>
                      </a:lnTo>
                      <a:lnTo>
                        <a:pt x="371" y="467"/>
                      </a:lnTo>
                      <a:lnTo>
                        <a:pt x="369" y="465"/>
                      </a:lnTo>
                      <a:lnTo>
                        <a:pt x="363" y="469"/>
                      </a:lnTo>
                      <a:lnTo>
                        <a:pt x="367" y="471"/>
                      </a:lnTo>
                      <a:lnTo>
                        <a:pt x="363" y="471"/>
                      </a:lnTo>
                      <a:lnTo>
                        <a:pt x="361" y="467"/>
                      </a:lnTo>
                      <a:lnTo>
                        <a:pt x="357" y="471"/>
                      </a:lnTo>
                      <a:lnTo>
                        <a:pt x="357" y="480"/>
                      </a:lnTo>
                      <a:lnTo>
                        <a:pt x="359" y="486"/>
                      </a:lnTo>
                      <a:lnTo>
                        <a:pt x="363" y="484"/>
                      </a:lnTo>
                      <a:lnTo>
                        <a:pt x="363" y="482"/>
                      </a:lnTo>
                      <a:lnTo>
                        <a:pt x="363" y="490"/>
                      </a:lnTo>
                      <a:lnTo>
                        <a:pt x="361" y="496"/>
                      </a:lnTo>
                      <a:lnTo>
                        <a:pt x="363" y="498"/>
                      </a:lnTo>
                      <a:lnTo>
                        <a:pt x="363" y="501"/>
                      </a:lnTo>
                      <a:lnTo>
                        <a:pt x="361" y="507"/>
                      </a:lnTo>
                      <a:lnTo>
                        <a:pt x="361" y="515"/>
                      </a:lnTo>
                      <a:lnTo>
                        <a:pt x="357" y="521"/>
                      </a:lnTo>
                      <a:lnTo>
                        <a:pt x="357" y="515"/>
                      </a:lnTo>
                      <a:lnTo>
                        <a:pt x="353" y="505"/>
                      </a:lnTo>
                      <a:lnTo>
                        <a:pt x="346" y="503"/>
                      </a:lnTo>
                      <a:lnTo>
                        <a:pt x="344" y="505"/>
                      </a:lnTo>
                      <a:lnTo>
                        <a:pt x="342" y="507"/>
                      </a:lnTo>
                      <a:lnTo>
                        <a:pt x="340" y="507"/>
                      </a:lnTo>
                      <a:lnTo>
                        <a:pt x="342" y="513"/>
                      </a:lnTo>
                      <a:lnTo>
                        <a:pt x="346" y="513"/>
                      </a:lnTo>
                      <a:lnTo>
                        <a:pt x="346" y="517"/>
                      </a:lnTo>
                      <a:lnTo>
                        <a:pt x="348" y="523"/>
                      </a:lnTo>
                      <a:lnTo>
                        <a:pt x="346" y="534"/>
                      </a:lnTo>
                      <a:lnTo>
                        <a:pt x="348" y="540"/>
                      </a:lnTo>
                      <a:lnTo>
                        <a:pt x="351" y="544"/>
                      </a:lnTo>
                      <a:lnTo>
                        <a:pt x="351" y="546"/>
                      </a:lnTo>
                      <a:lnTo>
                        <a:pt x="348" y="549"/>
                      </a:lnTo>
                      <a:lnTo>
                        <a:pt x="350" y="551"/>
                      </a:lnTo>
                      <a:lnTo>
                        <a:pt x="351" y="555"/>
                      </a:lnTo>
                      <a:lnTo>
                        <a:pt x="353" y="559"/>
                      </a:lnTo>
                      <a:lnTo>
                        <a:pt x="351" y="565"/>
                      </a:lnTo>
                      <a:lnTo>
                        <a:pt x="351" y="569"/>
                      </a:lnTo>
                      <a:lnTo>
                        <a:pt x="353" y="571"/>
                      </a:lnTo>
                      <a:lnTo>
                        <a:pt x="357" y="563"/>
                      </a:lnTo>
                      <a:lnTo>
                        <a:pt x="355" y="555"/>
                      </a:lnTo>
                      <a:lnTo>
                        <a:pt x="357" y="548"/>
                      </a:lnTo>
                      <a:lnTo>
                        <a:pt x="361" y="548"/>
                      </a:lnTo>
                      <a:lnTo>
                        <a:pt x="363" y="557"/>
                      </a:lnTo>
                      <a:lnTo>
                        <a:pt x="359" y="582"/>
                      </a:lnTo>
                      <a:lnTo>
                        <a:pt x="351" y="611"/>
                      </a:lnTo>
                      <a:lnTo>
                        <a:pt x="350" y="620"/>
                      </a:lnTo>
                      <a:lnTo>
                        <a:pt x="350" y="617"/>
                      </a:lnTo>
                      <a:lnTo>
                        <a:pt x="348" y="617"/>
                      </a:lnTo>
                      <a:lnTo>
                        <a:pt x="348" y="622"/>
                      </a:lnTo>
                      <a:lnTo>
                        <a:pt x="346" y="628"/>
                      </a:lnTo>
                      <a:lnTo>
                        <a:pt x="348" y="632"/>
                      </a:lnTo>
                      <a:lnTo>
                        <a:pt x="350" y="636"/>
                      </a:lnTo>
                      <a:lnTo>
                        <a:pt x="350" y="630"/>
                      </a:lnTo>
                      <a:lnTo>
                        <a:pt x="353" y="626"/>
                      </a:lnTo>
                      <a:lnTo>
                        <a:pt x="355" y="626"/>
                      </a:lnTo>
                      <a:lnTo>
                        <a:pt x="353" y="630"/>
                      </a:lnTo>
                      <a:lnTo>
                        <a:pt x="353" y="638"/>
                      </a:lnTo>
                      <a:lnTo>
                        <a:pt x="355" y="653"/>
                      </a:lnTo>
                      <a:lnTo>
                        <a:pt x="355" y="668"/>
                      </a:lnTo>
                      <a:lnTo>
                        <a:pt x="353" y="678"/>
                      </a:lnTo>
                      <a:lnTo>
                        <a:pt x="355" y="680"/>
                      </a:lnTo>
                      <a:lnTo>
                        <a:pt x="357" y="674"/>
                      </a:lnTo>
                      <a:lnTo>
                        <a:pt x="357" y="663"/>
                      </a:lnTo>
                      <a:lnTo>
                        <a:pt x="357" y="649"/>
                      </a:lnTo>
                      <a:lnTo>
                        <a:pt x="355" y="640"/>
                      </a:lnTo>
                      <a:lnTo>
                        <a:pt x="357" y="622"/>
                      </a:lnTo>
                      <a:lnTo>
                        <a:pt x="357" y="609"/>
                      </a:lnTo>
                      <a:lnTo>
                        <a:pt x="359" y="596"/>
                      </a:lnTo>
                      <a:lnTo>
                        <a:pt x="361" y="576"/>
                      </a:lnTo>
                      <a:lnTo>
                        <a:pt x="365" y="561"/>
                      </a:lnTo>
                      <a:lnTo>
                        <a:pt x="367" y="548"/>
                      </a:lnTo>
                      <a:lnTo>
                        <a:pt x="371" y="540"/>
                      </a:lnTo>
                      <a:lnTo>
                        <a:pt x="369" y="548"/>
                      </a:lnTo>
                      <a:lnTo>
                        <a:pt x="365" y="569"/>
                      </a:lnTo>
                      <a:lnTo>
                        <a:pt x="365" y="578"/>
                      </a:lnTo>
                      <a:lnTo>
                        <a:pt x="363" y="588"/>
                      </a:lnTo>
                      <a:lnTo>
                        <a:pt x="363" y="603"/>
                      </a:lnTo>
                      <a:lnTo>
                        <a:pt x="361" y="615"/>
                      </a:lnTo>
                      <a:lnTo>
                        <a:pt x="357" y="632"/>
                      </a:lnTo>
                      <a:lnTo>
                        <a:pt x="359" y="642"/>
                      </a:lnTo>
                      <a:lnTo>
                        <a:pt x="359" y="653"/>
                      </a:lnTo>
                      <a:lnTo>
                        <a:pt x="361" y="665"/>
                      </a:lnTo>
                      <a:lnTo>
                        <a:pt x="359" y="670"/>
                      </a:lnTo>
                      <a:lnTo>
                        <a:pt x="357" y="678"/>
                      </a:lnTo>
                      <a:lnTo>
                        <a:pt x="355" y="680"/>
                      </a:lnTo>
                      <a:lnTo>
                        <a:pt x="351" y="680"/>
                      </a:lnTo>
                      <a:lnTo>
                        <a:pt x="348" y="680"/>
                      </a:lnTo>
                      <a:lnTo>
                        <a:pt x="348" y="676"/>
                      </a:lnTo>
                      <a:lnTo>
                        <a:pt x="346" y="672"/>
                      </a:lnTo>
                      <a:lnTo>
                        <a:pt x="346" y="665"/>
                      </a:lnTo>
                      <a:lnTo>
                        <a:pt x="344" y="667"/>
                      </a:lnTo>
                      <a:lnTo>
                        <a:pt x="342" y="668"/>
                      </a:lnTo>
                      <a:lnTo>
                        <a:pt x="340" y="668"/>
                      </a:lnTo>
                      <a:lnTo>
                        <a:pt x="342" y="672"/>
                      </a:lnTo>
                      <a:lnTo>
                        <a:pt x="340" y="676"/>
                      </a:lnTo>
                      <a:lnTo>
                        <a:pt x="336" y="678"/>
                      </a:lnTo>
                      <a:lnTo>
                        <a:pt x="336" y="674"/>
                      </a:lnTo>
                      <a:lnTo>
                        <a:pt x="334" y="674"/>
                      </a:lnTo>
                      <a:lnTo>
                        <a:pt x="332" y="674"/>
                      </a:lnTo>
                      <a:lnTo>
                        <a:pt x="330" y="674"/>
                      </a:lnTo>
                      <a:lnTo>
                        <a:pt x="330" y="676"/>
                      </a:lnTo>
                      <a:lnTo>
                        <a:pt x="328" y="678"/>
                      </a:lnTo>
                      <a:lnTo>
                        <a:pt x="326" y="678"/>
                      </a:lnTo>
                      <a:lnTo>
                        <a:pt x="326" y="680"/>
                      </a:lnTo>
                      <a:lnTo>
                        <a:pt x="336" y="682"/>
                      </a:lnTo>
                      <a:lnTo>
                        <a:pt x="344" y="682"/>
                      </a:lnTo>
                      <a:lnTo>
                        <a:pt x="344" y="684"/>
                      </a:lnTo>
                      <a:lnTo>
                        <a:pt x="342" y="688"/>
                      </a:lnTo>
                      <a:lnTo>
                        <a:pt x="348" y="686"/>
                      </a:lnTo>
                      <a:lnTo>
                        <a:pt x="348" y="684"/>
                      </a:lnTo>
                      <a:lnTo>
                        <a:pt x="351" y="684"/>
                      </a:lnTo>
                      <a:lnTo>
                        <a:pt x="353" y="682"/>
                      </a:lnTo>
                      <a:lnTo>
                        <a:pt x="355" y="693"/>
                      </a:lnTo>
                      <a:lnTo>
                        <a:pt x="355" y="707"/>
                      </a:lnTo>
                      <a:lnTo>
                        <a:pt x="357" y="713"/>
                      </a:lnTo>
                      <a:lnTo>
                        <a:pt x="357" y="724"/>
                      </a:lnTo>
                      <a:lnTo>
                        <a:pt x="359" y="734"/>
                      </a:lnTo>
                      <a:lnTo>
                        <a:pt x="361" y="741"/>
                      </a:lnTo>
                      <a:lnTo>
                        <a:pt x="361" y="753"/>
                      </a:lnTo>
                      <a:lnTo>
                        <a:pt x="363" y="757"/>
                      </a:lnTo>
                      <a:lnTo>
                        <a:pt x="363" y="763"/>
                      </a:lnTo>
                      <a:lnTo>
                        <a:pt x="365" y="766"/>
                      </a:lnTo>
                      <a:lnTo>
                        <a:pt x="363" y="772"/>
                      </a:lnTo>
                      <a:lnTo>
                        <a:pt x="367" y="774"/>
                      </a:lnTo>
                      <a:lnTo>
                        <a:pt x="365" y="782"/>
                      </a:lnTo>
                      <a:lnTo>
                        <a:pt x="369" y="787"/>
                      </a:lnTo>
                      <a:lnTo>
                        <a:pt x="369" y="803"/>
                      </a:lnTo>
                      <a:lnTo>
                        <a:pt x="367" y="799"/>
                      </a:lnTo>
                      <a:lnTo>
                        <a:pt x="365" y="795"/>
                      </a:lnTo>
                      <a:lnTo>
                        <a:pt x="363" y="803"/>
                      </a:lnTo>
                      <a:lnTo>
                        <a:pt x="361" y="816"/>
                      </a:lnTo>
                      <a:lnTo>
                        <a:pt x="357" y="830"/>
                      </a:lnTo>
                      <a:lnTo>
                        <a:pt x="351" y="834"/>
                      </a:lnTo>
                      <a:lnTo>
                        <a:pt x="350" y="837"/>
                      </a:lnTo>
                      <a:lnTo>
                        <a:pt x="348" y="847"/>
                      </a:lnTo>
                      <a:lnTo>
                        <a:pt x="346" y="853"/>
                      </a:lnTo>
                      <a:lnTo>
                        <a:pt x="342" y="864"/>
                      </a:lnTo>
                      <a:lnTo>
                        <a:pt x="344" y="870"/>
                      </a:lnTo>
                      <a:lnTo>
                        <a:pt x="348" y="874"/>
                      </a:lnTo>
                      <a:lnTo>
                        <a:pt x="351" y="874"/>
                      </a:lnTo>
                      <a:lnTo>
                        <a:pt x="353" y="868"/>
                      </a:lnTo>
                      <a:lnTo>
                        <a:pt x="351" y="862"/>
                      </a:lnTo>
                      <a:lnTo>
                        <a:pt x="351" y="858"/>
                      </a:lnTo>
                      <a:lnTo>
                        <a:pt x="351" y="851"/>
                      </a:lnTo>
                      <a:lnTo>
                        <a:pt x="353" y="851"/>
                      </a:lnTo>
                      <a:lnTo>
                        <a:pt x="353" y="857"/>
                      </a:lnTo>
                      <a:lnTo>
                        <a:pt x="353" y="864"/>
                      </a:lnTo>
                      <a:lnTo>
                        <a:pt x="355" y="874"/>
                      </a:lnTo>
                      <a:lnTo>
                        <a:pt x="355" y="889"/>
                      </a:lnTo>
                      <a:lnTo>
                        <a:pt x="357" y="901"/>
                      </a:lnTo>
                      <a:lnTo>
                        <a:pt x="363" y="914"/>
                      </a:lnTo>
                      <a:lnTo>
                        <a:pt x="357" y="916"/>
                      </a:lnTo>
                      <a:lnTo>
                        <a:pt x="355" y="916"/>
                      </a:lnTo>
                      <a:lnTo>
                        <a:pt x="353" y="916"/>
                      </a:lnTo>
                      <a:lnTo>
                        <a:pt x="346" y="912"/>
                      </a:lnTo>
                      <a:lnTo>
                        <a:pt x="340" y="906"/>
                      </a:lnTo>
                      <a:lnTo>
                        <a:pt x="330" y="897"/>
                      </a:lnTo>
                      <a:lnTo>
                        <a:pt x="328" y="895"/>
                      </a:lnTo>
                      <a:lnTo>
                        <a:pt x="325" y="891"/>
                      </a:lnTo>
                      <a:lnTo>
                        <a:pt x="321" y="885"/>
                      </a:lnTo>
                      <a:lnTo>
                        <a:pt x="315" y="883"/>
                      </a:lnTo>
                      <a:lnTo>
                        <a:pt x="309" y="880"/>
                      </a:lnTo>
                      <a:lnTo>
                        <a:pt x="302" y="880"/>
                      </a:lnTo>
                      <a:lnTo>
                        <a:pt x="298" y="883"/>
                      </a:lnTo>
                      <a:lnTo>
                        <a:pt x="296" y="885"/>
                      </a:lnTo>
                      <a:lnTo>
                        <a:pt x="294" y="889"/>
                      </a:lnTo>
                      <a:lnTo>
                        <a:pt x="286" y="889"/>
                      </a:lnTo>
                      <a:lnTo>
                        <a:pt x="279" y="889"/>
                      </a:lnTo>
                      <a:lnTo>
                        <a:pt x="271" y="887"/>
                      </a:lnTo>
                      <a:lnTo>
                        <a:pt x="267" y="887"/>
                      </a:lnTo>
                      <a:lnTo>
                        <a:pt x="263" y="891"/>
                      </a:lnTo>
                      <a:lnTo>
                        <a:pt x="259" y="889"/>
                      </a:lnTo>
                      <a:lnTo>
                        <a:pt x="257" y="889"/>
                      </a:lnTo>
                      <a:lnTo>
                        <a:pt x="250" y="889"/>
                      </a:lnTo>
                      <a:lnTo>
                        <a:pt x="240" y="889"/>
                      </a:lnTo>
                      <a:lnTo>
                        <a:pt x="232" y="889"/>
                      </a:lnTo>
                      <a:lnTo>
                        <a:pt x="229" y="893"/>
                      </a:lnTo>
                      <a:lnTo>
                        <a:pt x="213" y="895"/>
                      </a:lnTo>
                      <a:lnTo>
                        <a:pt x="206" y="897"/>
                      </a:lnTo>
                      <a:lnTo>
                        <a:pt x="198" y="897"/>
                      </a:lnTo>
                      <a:lnTo>
                        <a:pt x="196" y="897"/>
                      </a:lnTo>
                      <a:lnTo>
                        <a:pt x="190" y="897"/>
                      </a:lnTo>
                      <a:lnTo>
                        <a:pt x="188" y="897"/>
                      </a:lnTo>
                      <a:lnTo>
                        <a:pt x="183" y="897"/>
                      </a:lnTo>
                      <a:lnTo>
                        <a:pt x="171" y="891"/>
                      </a:lnTo>
                      <a:lnTo>
                        <a:pt x="167" y="891"/>
                      </a:lnTo>
                      <a:lnTo>
                        <a:pt x="158" y="889"/>
                      </a:lnTo>
                      <a:lnTo>
                        <a:pt x="156" y="889"/>
                      </a:lnTo>
                      <a:lnTo>
                        <a:pt x="154" y="889"/>
                      </a:lnTo>
                      <a:lnTo>
                        <a:pt x="148" y="889"/>
                      </a:lnTo>
                      <a:lnTo>
                        <a:pt x="142" y="885"/>
                      </a:lnTo>
                      <a:lnTo>
                        <a:pt x="138" y="878"/>
                      </a:lnTo>
                      <a:lnTo>
                        <a:pt x="135" y="862"/>
                      </a:lnTo>
                      <a:lnTo>
                        <a:pt x="131" y="855"/>
                      </a:lnTo>
                      <a:lnTo>
                        <a:pt x="129" y="853"/>
                      </a:lnTo>
                      <a:lnTo>
                        <a:pt x="119" y="847"/>
                      </a:lnTo>
                      <a:lnTo>
                        <a:pt x="112" y="841"/>
                      </a:lnTo>
                      <a:lnTo>
                        <a:pt x="98" y="839"/>
                      </a:lnTo>
                      <a:lnTo>
                        <a:pt x="98" y="843"/>
                      </a:lnTo>
                      <a:lnTo>
                        <a:pt x="102" y="851"/>
                      </a:lnTo>
                      <a:lnTo>
                        <a:pt x="102" y="855"/>
                      </a:lnTo>
                      <a:lnTo>
                        <a:pt x="94" y="853"/>
                      </a:lnTo>
                      <a:lnTo>
                        <a:pt x="90" y="853"/>
                      </a:lnTo>
                      <a:lnTo>
                        <a:pt x="83" y="849"/>
                      </a:lnTo>
                      <a:lnTo>
                        <a:pt x="75" y="847"/>
                      </a:lnTo>
                      <a:lnTo>
                        <a:pt x="66" y="841"/>
                      </a:lnTo>
                      <a:lnTo>
                        <a:pt x="50" y="837"/>
                      </a:lnTo>
                      <a:lnTo>
                        <a:pt x="41" y="834"/>
                      </a:lnTo>
                      <a:lnTo>
                        <a:pt x="27" y="832"/>
                      </a:lnTo>
                      <a:lnTo>
                        <a:pt x="23" y="830"/>
                      </a:lnTo>
                      <a:lnTo>
                        <a:pt x="19" y="824"/>
                      </a:lnTo>
                      <a:lnTo>
                        <a:pt x="19" y="812"/>
                      </a:lnTo>
                      <a:lnTo>
                        <a:pt x="23" y="805"/>
                      </a:lnTo>
                      <a:lnTo>
                        <a:pt x="27" y="803"/>
                      </a:lnTo>
                      <a:lnTo>
                        <a:pt x="33" y="801"/>
                      </a:lnTo>
                      <a:lnTo>
                        <a:pt x="35" y="789"/>
                      </a:lnTo>
                      <a:lnTo>
                        <a:pt x="35" y="784"/>
                      </a:lnTo>
                      <a:lnTo>
                        <a:pt x="29" y="778"/>
                      </a:lnTo>
                      <a:lnTo>
                        <a:pt x="23" y="774"/>
                      </a:lnTo>
                      <a:lnTo>
                        <a:pt x="23" y="766"/>
                      </a:lnTo>
                      <a:lnTo>
                        <a:pt x="21" y="761"/>
                      </a:lnTo>
                      <a:lnTo>
                        <a:pt x="14" y="763"/>
                      </a:lnTo>
                      <a:lnTo>
                        <a:pt x="8" y="766"/>
                      </a:lnTo>
                      <a:lnTo>
                        <a:pt x="4" y="761"/>
                      </a:lnTo>
                      <a:lnTo>
                        <a:pt x="4" y="753"/>
                      </a:lnTo>
                      <a:lnTo>
                        <a:pt x="6" y="751"/>
                      </a:lnTo>
                      <a:lnTo>
                        <a:pt x="8" y="749"/>
                      </a:lnTo>
                      <a:lnTo>
                        <a:pt x="8" y="745"/>
                      </a:lnTo>
                      <a:lnTo>
                        <a:pt x="8" y="743"/>
                      </a:lnTo>
                      <a:lnTo>
                        <a:pt x="6" y="738"/>
                      </a:lnTo>
                      <a:lnTo>
                        <a:pt x="4" y="738"/>
                      </a:lnTo>
                      <a:lnTo>
                        <a:pt x="0" y="738"/>
                      </a:lnTo>
                      <a:lnTo>
                        <a:pt x="2" y="732"/>
                      </a:lnTo>
                      <a:lnTo>
                        <a:pt x="4" y="730"/>
                      </a:lnTo>
                      <a:lnTo>
                        <a:pt x="8" y="724"/>
                      </a:lnTo>
                      <a:lnTo>
                        <a:pt x="19" y="728"/>
                      </a:lnTo>
                      <a:lnTo>
                        <a:pt x="27" y="732"/>
                      </a:lnTo>
                      <a:lnTo>
                        <a:pt x="31" y="728"/>
                      </a:lnTo>
                      <a:lnTo>
                        <a:pt x="29" y="724"/>
                      </a:lnTo>
                      <a:lnTo>
                        <a:pt x="29" y="722"/>
                      </a:lnTo>
                      <a:lnTo>
                        <a:pt x="29" y="716"/>
                      </a:lnTo>
                      <a:lnTo>
                        <a:pt x="27" y="709"/>
                      </a:lnTo>
                      <a:lnTo>
                        <a:pt x="27" y="703"/>
                      </a:lnTo>
                      <a:lnTo>
                        <a:pt x="29" y="697"/>
                      </a:lnTo>
                      <a:lnTo>
                        <a:pt x="29" y="691"/>
                      </a:lnTo>
                      <a:lnTo>
                        <a:pt x="39" y="668"/>
                      </a:lnTo>
                      <a:lnTo>
                        <a:pt x="48" y="663"/>
                      </a:lnTo>
                      <a:lnTo>
                        <a:pt x="52" y="663"/>
                      </a:lnTo>
                      <a:lnTo>
                        <a:pt x="60" y="663"/>
                      </a:lnTo>
                      <a:lnTo>
                        <a:pt x="75" y="668"/>
                      </a:lnTo>
                      <a:lnTo>
                        <a:pt x="79" y="665"/>
                      </a:lnTo>
                      <a:lnTo>
                        <a:pt x="85" y="657"/>
                      </a:lnTo>
                      <a:lnTo>
                        <a:pt x="100" y="657"/>
                      </a:lnTo>
                      <a:lnTo>
                        <a:pt x="100" y="655"/>
                      </a:lnTo>
                      <a:lnTo>
                        <a:pt x="102" y="645"/>
                      </a:lnTo>
                      <a:lnTo>
                        <a:pt x="104" y="640"/>
                      </a:lnTo>
                      <a:lnTo>
                        <a:pt x="104" y="636"/>
                      </a:lnTo>
                      <a:lnTo>
                        <a:pt x="106" y="634"/>
                      </a:lnTo>
                      <a:lnTo>
                        <a:pt x="104" y="632"/>
                      </a:lnTo>
                      <a:lnTo>
                        <a:pt x="102" y="630"/>
                      </a:lnTo>
                      <a:lnTo>
                        <a:pt x="96" y="626"/>
                      </a:lnTo>
                      <a:lnTo>
                        <a:pt x="94" y="624"/>
                      </a:lnTo>
                      <a:lnTo>
                        <a:pt x="87" y="617"/>
                      </a:lnTo>
                      <a:lnTo>
                        <a:pt x="85" y="615"/>
                      </a:lnTo>
                      <a:lnTo>
                        <a:pt x="83" y="613"/>
                      </a:lnTo>
                      <a:lnTo>
                        <a:pt x="81" y="613"/>
                      </a:lnTo>
                      <a:lnTo>
                        <a:pt x="79" y="601"/>
                      </a:lnTo>
                      <a:lnTo>
                        <a:pt x="79" y="582"/>
                      </a:lnTo>
                      <a:lnTo>
                        <a:pt x="87" y="565"/>
                      </a:lnTo>
                      <a:lnTo>
                        <a:pt x="89" y="561"/>
                      </a:lnTo>
                      <a:lnTo>
                        <a:pt x="87" y="559"/>
                      </a:lnTo>
                      <a:lnTo>
                        <a:pt x="87" y="557"/>
                      </a:lnTo>
                      <a:lnTo>
                        <a:pt x="85" y="555"/>
                      </a:lnTo>
                      <a:lnTo>
                        <a:pt x="83" y="551"/>
                      </a:lnTo>
                      <a:lnTo>
                        <a:pt x="83" y="549"/>
                      </a:lnTo>
                      <a:lnTo>
                        <a:pt x="81" y="546"/>
                      </a:lnTo>
                      <a:lnTo>
                        <a:pt x="81" y="544"/>
                      </a:lnTo>
                      <a:lnTo>
                        <a:pt x="81" y="538"/>
                      </a:lnTo>
                      <a:lnTo>
                        <a:pt x="66" y="536"/>
                      </a:lnTo>
                      <a:lnTo>
                        <a:pt x="66" y="534"/>
                      </a:lnTo>
                      <a:lnTo>
                        <a:pt x="67" y="524"/>
                      </a:lnTo>
                      <a:lnTo>
                        <a:pt x="69" y="524"/>
                      </a:lnTo>
                      <a:lnTo>
                        <a:pt x="73" y="523"/>
                      </a:lnTo>
                      <a:lnTo>
                        <a:pt x="79" y="521"/>
                      </a:lnTo>
                      <a:lnTo>
                        <a:pt x="85" y="517"/>
                      </a:lnTo>
                      <a:lnTo>
                        <a:pt x="87" y="519"/>
                      </a:lnTo>
                      <a:lnTo>
                        <a:pt x="89" y="521"/>
                      </a:lnTo>
                      <a:lnTo>
                        <a:pt x="94" y="519"/>
                      </a:lnTo>
                      <a:lnTo>
                        <a:pt x="98" y="515"/>
                      </a:lnTo>
                      <a:lnTo>
                        <a:pt x="102" y="505"/>
                      </a:lnTo>
                      <a:lnTo>
                        <a:pt x="108" y="505"/>
                      </a:lnTo>
                      <a:lnTo>
                        <a:pt x="112" y="503"/>
                      </a:lnTo>
                      <a:lnTo>
                        <a:pt x="115" y="500"/>
                      </a:lnTo>
                      <a:lnTo>
                        <a:pt x="123" y="490"/>
                      </a:lnTo>
                      <a:lnTo>
                        <a:pt x="135" y="488"/>
                      </a:lnTo>
                      <a:lnTo>
                        <a:pt x="137" y="488"/>
                      </a:lnTo>
                      <a:lnTo>
                        <a:pt x="146" y="488"/>
                      </a:lnTo>
                      <a:lnTo>
                        <a:pt x="148" y="486"/>
                      </a:lnTo>
                      <a:lnTo>
                        <a:pt x="148" y="482"/>
                      </a:lnTo>
                      <a:lnTo>
                        <a:pt x="146" y="478"/>
                      </a:lnTo>
                      <a:lnTo>
                        <a:pt x="146" y="476"/>
                      </a:lnTo>
                      <a:lnTo>
                        <a:pt x="148" y="475"/>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96" name="Freeform 243"/>
                <p:cNvSpPr>
                  <a:spLocks/>
                </p:cNvSpPr>
                <p:nvPr/>
              </p:nvSpPr>
              <p:spPr bwMode="auto">
                <a:xfrm>
                  <a:off x="4138123" y="4235567"/>
                  <a:ext cx="532964" cy="512266"/>
                </a:xfrm>
                <a:custGeom>
                  <a:avLst/>
                  <a:gdLst>
                    <a:gd name="T0" fmla="*/ 2147483647 w 537"/>
                    <a:gd name="T1" fmla="*/ 2147483647 h 511"/>
                    <a:gd name="T2" fmla="*/ 2147483647 w 537"/>
                    <a:gd name="T3" fmla="*/ 2147483647 h 511"/>
                    <a:gd name="T4" fmla="*/ 2147483647 w 537"/>
                    <a:gd name="T5" fmla="*/ 2147483647 h 511"/>
                    <a:gd name="T6" fmla="*/ 2147483647 w 537"/>
                    <a:gd name="T7" fmla="*/ 2147483647 h 511"/>
                    <a:gd name="T8" fmla="*/ 2147483647 w 537"/>
                    <a:gd name="T9" fmla="*/ 2147483647 h 511"/>
                    <a:gd name="T10" fmla="*/ 2147483647 w 537"/>
                    <a:gd name="T11" fmla="*/ 2147483647 h 511"/>
                    <a:gd name="T12" fmla="*/ 2147483647 w 537"/>
                    <a:gd name="T13" fmla="*/ 2147483647 h 511"/>
                    <a:gd name="T14" fmla="*/ 2147483647 w 537"/>
                    <a:gd name="T15" fmla="*/ 2147483647 h 511"/>
                    <a:gd name="T16" fmla="*/ 2147483647 w 537"/>
                    <a:gd name="T17" fmla="*/ 2147483647 h 511"/>
                    <a:gd name="T18" fmla="*/ 2147483647 w 537"/>
                    <a:gd name="T19" fmla="*/ 2147483647 h 511"/>
                    <a:gd name="T20" fmla="*/ 2147483647 w 537"/>
                    <a:gd name="T21" fmla="*/ 2147483647 h 511"/>
                    <a:gd name="T22" fmla="*/ 2147483647 w 537"/>
                    <a:gd name="T23" fmla="*/ 2147483647 h 511"/>
                    <a:gd name="T24" fmla="*/ 2147483647 w 537"/>
                    <a:gd name="T25" fmla="*/ 2147483647 h 511"/>
                    <a:gd name="T26" fmla="*/ 2147483647 w 537"/>
                    <a:gd name="T27" fmla="*/ 2147483647 h 511"/>
                    <a:gd name="T28" fmla="*/ 2147483647 w 537"/>
                    <a:gd name="T29" fmla="*/ 2147483647 h 511"/>
                    <a:gd name="T30" fmla="*/ 2147483647 w 537"/>
                    <a:gd name="T31" fmla="*/ 2147483647 h 511"/>
                    <a:gd name="T32" fmla="*/ 2147483647 w 537"/>
                    <a:gd name="T33" fmla="*/ 2147483647 h 511"/>
                    <a:gd name="T34" fmla="*/ 2147483647 w 537"/>
                    <a:gd name="T35" fmla="*/ 2147483647 h 511"/>
                    <a:gd name="T36" fmla="*/ 2147483647 w 537"/>
                    <a:gd name="T37" fmla="*/ 2147483647 h 511"/>
                    <a:gd name="T38" fmla="*/ 2147483647 w 537"/>
                    <a:gd name="T39" fmla="*/ 2147483647 h 511"/>
                    <a:gd name="T40" fmla="*/ 2147483647 w 537"/>
                    <a:gd name="T41" fmla="*/ 2147483647 h 511"/>
                    <a:gd name="T42" fmla="*/ 2147483647 w 537"/>
                    <a:gd name="T43" fmla="*/ 2147483647 h 511"/>
                    <a:gd name="T44" fmla="*/ 2147483647 w 537"/>
                    <a:gd name="T45" fmla="*/ 2147483647 h 511"/>
                    <a:gd name="T46" fmla="*/ 2147483647 w 537"/>
                    <a:gd name="T47" fmla="*/ 2147483647 h 511"/>
                    <a:gd name="T48" fmla="*/ 2147483647 w 537"/>
                    <a:gd name="T49" fmla="*/ 2147483647 h 511"/>
                    <a:gd name="T50" fmla="*/ 2147483647 w 537"/>
                    <a:gd name="T51" fmla="*/ 2147483647 h 511"/>
                    <a:gd name="T52" fmla="*/ 2147483647 w 537"/>
                    <a:gd name="T53" fmla="*/ 2147483647 h 511"/>
                    <a:gd name="T54" fmla="*/ 2147483647 w 537"/>
                    <a:gd name="T55" fmla="*/ 2147483647 h 511"/>
                    <a:gd name="T56" fmla="*/ 2147483647 w 537"/>
                    <a:gd name="T57" fmla="*/ 2147483647 h 511"/>
                    <a:gd name="T58" fmla="*/ 2147483647 w 537"/>
                    <a:gd name="T59" fmla="*/ 2147483647 h 511"/>
                    <a:gd name="T60" fmla="*/ 2147483647 w 537"/>
                    <a:gd name="T61" fmla="*/ 2147483647 h 511"/>
                    <a:gd name="T62" fmla="*/ 2147483647 w 537"/>
                    <a:gd name="T63" fmla="*/ 2147483647 h 511"/>
                    <a:gd name="T64" fmla="*/ 2147483647 w 537"/>
                    <a:gd name="T65" fmla="*/ 2147483647 h 511"/>
                    <a:gd name="T66" fmla="*/ 2147483647 w 537"/>
                    <a:gd name="T67" fmla="*/ 2147483647 h 511"/>
                    <a:gd name="T68" fmla="*/ 2147483647 w 537"/>
                    <a:gd name="T69" fmla="*/ 2147483647 h 511"/>
                    <a:gd name="T70" fmla="*/ 2147483647 w 537"/>
                    <a:gd name="T71" fmla="*/ 2147483647 h 511"/>
                    <a:gd name="T72" fmla="*/ 2147483647 w 537"/>
                    <a:gd name="T73" fmla="*/ 2147483647 h 511"/>
                    <a:gd name="T74" fmla="*/ 2147483647 w 537"/>
                    <a:gd name="T75" fmla="*/ 2147483647 h 511"/>
                    <a:gd name="T76" fmla="*/ 2147483647 w 537"/>
                    <a:gd name="T77" fmla="*/ 2147483647 h 511"/>
                    <a:gd name="T78" fmla="*/ 2147483647 w 537"/>
                    <a:gd name="T79" fmla="*/ 2147483647 h 511"/>
                    <a:gd name="T80" fmla="*/ 2147483647 w 537"/>
                    <a:gd name="T81" fmla="*/ 2147483647 h 511"/>
                    <a:gd name="T82" fmla="*/ 2147483647 w 537"/>
                    <a:gd name="T83" fmla="*/ 2147483647 h 511"/>
                    <a:gd name="T84" fmla="*/ 2147483647 w 537"/>
                    <a:gd name="T85" fmla="*/ 2147483647 h 511"/>
                    <a:gd name="T86" fmla="*/ 2147483647 w 537"/>
                    <a:gd name="T87" fmla="*/ 2147483647 h 511"/>
                    <a:gd name="T88" fmla="*/ 2147483647 w 537"/>
                    <a:gd name="T89" fmla="*/ 2147483647 h 511"/>
                    <a:gd name="T90" fmla="*/ 2147483647 w 537"/>
                    <a:gd name="T91" fmla="*/ 2147483647 h 511"/>
                    <a:gd name="T92" fmla="*/ 2147483647 w 537"/>
                    <a:gd name="T93" fmla="*/ 2147483647 h 511"/>
                    <a:gd name="T94" fmla="*/ 2147483647 w 537"/>
                    <a:gd name="T95" fmla="*/ 2147483647 h 511"/>
                    <a:gd name="T96" fmla="*/ 2147483647 w 537"/>
                    <a:gd name="T97" fmla="*/ 2147483647 h 511"/>
                    <a:gd name="T98" fmla="*/ 2147483647 w 537"/>
                    <a:gd name="T99" fmla="*/ 2147483647 h 511"/>
                    <a:gd name="T100" fmla="*/ 2147483647 w 537"/>
                    <a:gd name="T101" fmla="*/ 2147483647 h 511"/>
                    <a:gd name="T102" fmla="*/ 2147483647 w 537"/>
                    <a:gd name="T103" fmla="*/ 2147483647 h 511"/>
                    <a:gd name="T104" fmla="*/ 2147483647 w 537"/>
                    <a:gd name="T105" fmla="*/ 2147483647 h 511"/>
                    <a:gd name="T106" fmla="*/ 2147483647 w 537"/>
                    <a:gd name="T107" fmla="*/ 2147483647 h 511"/>
                    <a:gd name="T108" fmla="*/ 2147483647 w 537"/>
                    <a:gd name="T109" fmla="*/ 2147483647 h 511"/>
                    <a:gd name="T110" fmla="*/ 2147483647 w 537"/>
                    <a:gd name="T111" fmla="*/ 2147483647 h 511"/>
                    <a:gd name="T112" fmla="*/ 2147483647 w 537"/>
                    <a:gd name="T113" fmla="*/ 2147483647 h 511"/>
                    <a:gd name="T114" fmla="*/ 2147483647 w 537"/>
                    <a:gd name="T115" fmla="*/ 2147483647 h 511"/>
                    <a:gd name="T116" fmla="*/ 2147483647 w 537"/>
                    <a:gd name="T117" fmla="*/ 2147483647 h 5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7"/>
                    <a:gd name="T178" fmla="*/ 0 h 511"/>
                    <a:gd name="T179" fmla="*/ 537 w 537"/>
                    <a:gd name="T180" fmla="*/ 511 h 5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7" h="511">
                      <a:moveTo>
                        <a:pt x="299" y="146"/>
                      </a:moveTo>
                      <a:lnTo>
                        <a:pt x="299" y="152"/>
                      </a:lnTo>
                      <a:lnTo>
                        <a:pt x="298" y="158"/>
                      </a:lnTo>
                      <a:lnTo>
                        <a:pt x="292" y="164"/>
                      </a:lnTo>
                      <a:lnTo>
                        <a:pt x="284" y="167"/>
                      </a:lnTo>
                      <a:lnTo>
                        <a:pt x="280" y="169"/>
                      </a:lnTo>
                      <a:lnTo>
                        <a:pt x="275" y="175"/>
                      </a:lnTo>
                      <a:lnTo>
                        <a:pt x="273" y="181"/>
                      </a:lnTo>
                      <a:lnTo>
                        <a:pt x="271" y="185"/>
                      </a:lnTo>
                      <a:lnTo>
                        <a:pt x="271" y="192"/>
                      </a:lnTo>
                      <a:lnTo>
                        <a:pt x="273" y="200"/>
                      </a:lnTo>
                      <a:lnTo>
                        <a:pt x="271" y="208"/>
                      </a:lnTo>
                      <a:lnTo>
                        <a:pt x="271" y="210"/>
                      </a:lnTo>
                      <a:lnTo>
                        <a:pt x="271" y="212"/>
                      </a:lnTo>
                      <a:lnTo>
                        <a:pt x="271" y="215"/>
                      </a:lnTo>
                      <a:lnTo>
                        <a:pt x="271" y="217"/>
                      </a:lnTo>
                      <a:lnTo>
                        <a:pt x="271" y="227"/>
                      </a:lnTo>
                      <a:lnTo>
                        <a:pt x="269" y="237"/>
                      </a:lnTo>
                      <a:lnTo>
                        <a:pt x="269" y="242"/>
                      </a:lnTo>
                      <a:lnTo>
                        <a:pt x="271" y="240"/>
                      </a:lnTo>
                      <a:lnTo>
                        <a:pt x="267" y="244"/>
                      </a:lnTo>
                      <a:lnTo>
                        <a:pt x="265" y="248"/>
                      </a:lnTo>
                      <a:lnTo>
                        <a:pt x="261" y="252"/>
                      </a:lnTo>
                      <a:lnTo>
                        <a:pt x="259" y="260"/>
                      </a:lnTo>
                      <a:lnTo>
                        <a:pt x="248" y="269"/>
                      </a:lnTo>
                      <a:lnTo>
                        <a:pt x="228" y="285"/>
                      </a:lnTo>
                      <a:lnTo>
                        <a:pt x="215" y="294"/>
                      </a:lnTo>
                      <a:lnTo>
                        <a:pt x="207" y="298"/>
                      </a:lnTo>
                      <a:lnTo>
                        <a:pt x="198" y="304"/>
                      </a:lnTo>
                      <a:lnTo>
                        <a:pt x="190" y="311"/>
                      </a:lnTo>
                      <a:lnTo>
                        <a:pt x="182" y="315"/>
                      </a:lnTo>
                      <a:lnTo>
                        <a:pt x="175" y="321"/>
                      </a:lnTo>
                      <a:lnTo>
                        <a:pt x="167" y="327"/>
                      </a:lnTo>
                      <a:lnTo>
                        <a:pt x="161" y="331"/>
                      </a:lnTo>
                      <a:lnTo>
                        <a:pt x="157" y="336"/>
                      </a:lnTo>
                      <a:lnTo>
                        <a:pt x="156" y="340"/>
                      </a:lnTo>
                      <a:lnTo>
                        <a:pt x="159" y="340"/>
                      </a:lnTo>
                      <a:lnTo>
                        <a:pt x="159" y="338"/>
                      </a:lnTo>
                      <a:lnTo>
                        <a:pt x="161" y="340"/>
                      </a:lnTo>
                      <a:lnTo>
                        <a:pt x="163" y="340"/>
                      </a:lnTo>
                      <a:lnTo>
                        <a:pt x="165" y="336"/>
                      </a:lnTo>
                      <a:lnTo>
                        <a:pt x="167" y="336"/>
                      </a:lnTo>
                      <a:lnTo>
                        <a:pt x="169" y="334"/>
                      </a:lnTo>
                      <a:lnTo>
                        <a:pt x="171" y="331"/>
                      </a:lnTo>
                      <a:lnTo>
                        <a:pt x="173" y="331"/>
                      </a:lnTo>
                      <a:lnTo>
                        <a:pt x="175" y="329"/>
                      </a:lnTo>
                      <a:lnTo>
                        <a:pt x="177" y="325"/>
                      </a:lnTo>
                      <a:lnTo>
                        <a:pt x="179" y="323"/>
                      </a:lnTo>
                      <a:lnTo>
                        <a:pt x="180" y="329"/>
                      </a:lnTo>
                      <a:lnTo>
                        <a:pt x="177" y="331"/>
                      </a:lnTo>
                      <a:lnTo>
                        <a:pt x="173" y="334"/>
                      </a:lnTo>
                      <a:lnTo>
                        <a:pt x="171" y="340"/>
                      </a:lnTo>
                      <a:lnTo>
                        <a:pt x="175" y="340"/>
                      </a:lnTo>
                      <a:lnTo>
                        <a:pt x="177" y="344"/>
                      </a:lnTo>
                      <a:lnTo>
                        <a:pt x="179" y="344"/>
                      </a:lnTo>
                      <a:lnTo>
                        <a:pt x="180" y="346"/>
                      </a:lnTo>
                      <a:lnTo>
                        <a:pt x="182" y="348"/>
                      </a:lnTo>
                      <a:lnTo>
                        <a:pt x="184" y="348"/>
                      </a:lnTo>
                      <a:lnTo>
                        <a:pt x="186" y="350"/>
                      </a:lnTo>
                      <a:lnTo>
                        <a:pt x="188" y="346"/>
                      </a:lnTo>
                      <a:lnTo>
                        <a:pt x="188" y="342"/>
                      </a:lnTo>
                      <a:lnTo>
                        <a:pt x="192" y="342"/>
                      </a:lnTo>
                      <a:lnTo>
                        <a:pt x="194" y="348"/>
                      </a:lnTo>
                      <a:lnTo>
                        <a:pt x="198" y="346"/>
                      </a:lnTo>
                      <a:lnTo>
                        <a:pt x="196" y="350"/>
                      </a:lnTo>
                      <a:lnTo>
                        <a:pt x="196" y="354"/>
                      </a:lnTo>
                      <a:lnTo>
                        <a:pt x="196" y="358"/>
                      </a:lnTo>
                      <a:lnTo>
                        <a:pt x="194" y="363"/>
                      </a:lnTo>
                      <a:lnTo>
                        <a:pt x="194" y="365"/>
                      </a:lnTo>
                      <a:lnTo>
                        <a:pt x="196" y="363"/>
                      </a:lnTo>
                      <a:lnTo>
                        <a:pt x="198" y="363"/>
                      </a:lnTo>
                      <a:lnTo>
                        <a:pt x="200" y="363"/>
                      </a:lnTo>
                      <a:lnTo>
                        <a:pt x="202" y="363"/>
                      </a:lnTo>
                      <a:lnTo>
                        <a:pt x="202" y="367"/>
                      </a:lnTo>
                      <a:lnTo>
                        <a:pt x="204" y="367"/>
                      </a:lnTo>
                      <a:lnTo>
                        <a:pt x="207" y="369"/>
                      </a:lnTo>
                      <a:lnTo>
                        <a:pt x="209" y="371"/>
                      </a:lnTo>
                      <a:lnTo>
                        <a:pt x="211" y="371"/>
                      </a:lnTo>
                      <a:lnTo>
                        <a:pt x="213" y="373"/>
                      </a:lnTo>
                      <a:lnTo>
                        <a:pt x="211" y="371"/>
                      </a:lnTo>
                      <a:lnTo>
                        <a:pt x="209" y="375"/>
                      </a:lnTo>
                      <a:lnTo>
                        <a:pt x="205" y="373"/>
                      </a:lnTo>
                      <a:lnTo>
                        <a:pt x="202" y="371"/>
                      </a:lnTo>
                      <a:lnTo>
                        <a:pt x="200" y="369"/>
                      </a:lnTo>
                      <a:lnTo>
                        <a:pt x="198" y="371"/>
                      </a:lnTo>
                      <a:lnTo>
                        <a:pt x="200" y="373"/>
                      </a:lnTo>
                      <a:lnTo>
                        <a:pt x="200" y="377"/>
                      </a:lnTo>
                      <a:lnTo>
                        <a:pt x="198" y="375"/>
                      </a:lnTo>
                      <a:lnTo>
                        <a:pt x="198" y="369"/>
                      </a:lnTo>
                      <a:lnTo>
                        <a:pt x="194" y="369"/>
                      </a:lnTo>
                      <a:lnTo>
                        <a:pt x="190" y="369"/>
                      </a:lnTo>
                      <a:lnTo>
                        <a:pt x="188" y="371"/>
                      </a:lnTo>
                      <a:lnTo>
                        <a:pt x="190" y="373"/>
                      </a:lnTo>
                      <a:lnTo>
                        <a:pt x="188" y="379"/>
                      </a:lnTo>
                      <a:lnTo>
                        <a:pt x="184" y="382"/>
                      </a:lnTo>
                      <a:lnTo>
                        <a:pt x="175" y="384"/>
                      </a:lnTo>
                      <a:lnTo>
                        <a:pt x="167" y="384"/>
                      </a:lnTo>
                      <a:lnTo>
                        <a:pt x="159" y="390"/>
                      </a:lnTo>
                      <a:lnTo>
                        <a:pt x="152" y="392"/>
                      </a:lnTo>
                      <a:lnTo>
                        <a:pt x="152" y="394"/>
                      </a:lnTo>
                      <a:lnTo>
                        <a:pt x="152" y="398"/>
                      </a:lnTo>
                      <a:lnTo>
                        <a:pt x="154" y="400"/>
                      </a:lnTo>
                      <a:lnTo>
                        <a:pt x="156" y="402"/>
                      </a:lnTo>
                      <a:lnTo>
                        <a:pt x="157" y="402"/>
                      </a:lnTo>
                      <a:lnTo>
                        <a:pt x="157" y="406"/>
                      </a:lnTo>
                      <a:lnTo>
                        <a:pt x="156" y="406"/>
                      </a:lnTo>
                      <a:lnTo>
                        <a:pt x="154" y="406"/>
                      </a:lnTo>
                      <a:lnTo>
                        <a:pt x="152" y="402"/>
                      </a:lnTo>
                      <a:lnTo>
                        <a:pt x="152" y="400"/>
                      </a:lnTo>
                      <a:lnTo>
                        <a:pt x="148" y="402"/>
                      </a:lnTo>
                      <a:lnTo>
                        <a:pt x="144" y="406"/>
                      </a:lnTo>
                      <a:lnTo>
                        <a:pt x="136" y="404"/>
                      </a:lnTo>
                      <a:lnTo>
                        <a:pt x="129" y="402"/>
                      </a:lnTo>
                      <a:lnTo>
                        <a:pt x="123" y="400"/>
                      </a:lnTo>
                      <a:lnTo>
                        <a:pt x="117" y="398"/>
                      </a:lnTo>
                      <a:lnTo>
                        <a:pt x="113" y="400"/>
                      </a:lnTo>
                      <a:lnTo>
                        <a:pt x="111" y="402"/>
                      </a:lnTo>
                      <a:lnTo>
                        <a:pt x="113" y="404"/>
                      </a:lnTo>
                      <a:lnTo>
                        <a:pt x="115" y="404"/>
                      </a:lnTo>
                      <a:lnTo>
                        <a:pt x="121" y="404"/>
                      </a:lnTo>
                      <a:lnTo>
                        <a:pt x="123" y="407"/>
                      </a:lnTo>
                      <a:lnTo>
                        <a:pt x="117" y="409"/>
                      </a:lnTo>
                      <a:lnTo>
                        <a:pt x="115" y="407"/>
                      </a:lnTo>
                      <a:lnTo>
                        <a:pt x="113" y="406"/>
                      </a:lnTo>
                      <a:lnTo>
                        <a:pt x="111" y="404"/>
                      </a:lnTo>
                      <a:lnTo>
                        <a:pt x="111" y="407"/>
                      </a:lnTo>
                      <a:lnTo>
                        <a:pt x="113" y="409"/>
                      </a:lnTo>
                      <a:lnTo>
                        <a:pt x="115" y="411"/>
                      </a:lnTo>
                      <a:lnTo>
                        <a:pt x="115" y="417"/>
                      </a:lnTo>
                      <a:lnTo>
                        <a:pt x="115" y="423"/>
                      </a:lnTo>
                      <a:lnTo>
                        <a:pt x="111" y="423"/>
                      </a:lnTo>
                      <a:lnTo>
                        <a:pt x="108" y="423"/>
                      </a:lnTo>
                      <a:lnTo>
                        <a:pt x="106" y="423"/>
                      </a:lnTo>
                      <a:lnTo>
                        <a:pt x="106" y="419"/>
                      </a:lnTo>
                      <a:lnTo>
                        <a:pt x="106" y="417"/>
                      </a:lnTo>
                      <a:lnTo>
                        <a:pt x="104" y="417"/>
                      </a:lnTo>
                      <a:lnTo>
                        <a:pt x="104" y="413"/>
                      </a:lnTo>
                      <a:lnTo>
                        <a:pt x="104" y="411"/>
                      </a:lnTo>
                      <a:lnTo>
                        <a:pt x="102" y="411"/>
                      </a:lnTo>
                      <a:lnTo>
                        <a:pt x="102" y="413"/>
                      </a:lnTo>
                      <a:lnTo>
                        <a:pt x="100" y="415"/>
                      </a:lnTo>
                      <a:lnTo>
                        <a:pt x="100" y="417"/>
                      </a:lnTo>
                      <a:lnTo>
                        <a:pt x="102" y="417"/>
                      </a:lnTo>
                      <a:lnTo>
                        <a:pt x="104" y="419"/>
                      </a:lnTo>
                      <a:lnTo>
                        <a:pt x="102" y="421"/>
                      </a:lnTo>
                      <a:lnTo>
                        <a:pt x="102" y="425"/>
                      </a:lnTo>
                      <a:lnTo>
                        <a:pt x="100" y="423"/>
                      </a:lnTo>
                      <a:lnTo>
                        <a:pt x="98" y="421"/>
                      </a:lnTo>
                      <a:lnTo>
                        <a:pt x="96" y="421"/>
                      </a:lnTo>
                      <a:lnTo>
                        <a:pt x="98" y="417"/>
                      </a:lnTo>
                      <a:lnTo>
                        <a:pt x="98" y="413"/>
                      </a:lnTo>
                      <a:lnTo>
                        <a:pt x="100" y="409"/>
                      </a:lnTo>
                      <a:lnTo>
                        <a:pt x="104" y="407"/>
                      </a:lnTo>
                      <a:lnTo>
                        <a:pt x="106" y="406"/>
                      </a:lnTo>
                      <a:lnTo>
                        <a:pt x="106" y="402"/>
                      </a:lnTo>
                      <a:lnTo>
                        <a:pt x="108" y="400"/>
                      </a:lnTo>
                      <a:lnTo>
                        <a:pt x="104" y="400"/>
                      </a:lnTo>
                      <a:lnTo>
                        <a:pt x="100" y="400"/>
                      </a:lnTo>
                      <a:lnTo>
                        <a:pt x="98" y="400"/>
                      </a:lnTo>
                      <a:lnTo>
                        <a:pt x="94" y="398"/>
                      </a:lnTo>
                      <a:lnTo>
                        <a:pt x="94" y="396"/>
                      </a:lnTo>
                      <a:lnTo>
                        <a:pt x="88" y="398"/>
                      </a:lnTo>
                      <a:lnTo>
                        <a:pt x="85" y="400"/>
                      </a:lnTo>
                      <a:lnTo>
                        <a:pt x="85" y="398"/>
                      </a:lnTo>
                      <a:lnTo>
                        <a:pt x="86" y="396"/>
                      </a:lnTo>
                      <a:lnTo>
                        <a:pt x="85" y="394"/>
                      </a:lnTo>
                      <a:lnTo>
                        <a:pt x="81" y="392"/>
                      </a:lnTo>
                      <a:lnTo>
                        <a:pt x="79" y="390"/>
                      </a:lnTo>
                      <a:lnTo>
                        <a:pt x="79" y="388"/>
                      </a:lnTo>
                      <a:lnTo>
                        <a:pt x="75" y="388"/>
                      </a:lnTo>
                      <a:lnTo>
                        <a:pt x="73" y="390"/>
                      </a:lnTo>
                      <a:lnTo>
                        <a:pt x="69" y="388"/>
                      </a:lnTo>
                      <a:lnTo>
                        <a:pt x="67" y="388"/>
                      </a:lnTo>
                      <a:lnTo>
                        <a:pt x="63" y="386"/>
                      </a:lnTo>
                      <a:lnTo>
                        <a:pt x="61" y="384"/>
                      </a:lnTo>
                      <a:lnTo>
                        <a:pt x="61" y="388"/>
                      </a:lnTo>
                      <a:lnTo>
                        <a:pt x="61" y="390"/>
                      </a:lnTo>
                      <a:lnTo>
                        <a:pt x="65" y="394"/>
                      </a:lnTo>
                      <a:lnTo>
                        <a:pt x="69" y="396"/>
                      </a:lnTo>
                      <a:lnTo>
                        <a:pt x="73" y="398"/>
                      </a:lnTo>
                      <a:lnTo>
                        <a:pt x="77" y="398"/>
                      </a:lnTo>
                      <a:lnTo>
                        <a:pt x="81" y="398"/>
                      </a:lnTo>
                      <a:lnTo>
                        <a:pt x="81" y="400"/>
                      </a:lnTo>
                      <a:lnTo>
                        <a:pt x="77" y="400"/>
                      </a:lnTo>
                      <a:lnTo>
                        <a:pt x="73" y="400"/>
                      </a:lnTo>
                      <a:lnTo>
                        <a:pt x="71" y="398"/>
                      </a:lnTo>
                      <a:lnTo>
                        <a:pt x="67" y="398"/>
                      </a:lnTo>
                      <a:lnTo>
                        <a:pt x="67" y="396"/>
                      </a:lnTo>
                      <a:lnTo>
                        <a:pt x="65" y="398"/>
                      </a:lnTo>
                      <a:lnTo>
                        <a:pt x="63" y="398"/>
                      </a:lnTo>
                      <a:lnTo>
                        <a:pt x="61" y="398"/>
                      </a:lnTo>
                      <a:lnTo>
                        <a:pt x="60" y="402"/>
                      </a:lnTo>
                      <a:lnTo>
                        <a:pt x="58" y="402"/>
                      </a:lnTo>
                      <a:lnTo>
                        <a:pt x="56" y="400"/>
                      </a:lnTo>
                      <a:lnTo>
                        <a:pt x="56" y="398"/>
                      </a:lnTo>
                      <a:lnTo>
                        <a:pt x="56" y="394"/>
                      </a:lnTo>
                      <a:lnTo>
                        <a:pt x="56" y="392"/>
                      </a:lnTo>
                      <a:lnTo>
                        <a:pt x="54" y="390"/>
                      </a:lnTo>
                      <a:lnTo>
                        <a:pt x="52" y="392"/>
                      </a:lnTo>
                      <a:lnTo>
                        <a:pt x="50" y="396"/>
                      </a:lnTo>
                      <a:lnTo>
                        <a:pt x="48" y="400"/>
                      </a:lnTo>
                      <a:lnTo>
                        <a:pt x="44" y="398"/>
                      </a:lnTo>
                      <a:lnTo>
                        <a:pt x="46" y="398"/>
                      </a:lnTo>
                      <a:lnTo>
                        <a:pt x="46" y="396"/>
                      </a:lnTo>
                      <a:lnTo>
                        <a:pt x="48" y="394"/>
                      </a:lnTo>
                      <a:lnTo>
                        <a:pt x="48" y="390"/>
                      </a:lnTo>
                      <a:lnTo>
                        <a:pt x="52" y="388"/>
                      </a:lnTo>
                      <a:lnTo>
                        <a:pt x="52" y="386"/>
                      </a:lnTo>
                      <a:lnTo>
                        <a:pt x="50" y="386"/>
                      </a:lnTo>
                      <a:lnTo>
                        <a:pt x="48" y="388"/>
                      </a:lnTo>
                      <a:lnTo>
                        <a:pt x="46" y="390"/>
                      </a:lnTo>
                      <a:lnTo>
                        <a:pt x="42" y="392"/>
                      </a:lnTo>
                      <a:lnTo>
                        <a:pt x="37" y="394"/>
                      </a:lnTo>
                      <a:lnTo>
                        <a:pt x="31" y="394"/>
                      </a:lnTo>
                      <a:lnTo>
                        <a:pt x="25" y="392"/>
                      </a:lnTo>
                      <a:lnTo>
                        <a:pt x="23" y="392"/>
                      </a:lnTo>
                      <a:lnTo>
                        <a:pt x="25" y="388"/>
                      </a:lnTo>
                      <a:lnTo>
                        <a:pt x="25" y="384"/>
                      </a:lnTo>
                      <a:lnTo>
                        <a:pt x="29" y="382"/>
                      </a:lnTo>
                      <a:lnTo>
                        <a:pt x="33" y="381"/>
                      </a:lnTo>
                      <a:lnTo>
                        <a:pt x="35" y="381"/>
                      </a:lnTo>
                      <a:lnTo>
                        <a:pt x="40" y="382"/>
                      </a:lnTo>
                      <a:lnTo>
                        <a:pt x="40" y="381"/>
                      </a:lnTo>
                      <a:lnTo>
                        <a:pt x="42" y="377"/>
                      </a:lnTo>
                      <a:lnTo>
                        <a:pt x="46" y="375"/>
                      </a:lnTo>
                      <a:lnTo>
                        <a:pt x="48" y="377"/>
                      </a:lnTo>
                      <a:lnTo>
                        <a:pt x="52" y="379"/>
                      </a:lnTo>
                      <a:lnTo>
                        <a:pt x="54" y="377"/>
                      </a:lnTo>
                      <a:lnTo>
                        <a:pt x="54" y="379"/>
                      </a:lnTo>
                      <a:lnTo>
                        <a:pt x="54" y="381"/>
                      </a:lnTo>
                      <a:lnTo>
                        <a:pt x="58" y="382"/>
                      </a:lnTo>
                      <a:lnTo>
                        <a:pt x="58" y="379"/>
                      </a:lnTo>
                      <a:lnTo>
                        <a:pt x="60" y="379"/>
                      </a:lnTo>
                      <a:lnTo>
                        <a:pt x="63" y="375"/>
                      </a:lnTo>
                      <a:lnTo>
                        <a:pt x="65" y="375"/>
                      </a:lnTo>
                      <a:lnTo>
                        <a:pt x="67" y="377"/>
                      </a:lnTo>
                      <a:lnTo>
                        <a:pt x="71" y="381"/>
                      </a:lnTo>
                      <a:lnTo>
                        <a:pt x="71" y="384"/>
                      </a:lnTo>
                      <a:lnTo>
                        <a:pt x="75" y="382"/>
                      </a:lnTo>
                      <a:lnTo>
                        <a:pt x="77" y="382"/>
                      </a:lnTo>
                      <a:lnTo>
                        <a:pt x="79" y="382"/>
                      </a:lnTo>
                      <a:lnTo>
                        <a:pt x="81" y="379"/>
                      </a:lnTo>
                      <a:lnTo>
                        <a:pt x="85" y="379"/>
                      </a:lnTo>
                      <a:lnTo>
                        <a:pt x="86" y="382"/>
                      </a:lnTo>
                      <a:lnTo>
                        <a:pt x="86" y="386"/>
                      </a:lnTo>
                      <a:lnTo>
                        <a:pt x="88" y="388"/>
                      </a:lnTo>
                      <a:lnTo>
                        <a:pt x="90" y="386"/>
                      </a:lnTo>
                      <a:lnTo>
                        <a:pt x="92" y="381"/>
                      </a:lnTo>
                      <a:lnTo>
                        <a:pt x="90" y="377"/>
                      </a:lnTo>
                      <a:lnTo>
                        <a:pt x="86" y="373"/>
                      </a:lnTo>
                      <a:lnTo>
                        <a:pt x="83" y="365"/>
                      </a:lnTo>
                      <a:lnTo>
                        <a:pt x="75" y="361"/>
                      </a:lnTo>
                      <a:lnTo>
                        <a:pt x="69" y="361"/>
                      </a:lnTo>
                      <a:lnTo>
                        <a:pt x="63" y="361"/>
                      </a:lnTo>
                      <a:lnTo>
                        <a:pt x="56" y="361"/>
                      </a:lnTo>
                      <a:lnTo>
                        <a:pt x="54" y="363"/>
                      </a:lnTo>
                      <a:lnTo>
                        <a:pt x="50" y="363"/>
                      </a:lnTo>
                      <a:lnTo>
                        <a:pt x="44" y="363"/>
                      </a:lnTo>
                      <a:lnTo>
                        <a:pt x="42" y="363"/>
                      </a:lnTo>
                      <a:lnTo>
                        <a:pt x="38" y="363"/>
                      </a:lnTo>
                      <a:lnTo>
                        <a:pt x="37" y="363"/>
                      </a:lnTo>
                      <a:lnTo>
                        <a:pt x="31" y="365"/>
                      </a:lnTo>
                      <a:lnTo>
                        <a:pt x="27" y="363"/>
                      </a:lnTo>
                      <a:lnTo>
                        <a:pt x="23" y="363"/>
                      </a:lnTo>
                      <a:lnTo>
                        <a:pt x="15" y="365"/>
                      </a:lnTo>
                      <a:lnTo>
                        <a:pt x="6" y="369"/>
                      </a:lnTo>
                      <a:lnTo>
                        <a:pt x="2" y="369"/>
                      </a:lnTo>
                      <a:lnTo>
                        <a:pt x="0" y="375"/>
                      </a:lnTo>
                      <a:lnTo>
                        <a:pt x="2" y="381"/>
                      </a:lnTo>
                      <a:lnTo>
                        <a:pt x="2" y="386"/>
                      </a:lnTo>
                      <a:lnTo>
                        <a:pt x="2" y="388"/>
                      </a:lnTo>
                      <a:lnTo>
                        <a:pt x="2" y="390"/>
                      </a:lnTo>
                      <a:lnTo>
                        <a:pt x="4" y="390"/>
                      </a:lnTo>
                      <a:lnTo>
                        <a:pt x="4" y="394"/>
                      </a:lnTo>
                      <a:lnTo>
                        <a:pt x="4" y="396"/>
                      </a:lnTo>
                      <a:lnTo>
                        <a:pt x="4" y="398"/>
                      </a:lnTo>
                      <a:lnTo>
                        <a:pt x="8" y="400"/>
                      </a:lnTo>
                      <a:lnTo>
                        <a:pt x="12" y="400"/>
                      </a:lnTo>
                      <a:lnTo>
                        <a:pt x="14" y="402"/>
                      </a:lnTo>
                      <a:lnTo>
                        <a:pt x="15" y="402"/>
                      </a:lnTo>
                      <a:lnTo>
                        <a:pt x="17" y="404"/>
                      </a:lnTo>
                      <a:lnTo>
                        <a:pt x="21" y="404"/>
                      </a:lnTo>
                      <a:lnTo>
                        <a:pt x="27" y="406"/>
                      </a:lnTo>
                      <a:lnTo>
                        <a:pt x="35" y="406"/>
                      </a:lnTo>
                      <a:lnTo>
                        <a:pt x="38" y="406"/>
                      </a:lnTo>
                      <a:lnTo>
                        <a:pt x="44" y="406"/>
                      </a:lnTo>
                      <a:lnTo>
                        <a:pt x="48" y="406"/>
                      </a:lnTo>
                      <a:lnTo>
                        <a:pt x="50" y="421"/>
                      </a:lnTo>
                      <a:lnTo>
                        <a:pt x="50" y="432"/>
                      </a:lnTo>
                      <a:lnTo>
                        <a:pt x="52" y="448"/>
                      </a:lnTo>
                      <a:lnTo>
                        <a:pt x="52" y="452"/>
                      </a:lnTo>
                      <a:lnTo>
                        <a:pt x="54" y="459"/>
                      </a:lnTo>
                      <a:lnTo>
                        <a:pt x="60" y="459"/>
                      </a:lnTo>
                      <a:lnTo>
                        <a:pt x="60" y="463"/>
                      </a:lnTo>
                      <a:lnTo>
                        <a:pt x="61" y="467"/>
                      </a:lnTo>
                      <a:lnTo>
                        <a:pt x="65" y="469"/>
                      </a:lnTo>
                      <a:lnTo>
                        <a:pt x="71" y="469"/>
                      </a:lnTo>
                      <a:lnTo>
                        <a:pt x="73" y="471"/>
                      </a:lnTo>
                      <a:lnTo>
                        <a:pt x="75" y="475"/>
                      </a:lnTo>
                      <a:lnTo>
                        <a:pt x="79" y="475"/>
                      </a:lnTo>
                      <a:lnTo>
                        <a:pt x="83" y="475"/>
                      </a:lnTo>
                      <a:lnTo>
                        <a:pt x="85" y="477"/>
                      </a:lnTo>
                      <a:lnTo>
                        <a:pt x="88" y="480"/>
                      </a:lnTo>
                      <a:lnTo>
                        <a:pt x="92" y="484"/>
                      </a:lnTo>
                      <a:lnTo>
                        <a:pt x="96" y="486"/>
                      </a:lnTo>
                      <a:lnTo>
                        <a:pt x="98" y="488"/>
                      </a:lnTo>
                      <a:lnTo>
                        <a:pt x="100" y="492"/>
                      </a:lnTo>
                      <a:lnTo>
                        <a:pt x="102" y="494"/>
                      </a:lnTo>
                      <a:lnTo>
                        <a:pt x="104" y="494"/>
                      </a:lnTo>
                      <a:lnTo>
                        <a:pt x="108" y="494"/>
                      </a:lnTo>
                      <a:lnTo>
                        <a:pt x="117" y="494"/>
                      </a:lnTo>
                      <a:lnTo>
                        <a:pt x="127" y="492"/>
                      </a:lnTo>
                      <a:lnTo>
                        <a:pt x="129" y="492"/>
                      </a:lnTo>
                      <a:lnTo>
                        <a:pt x="131" y="494"/>
                      </a:lnTo>
                      <a:lnTo>
                        <a:pt x="134" y="494"/>
                      </a:lnTo>
                      <a:lnTo>
                        <a:pt x="138" y="494"/>
                      </a:lnTo>
                      <a:lnTo>
                        <a:pt x="140" y="494"/>
                      </a:lnTo>
                      <a:lnTo>
                        <a:pt x="140" y="488"/>
                      </a:lnTo>
                      <a:lnTo>
                        <a:pt x="138" y="486"/>
                      </a:lnTo>
                      <a:lnTo>
                        <a:pt x="140" y="480"/>
                      </a:lnTo>
                      <a:lnTo>
                        <a:pt x="142" y="478"/>
                      </a:lnTo>
                      <a:lnTo>
                        <a:pt x="142" y="475"/>
                      </a:lnTo>
                      <a:lnTo>
                        <a:pt x="140" y="473"/>
                      </a:lnTo>
                      <a:lnTo>
                        <a:pt x="138" y="473"/>
                      </a:lnTo>
                      <a:lnTo>
                        <a:pt x="140" y="471"/>
                      </a:lnTo>
                      <a:lnTo>
                        <a:pt x="142" y="469"/>
                      </a:lnTo>
                      <a:lnTo>
                        <a:pt x="144" y="467"/>
                      </a:lnTo>
                      <a:lnTo>
                        <a:pt x="144" y="465"/>
                      </a:lnTo>
                      <a:lnTo>
                        <a:pt x="144" y="461"/>
                      </a:lnTo>
                      <a:lnTo>
                        <a:pt x="146" y="461"/>
                      </a:lnTo>
                      <a:lnTo>
                        <a:pt x="146" y="459"/>
                      </a:lnTo>
                      <a:lnTo>
                        <a:pt x="148" y="461"/>
                      </a:lnTo>
                      <a:lnTo>
                        <a:pt x="150" y="461"/>
                      </a:lnTo>
                      <a:lnTo>
                        <a:pt x="154" y="461"/>
                      </a:lnTo>
                      <a:lnTo>
                        <a:pt x="156" y="461"/>
                      </a:lnTo>
                      <a:lnTo>
                        <a:pt x="159" y="461"/>
                      </a:lnTo>
                      <a:lnTo>
                        <a:pt x="161" y="461"/>
                      </a:lnTo>
                      <a:lnTo>
                        <a:pt x="163" y="461"/>
                      </a:lnTo>
                      <a:lnTo>
                        <a:pt x="165" y="459"/>
                      </a:lnTo>
                      <a:lnTo>
                        <a:pt x="169" y="461"/>
                      </a:lnTo>
                      <a:lnTo>
                        <a:pt x="173" y="461"/>
                      </a:lnTo>
                      <a:lnTo>
                        <a:pt x="175" y="463"/>
                      </a:lnTo>
                      <a:lnTo>
                        <a:pt x="179" y="465"/>
                      </a:lnTo>
                      <a:lnTo>
                        <a:pt x="180" y="463"/>
                      </a:lnTo>
                      <a:lnTo>
                        <a:pt x="184" y="465"/>
                      </a:lnTo>
                      <a:lnTo>
                        <a:pt x="192" y="471"/>
                      </a:lnTo>
                      <a:lnTo>
                        <a:pt x="198" y="477"/>
                      </a:lnTo>
                      <a:lnTo>
                        <a:pt x="202" y="478"/>
                      </a:lnTo>
                      <a:lnTo>
                        <a:pt x="213" y="482"/>
                      </a:lnTo>
                      <a:lnTo>
                        <a:pt x="223" y="482"/>
                      </a:lnTo>
                      <a:lnTo>
                        <a:pt x="232" y="484"/>
                      </a:lnTo>
                      <a:lnTo>
                        <a:pt x="238" y="484"/>
                      </a:lnTo>
                      <a:lnTo>
                        <a:pt x="242" y="482"/>
                      </a:lnTo>
                      <a:lnTo>
                        <a:pt x="244" y="482"/>
                      </a:lnTo>
                      <a:lnTo>
                        <a:pt x="246" y="484"/>
                      </a:lnTo>
                      <a:lnTo>
                        <a:pt x="248" y="511"/>
                      </a:lnTo>
                      <a:lnTo>
                        <a:pt x="503" y="500"/>
                      </a:lnTo>
                      <a:lnTo>
                        <a:pt x="537" y="490"/>
                      </a:lnTo>
                      <a:lnTo>
                        <a:pt x="537" y="473"/>
                      </a:lnTo>
                      <a:lnTo>
                        <a:pt x="532" y="465"/>
                      </a:lnTo>
                      <a:lnTo>
                        <a:pt x="530" y="427"/>
                      </a:lnTo>
                      <a:lnTo>
                        <a:pt x="522" y="358"/>
                      </a:lnTo>
                      <a:lnTo>
                        <a:pt x="518" y="313"/>
                      </a:lnTo>
                      <a:lnTo>
                        <a:pt x="516" y="288"/>
                      </a:lnTo>
                      <a:lnTo>
                        <a:pt x="514" y="277"/>
                      </a:lnTo>
                      <a:lnTo>
                        <a:pt x="512" y="267"/>
                      </a:lnTo>
                      <a:lnTo>
                        <a:pt x="511" y="258"/>
                      </a:lnTo>
                      <a:lnTo>
                        <a:pt x="507" y="252"/>
                      </a:lnTo>
                      <a:lnTo>
                        <a:pt x="505" y="244"/>
                      </a:lnTo>
                      <a:lnTo>
                        <a:pt x="501" y="237"/>
                      </a:lnTo>
                      <a:lnTo>
                        <a:pt x="499" y="229"/>
                      </a:lnTo>
                      <a:lnTo>
                        <a:pt x="493" y="219"/>
                      </a:lnTo>
                      <a:lnTo>
                        <a:pt x="489" y="214"/>
                      </a:lnTo>
                      <a:lnTo>
                        <a:pt x="486" y="204"/>
                      </a:lnTo>
                      <a:lnTo>
                        <a:pt x="482" y="200"/>
                      </a:lnTo>
                      <a:lnTo>
                        <a:pt x="476" y="192"/>
                      </a:lnTo>
                      <a:lnTo>
                        <a:pt x="470" y="181"/>
                      </a:lnTo>
                      <a:lnTo>
                        <a:pt x="428" y="135"/>
                      </a:lnTo>
                      <a:lnTo>
                        <a:pt x="420" y="125"/>
                      </a:lnTo>
                      <a:lnTo>
                        <a:pt x="413" y="116"/>
                      </a:lnTo>
                      <a:lnTo>
                        <a:pt x="407" y="110"/>
                      </a:lnTo>
                      <a:lnTo>
                        <a:pt x="405" y="106"/>
                      </a:lnTo>
                      <a:lnTo>
                        <a:pt x="403" y="104"/>
                      </a:lnTo>
                      <a:lnTo>
                        <a:pt x="386" y="85"/>
                      </a:lnTo>
                      <a:lnTo>
                        <a:pt x="384" y="81"/>
                      </a:lnTo>
                      <a:lnTo>
                        <a:pt x="378" y="75"/>
                      </a:lnTo>
                      <a:lnTo>
                        <a:pt x="359" y="54"/>
                      </a:lnTo>
                      <a:lnTo>
                        <a:pt x="353" y="66"/>
                      </a:lnTo>
                      <a:lnTo>
                        <a:pt x="311" y="68"/>
                      </a:lnTo>
                      <a:lnTo>
                        <a:pt x="309" y="39"/>
                      </a:lnTo>
                      <a:lnTo>
                        <a:pt x="309" y="29"/>
                      </a:lnTo>
                      <a:lnTo>
                        <a:pt x="307" y="14"/>
                      </a:lnTo>
                      <a:lnTo>
                        <a:pt x="307" y="0"/>
                      </a:lnTo>
                      <a:lnTo>
                        <a:pt x="299" y="2"/>
                      </a:lnTo>
                      <a:lnTo>
                        <a:pt x="299" y="4"/>
                      </a:lnTo>
                      <a:lnTo>
                        <a:pt x="298" y="8"/>
                      </a:lnTo>
                      <a:lnTo>
                        <a:pt x="296" y="14"/>
                      </a:lnTo>
                      <a:lnTo>
                        <a:pt x="294" y="18"/>
                      </a:lnTo>
                      <a:lnTo>
                        <a:pt x="294" y="23"/>
                      </a:lnTo>
                      <a:lnTo>
                        <a:pt x="294" y="27"/>
                      </a:lnTo>
                      <a:lnTo>
                        <a:pt x="294" y="31"/>
                      </a:lnTo>
                      <a:lnTo>
                        <a:pt x="296" y="35"/>
                      </a:lnTo>
                      <a:lnTo>
                        <a:pt x="294" y="39"/>
                      </a:lnTo>
                      <a:lnTo>
                        <a:pt x="294" y="48"/>
                      </a:lnTo>
                      <a:lnTo>
                        <a:pt x="292" y="58"/>
                      </a:lnTo>
                      <a:lnTo>
                        <a:pt x="294" y="64"/>
                      </a:lnTo>
                      <a:lnTo>
                        <a:pt x="296" y="73"/>
                      </a:lnTo>
                      <a:lnTo>
                        <a:pt x="299" y="83"/>
                      </a:lnTo>
                      <a:lnTo>
                        <a:pt x="299" y="87"/>
                      </a:lnTo>
                      <a:lnTo>
                        <a:pt x="296" y="96"/>
                      </a:lnTo>
                      <a:lnTo>
                        <a:pt x="296" y="102"/>
                      </a:lnTo>
                      <a:lnTo>
                        <a:pt x="298" y="106"/>
                      </a:lnTo>
                      <a:lnTo>
                        <a:pt x="296" y="112"/>
                      </a:lnTo>
                      <a:lnTo>
                        <a:pt x="296" y="118"/>
                      </a:lnTo>
                      <a:lnTo>
                        <a:pt x="296" y="125"/>
                      </a:lnTo>
                      <a:lnTo>
                        <a:pt x="296" y="129"/>
                      </a:lnTo>
                      <a:lnTo>
                        <a:pt x="298" y="139"/>
                      </a:lnTo>
                      <a:lnTo>
                        <a:pt x="299" y="146"/>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97" name="Freeform 244"/>
                <p:cNvSpPr>
                  <a:spLocks/>
                </p:cNvSpPr>
                <p:nvPr/>
              </p:nvSpPr>
              <p:spPr bwMode="auto">
                <a:xfrm>
                  <a:off x="4604635" y="4057815"/>
                  <a:ext cx="395993" cy="659227"/>
                </a:xfrm>
                <a:custGeom>
                  <a:avLst/>
                  <a:gdLst>
                    <a:gd name="T0" fmla="*/ 2147483647 w 399"/>
                    <a:gd name="T1" fmla="*/ 2147483647 h 656"/>
                    <a:gd name="T2" fmla="*/ 2147483647 w 399"/>
                    <a:gd name="T3" fmla="*/ 2147483647 h 656"/>
                    <a:gd name="T4" fmla="*/ 2147483647 w 399"/>
                    <a:gd name="T5" fmla="*/ 2147483647 h 656"/>
                    <a:gd name="T6" fmla="*/ 2147483647 w 399"/>
                    <a:gd name="T7" fmla="*/ 2147483647 h 656"/>
                    <a:gd name="T8" fmla="*/ 2147483647 w 399"/>
                    <a:gd name="T9" fmla="*/ 2147483647 h 656"/>
                    <a:gd name="T10" fmla="*/ 2147483647 w 399"/>
                    <a:gd name="T11" fmla="*/ 2147483647 h 656"/>
                    <a:gd name="T12" fmla="*/ 2147483647 w 399"/>
                    <a:gd name="T13" fmla="*/ 2147483647 h 656"/>
                    <a:gd name="T14" fmla="*/ 2147483647 w 399"/>
                    <a:gd name="T15" fmla="*/ 2147483647 h 656"/>
                    <a:gd name="T16" fmla="*/ 2147483647 w 399"/>
                    <a:gd name="T17" fmla="*/ 2147483647 h 656"/>
                    <a:gd name="T18" fmla="*/ 2147483647 w 399"/>
                    <a:gd name="T19" fmla="*/ 2147483647 h 656"/>
                    <a:gd name="T20" fmla="*/ 2147483647 w 399"/>
                    <a:gd name="T21" fmla="*/ 2147483647 h 656"/>
                    <a:gd name="T22" fmla="*/ 2147483647 w 399"/>
                    <a:gd name="T23" fmla="*/ 2147483647 h 656"/>
                    <a:gd name="T24" fmla="*/ 2147483647 w 399"/>
                    <a:gd name="T25" fmla="*/ 2147483647 h 656"/>
                    <a:gd name="T26" fmla="*/ 2147483647 w 399"/>
                    <a:gd name="T27" fmla="*/ 2147483647 h 656"/>
                    <a:gd name="T28" fmla="*/ 2147483647 w 399"/>
                    <a:gd name="T29" fmla="*/ 2147483647 h 656"/>
                    <a:gd name="T30" fmla="*/ 2147483647 w 399"/>
                    <a:gd name="T31" fmla="*/ 2147483647 h 656"/>
                    <a:gd name="T32" fmla="*/ 2147483647 w 399"/>
                    <a:gd name="T33" fmla="*/ 0 h 656"/>
                    <a:gd name="T34" fmla="*/ 2147483647 w 399"/>
                    <a:gd name="T35" fmla="*/ 2147483647 h 656"/>
                    <a:gd name="T36" fmla="*/ 2147483647 w 399"/>
                    <a:gd name="T37" fmla="*/ 2147483647 h 656"/>
                    <a:gd name="T38" fmla="*/ 2147483647 w 399"/>
                    <a:gd name="T39" fmla="*/ 2147483647 h 656"/>
                    <a:gd name="T40" fmla="*/ 2147483647 w 399"/>
                    <a:gd name="T41" fmla="*/ 2147483647 h 656"/>
                    <a:gd name="T42" fmla="*/ 2147483647 w 399"/>
                    <a:gd name="T43" fmla="*/ 2147483647 h 656"/>
                    <a:gd name="T44" fmla="*/ 2147483647 w 399"/>
                    <a:gd name="T45" fmla="*/ 2147483647 h 656"/>
                    <a:gd name="T46" fmla="*/ 2147483647 w 399"/>
                    <a:gd name="T47" fmla="*/ 2147483647 h 656"/>
                    <a:gd name="T48" fmla="*/ 2147483647 w 399"/>
                    <a:gd name="T49" fmla="*/ 2147483647 h 656"/>
                    <a:gd name="T50" fmla="*/ 2147483647 w 399"/>
                    <a:gd name="T51" fmla="*/ 2147483647 h 656"/>
                    <a:gd name="T52" fmla="*/ 2147483647 w 399"/>
                    <a:gd name="T53" fmla="*/ 2147483647 h 656"/>
                    <a:gd name="T54" fmla="*/ 2147483647 w 399"/>
                    <a:gd name="T55" fmla="*/ 2147483647 h 656"/>
                    <a:gd name="T56" fmla="*/ 2147483647 w 399"/>
                    <a:gd name="T57" fmla="*/ 2147483647 h 656"/>
                    <a:gd name="T58" fmla="*/ 2147483647 w 399"/>
                    <a:gd name="T59" fmla="*/ 2147483647 h 656"/>
                    <a:gd name="T60" fmla="*/ 2147483647 w 399"/>
                    <a:gd name="T61" fmla="*/ 2147483647 h 656"/>
                    <a:gd name="T62" fmla="*/ 2147483647 w 399"/>
                    <a:gd name="T63" fmla="*/ 2147483647 h 656"/>
                    <a:gd name="T64" fmla="*/ 2147483647 w 399"/>
                    <a:gd name="T65" fmla="*/ 2147483647 h 656"/>
                    <a:gd name="T66" fmla="*/ 2147483647 w 399"/>
                    <a:gd name="T67" fmla="*/ 2147483647 h 656"/>
                    <a:gd name="T68" fmla="*/ 2147483647 w 399"/>
                    <a:gd name="T69" fmla="*/ 2147483647 h 656"/>
                    <a:gd name="T70" fmla="*/ 2147483647 w 399"/>
                    <a:gd name="T71" fmla="*/ 2147483647 h 656"/>
                    <a:gd name="T72" fmla="*/ 2147483647 w 399"/>
                    <a:gd name="T73" fmla="*/ 2147483647 h 656"/>
                    <a:gd name="T74" fmla="*/ 2147483647 w 399"/>
                    <a:gd name="T75" fmla="*/ 2147483647 h 656"/>
                    <a:gd name="T76" fmla="*/ 2147483647 w 399"/>
                    <a:gd name="T77" fmla="*/ 2147483647 h 656"/>
                    <a:gd name="T78" fmla="*/ 2147483647 w 399"/>
                    <a:gd name="T79" fmla="*/ 2147483647 h 656"/>
                    <a:gd name="T80" fmla="*/ 2147483647 w 399"/>
                    <a:gd name="T81" fmla="*/ 2147483647 h 656"/>
                    <a:gd name="T82" fmla="*/ 2147483647 w 399"/>
                    <a:gd name="T83" fmla="*/ 2147483647 h 656"/>
                    <a:gd name="T84" fmla="*/ 2147483647 w 399"/>
                    <a:gd name="T85" fmla="*/ 2147483647 h 656"/>
                    <a:gd name="T86" fmla="*/ 2147483647 w 399"/>
                    <a:gd name="T87" fmla="*/ 2147483647 h 656"/>
                    <a:gd name="T88" fmla="*/ 2147483647 w 399"/>
                    <a:gd name="T89" fmla="*/ 2147483647 h 656"/>
                    <a:gd name="T90" fmla="*/ 2147483647 w 399"/>
                    <a:gd name="T91" fmla="*/ 2147483647 h 656"/>
                    <a:gd name="T92" fmla="*/ 2147483647 w 399"/>
                    <a:gd name="T93" fmla="*/ 2147483647 h 656"/>
                    <a:gd name="T94" fmla="*/ 2147483647 w 399"/>
                    <a:gd name="T95" fmla="*/ 2147483647 h 656"/>
                    <a:gd name="T96" fmla="*/ 2147483647 w 399"/>
                    <a:gd name="T97" fmla="*/ 2147483647 h 656"/>
                    <a:gd name="T98" fmla="*/ 2147483647 w 399"/>
                    <a:gd name="T99" fmla="*/ 2147483647 h 656"/>
                    <a:gd name="T100" fmla="*/ 2147483647 w 399"/>
                    <a:gd name="T101" fmla="*/ 2147483647 h 656"/>
                    <a:gd name="T102" fmla="*/ 2147483647 w 399"/>
                    <a:gd name="T103" fmla="*/ 2147483647 h 656"/>
                    <a:gd name="T104" fmla="*/ 2147483647 w 399"/>
                    <a:gd name="T105" fmla="*/ 2147483647 h 656"/>
                    <a:gd name="T106" fmla="*/ 2147483647 w 399"/>
                    <a:gd name="T107" fmla="*/ 2147483647 h 656"/>
                    <a:gd name="T108" fmla="*/ 2147483647 w 399"/>
                    <a:gd name="T109" fmla="*/ 2147483647 h 656"/>
                    <a:gd name="T110" fmla="*/ 2147483647 w 399"/>
                    <a:gd name="T111" fmla="*/ 2147483647 h 656"/>
                    <a:gd name="T112" fmla="*/ 2147483647 w 399"/>
                    <a:gd name="T113" fmla="*/ 2147483647 h 656"/>
                    <a:gd name="T114" fmla="*/ 2147483647 w 399"/>
                    <a:gd name="T115" fmla="*/ 2147483647 h 656"/>
                    <a:gd name="T116" fmla="*/ 2147483647 w 399"/>
                    <a:gd name="T117" fmla="*/ 2147483647 h 656"/>
                    <a:gd name="T118" fmla="*/ 2147483647 w 399"/>
                    <a:gd name="T119" fmla="*/ 2147483647 h 656"/>
                    <a:gd name="T120" fmla="*/ 2147483647 w 399"/>
                    <a:gd name="T121" fmla="*/ 2147483647 h 656"/>
                    <a:gd name="T122" fmla="*/ 2147483647 w 399"/>
                    <a:gd name="T123" fmla="*/ 2147483647 h 656"/>
                    <a:gd name="T124" fmla="*/ 2147483647 w 399"/>
                    <a:gd name="T125" fmla="*/ 2147483647 h 6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
                    <a:gd name="T190" fmla="*/ 0 h 656"/>
                    <a:gd name="T191" fmla="*/ 399 w 399"/>
                    <a:gd name="T192" fmla="*/ 656 h 6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 h="656">
                      <a:moveTo>
                        <a:pt x="319" y="342"/>
                      </a:moveTo>
                      <a:lnTo>
                        <a:pt x="317" y="342"/>
                      </a:lnTo>
                      <a:lnTo>
                        <a:pt x="317" y="340"/>
                      </a:lnTo>
                      <a:lnTo>
                        <a:pt x="315" y="340"/>
                      </a:lnTo>
                      <a:lnTo>
                        <a:pt x="315" y="342"/>
                      </a:lnTo>
                      <a:lnTo>
                        <a:pt x="313" y="340"/>
                      </a:lnTo>
                      <a:lnTo>
                        <a:pt x="313" y="338"/>
                      </a:lnTo>
                      <a:lnTo>
                        <a:pt x="311" y="340"/>
                      </a:lnTo>
                      <a:lnTo>
                        <a:pt x="309" y="343"/>
                      </a:lnTo>
                      <a:lnTo>
                        <a:pt x="307" y="345"/>
                      </a:lnTo>
                      <a:lnTo>
                        <a:pt x="307" y="342"/>
                      </a:lnTo>
                      <a:lnTo>
                        <a:pt x="307" y="340"/>
                      </a:lnTo>
                      <a:lnTo>
                        <a:pt x="305" y="340"/>
                      </a:lnTo>
                      <a:lnTo>
                        <a:pt x="303" y="342"/>
                      </a:lnTo>
                      <a:lnTo>
                        <a:pt x="303" y="338"/>
                      </a:lnTo>
                      <a:lnTo>
                        <a:pt x="302" y="338"/>
                      </a:lnTo>
                      <a:lnTo>
                        <a:pt x="300" y="340"/>
                      </a:lnTo>
                      <a:lnTo>
                        <a:pt x="296" y="342"/>
                      </a:lnTo>
                      <a:lnTo>
                        <a:pt x="292" y="343"/>
                      </a:lnTo>
                      <a:lnTo>
                        <a:pt x="286" y="347"/>
                      </a:lnTo>
                      <a:lnTo>
                        <a:pt x="284" y="353"/>
                      </a:lnTo>
                      <a:lnTo>
                        <a:pt x="280" y="357"/>
                      </a:lnTo>
                      <a:lnTo>
                        <a:pt x="280" y="353"/>
                      </a:lnTo>
                      <a:lnTo>
                        <a:pt x="277" y="347"/>
                      </a:lnTo>
                      <a:lnTo>
                        <a:pt x="273" y="345"/>
                      </a:lnTo>
                      <a:lnTo>
                        <a:pt x="273" y="340"/>
                      </a:lnTo>
                      <a:lnTo>
                        <a:pt x="271" y="336"/>
                      </a:lnTo>
                      <a:lnTo>
                        <a:pt x="273" y="334"/>
                      </a:lnTo>
                      <a:lnTo>
                        <a:pt x="277" y="332"/>
                      </a:lnTo>
                      <a:lnTo>
                        <a:pt x="282" y="332"/>
                      </a:lnTo>
                      <a:lnTo>
                        <a:pt x="280" y="338"/>
                      </a:lnTo>
                      <a:lnTo>
                        <a:pt x="280" y="342"/>
                      </a:lnTo>
                      <a:lnTo>
                        <a:pt x="284" y="338"/>
                      </a:lnTo>
                      <a:lnTo>
                        <a:pt x="284" y="330"/>
                      </a:lnTo>
                      <a:lnTo>
                        <a:pt x="286" y="324"/>
                      </a:lnTo>
                      <a:lnTo>
                        <a:pt x="290" y="313"/>
                      </a:lnTo>
                      <a:lnTo>
                        <a:pt x="290" y="311"/>
                      </a:lnTo>
                      <a:lnTo>
                        <a:pt x="294" y="311"/>
                      </a:lnTo>
                      <a:lnTo>
                        <a:pt x="296" y="309"/>
                      </a:lnTo>
                      <a:lnTo>
                        <a:pt x="298" y="305"/>
                      </a:lnTo>
                      <a:lnTo>
                        <a:pt x="302" y="301"/>
                      </a:lnTo>
                      <a:lnTo>
                        <a:pt x="298" y="301"/>
                      </a:lnTo>
                      <a:lnTo>
                        <a:pt x="296" y="295"/>
                      </a:lnTo>
                      <a:lnTo>
                        <a:pt x="298" y="288"/>
                      </a:lnTo>
                      <a:lnTo>
                        <a:pt x="300" y="292"/>
                      </a:lnTo>
                      <a:lnTo>
                        <a:pt x="302" y="295"/>
                      </a:lnTo>
                      <a:lnTo>
                        <a:pt x="303" y="303"/>
                      </a:lnTo>
                      <a:lnTo>
                        <a:pt x="302" y="313"/>
                      </a:lnTo>
                      <a:lnTo>
                        <a:pt x="300" y="322"/>
                      </a:lnTo>
                      <a:lnTo>
                        <a:pt x="303" y="319"/>
                      </a:lnTo>
                      <a:lnTo>
                        <a:pt x="305" y="313"/>
                      </a:lnTo>
                      <a:lnTo>
                        <a:pt x="309" y="307"/>
                      </a:lnTo>
                      <a:lnTo>
                        <a:pt x="305" y="295"/>
                      </a:lnTo>
                      <a:lnTo>
                        <a:pt x="300" y="286"/>
                      </a:lnTo>
                      <a:lnTo>
                        <a:pt x="302" y="276"/>
                      </a:lnTo>
                      <a:lnTo>
                        <a:pt x="303" y="265"/>
                      </a:lnTo>
                      <a:lnTo>
                        <a:pt x="303" y="253"/>
                      </a:lnTo>
                      <a:lnTo>
                        <a:pt x="309" y="246"/>
                      </a:lnTo>
                      <a:lnTo>
                        <a:pt x="313" y="238"/>
                      </a:lnTo>
                      <a:lnTo>
                        <a:pt x="321" y="228"/>
                      </a:lnTo>
                      <a:lnTo>
                        <a:pt x="325" y="211"/>
                      </a:lnTo>
                      <a:lnTo>
                        <a:pt x="330" y="198"/>
                      </a:lnTo>
                      <a:lnTo>
                        <a:pt x="336" y="188"/>
                      </a:lnTo>
                      <a:lnTo>
                        <a:pt x="342" y="182"/>
                      </a:lnTo>
                      <a:lnTo>
                        <a:pt x="353" y="171"/>
                      </a:lnTo>
                      <a:lnTo>
                        <a:pt x="365" y="155"/>
                      </a:lnTo>
                      <a:lnTo>
                        <a:pt x="369" y="146"/>
                      </a:lnTo>
                      <a:lnTo>
                        <a:pt x="374" y="138"/>
                      </a:lnTo>
                      <a:lnTo>
                        <a:pt x="378" y="134"/>
                      </a:lnTo>
                      <a:lnTo>
                        <a:pt x="382" y="127"/>
                      </a:lnTo>
                      <a:lnTo>
                        <a:pt x="390" y="117"/>
                      </a:lnTo>
                      <a:lnTo>
                        <a:pt x="394" y="109"/>
                      </a:lnTo>
                      <a:lnTo>
                        <a:pt x="392" y="107"/>
                      </a:lnTo>
                      <a:lnTo>
                        <a:pt x="392" y="100"/>
                      </a:lnTo>
                      <a:lnTo>
                        <a:pt x="394" y="96"/>
                      </a:lnTo>
                      <a:lnTo>
                        <a:pt x="394" y="92"/>
                      </a:lnTo>
                      <a:lnTo>
                        <a:pt x="394" y="86"/>
                      </a:lnTo>
                      <a:lnTo>
                        <a:pt x="392" y="79"/>
                      </a:lnTo>
                      <a:lnTo>
                        <a:pt x="392" y="75"/>
                      </a:lnTo>
                      <a:lnTo>
                        <a:pt x="396" y="75"/>
                      </a:lnTo>
                      <a:lnTo>
                        <a:pt x="396" y="71"/>
                      </a:lnTo>
                      <a:lnTo>
                        <a:pt x="396" y="69"/>
                      </a:lnTo>
                      <a:lnTo>
                        <a:pt x="394" y="73"/>
                      </a:lnTo>
                      <a:lnTo>
                        <a:pt x="390" y="73"/>
                      </a:lnTo>
                      <a:lnTo>
                        <a:pt x="392" y="69"/>
                      </a:lnTo>
                      <a:lnTo>
                        <a:pt x="394" y="67"/>
                      </a:lnTo>
                      <a:lnTo>
                        <a:pt x="392" y="65"/>
                      </a:lnTo>
                      <a:lnTo>
                        <a:pt x="390" y="67"/>
                      </a:lnTo>
                      <a:lnTo>
                        <a:pt x="390" y="65"/>
                      </a:lnTo>
                      <a:lnTo>
                        <a:pt x="390" y="63"/>
                      </a:lnTo>
                      <a:lnTo>
                        <a:pt x="390" y="61"/>
                      </a:lnTo>
                      <a:lnTo>
                        <a:pt x="392" y="61"/>
                      </a:lnTo>
                      <a:lnTo>
                        <a:pt x="394" y="61"/>
                      </a:lnTo>
                      <a:lnTo>
                        <a:pt x="396" y="61"/>
                      </a:lnTo>
                      <a:lnTo>
                        <a:pt x="397" y="61"/>
                      </a:lnTo>
                      <a:lnTo>
                        <a:pt x="397" y="63"/>
                      </a:lnTo>
                      <a:lnTo>
                        <a:pt x="396" y="69"/>
                      </a:lnTo>
                      <a:lnTo>
                        <a:pt x="397" y="69"/>
                      </a:lnTo>
                      <a:lnTo>
                        <a:pt x="397" y="67"/>
                      </a:lnTo>
                      <a:lnTo>
                        <a:pt x="399" y="63"/>
                      </a:lnTo>
                      <a:lnTo>
                        <a:pt x="399" y="57"/>
                      </a:lnTo>
                      <a:lnTo>
                        <a:pt x="397" y="57"/>
                      </a:lnTo>
                      <a:lnTo>
                        <a:pt x="392" y="57"/>
                      </a:lnTo>
                      <a:lnTo>
                        <a:pt x="390" y="57"/>
                      </a:lnTo>
                      <a:lnTo>
                        <a:pt x="390" y="52"/>
                      </a:lnTo>
                      <a:lnTo>
                        <a:pt x="388" y="48"/>
                      </a:lnTo>
                      <a:lnTo>
                        <a:pt x="386" y="44"/>
                      </a:lnTo>
                      <a:lnTo>
                        <a:pt x="384" y="42"/>
                      </a:lnTo>
                      <a:lnTo>
                        <a:pt x="382" y="38"/>
                      </a:lnTo>
                      <a:lnTo>
                        <a:pt x="380" y="36"/>
                      </a:lnTo>
                      <a:lnTo>
                        <a:pt x="378" y="34"/>
                      </a:lnTo>
                      <a:lnTo>
                        <a:pt x="374" y="32"/>
                      </a:lnTo>
                      <a:lnTo>
                        <a:pt x="373" y="29"/>
                      </a:lnTo>
                      <a:lnTo>
                        <a:pt x="371" y="23"/>
                      </a:lnTo>
                      <a:lnTo>
                        <a:pt x="369" y="17"/>
                      </a:lnTo>
                      <a:lnTo>
                        <a:pt x="361" y="15"/>
                      </a:lnTo>
                      <a:lnTo>
                        <a:pt x="348" y="6"/>
                      </a:lnTo>
                      <a:lnTo>
                        <a:pt x="336" y="2"/>
                      </a:lnTo>
                      <a:lnTo>
                        <a:pt x="323" y="0"/>
                      </a:lnTo>
                      <a:lnTo>
                        <a:pt x="317" y="2"/>
                      </a:lnTo>
                      <a:lnTo>
                        <a:pt x="311" y="6"/>
                      </a:lnTo>
                      <a:lnTo>
                        <a:pt x="303" y="13"/>
                      </a:lnTo>
                      <a:lnTo>
                        <a:pt x="298" y="17"/>
                      </a:lnTo>
                      <a:lnTo>
                        <a:pt x="288" y="19"/>
                      </a:lnTo>
                      <a:lnTo>
                        <a:pt x="282" y="17"/>
                      </a:lnTo>
                      <a:lnTo>
                        <a:pt x="280" y="19"/>
                      </a:lnTo>
                      <a:lnTo>
                        <a:pt x="277" y="23"/>
                      </a:lnTo>
                      <a:lnTo>
                        <a:pt x="275" y="25"/>
                      </a:lnTo>
                      <a:lnTo>
                        <a:pt x="277" y="27"/>
                      </a:lnTo>
                      <a:lnTo>
                        <a:pt x="280" y="29"/>
                      </a:lnTo>
                      <a:lnTo>
                        <a:pt x="279" y="25"/>
                      </a:lnTo>
                      <a:lnTo>
                        <a:pt x="282" y="21"/>
                      </a:lnTo>
                      <a:lnTo>
                        <a:pt x="284" y="23"/>
                      </a:lnTo>
                      <a:lnTo>
                        <a:pt x="288" y="23"/>
                      </a:lnTo>
                      <a:lnTo>
                        <a:pt x="296" y="25"/>
                      </a:lnTo>
                      <a:lnTo>
                        <a:pt x="303" y="23"/>
                      </a:lnTo>
                      <a:lnTo>
                        <a:pt x="309" y="21"/>
                      </a:lnTo>
                      <a:lnTo>
                        <a:pt x="309" y="19"/>
                      </a:lnTo>
                      <a:lnTo>
                        <a:pt x="311" y="13"/>
                      </a:lnTo>
                      <a:lnTo>
                        <a:pt x="313" y="15"/>
                      </a:lnTo>
                      <a:lnTo>
                        <a:pt x="317" y="15"/>
                      </a:lnTo>
                      <a:lnTo>
                        <a:pt x="321" y="13"/>
                      </a:lnTo>
                      <a:lnTo>
                        <a:pt x="323" y="11"/>
                      </a:lnTo>
                      <a:lnTo>
                        <a:pt x="326" y="13"/>
                      </a:lnTo>
                      <a:lnTo>
                        <a:pt x="326" y="19"/>
                      </a:lnTo>
                      <a:lnTo>
                        <a:pt x="325" y="19"/>
                      </a:lnTo>
                      <a:lnTo>
                        <a:pt x="325" y="23"/>
                      </a:lnTo>
                      <a:lnTo>
                        <a:pt x="323" y="29"/>
                      </a:lnTo>
                      <a:lnTo>
                        <a:pt x="323" y="32"/>
                      </a:lnTo>
                      <a:lnTo>
                        <a:pt x="317" y="34"/>
                      </a:lnTo>
                      <a:lnTo>
                        <a:pt x="311" y="34"/>
                      </a:lnTo>
                      <a:lnTo>
                        <a:pt x="309" y="34"/>
                      </a:lnTo>
                      <a:lnTo>
                        <a:pt x="307" y="36"/>
                      </a:lnTo>
                      <a:lnTo>
                        <a:pt x="305" y="36"/>
                      </a:lnTo>
                      <a:lnTo>
                        <a:pt x="302" y="38"/>
                      </a:lnTo>
                      <a:lnTo>
                        <a:pt x="298" y="40"/>
                      </a:lnTo>
                      <a:lnTo>
                        <a:pt x="294" y="38"/>
                      </a:lnTo>
                      <a:lnTo>
                        <a:pt x="292" y="36"/>
                      </a:lnTo>
                      <a:lnTo>
                        <a:pt x="288" y="40"/>
                      </a:lnTo>
                      <a:lnTo>
                        <a:pt x="282" y="40"/>
                      </a:lnTo>
                      <a:lnTo>
                        <a:pt x="280" y="38"/>
                      </a:lnTo>
                      <a:lnTo>
                        <a:pt x="279" y="42"/>
                      </a:lnTo>
                      <a:lnTo>
                        <a:pt x="275" y="42"/>
                      </a:lnTo>
                      <a:lnTo>
                        <a:pt x="280" y="96"/>
                      </a:lnTo>
                      <a:lnTo>
                        <a:pt x="277" y="109"/>
                      </a:lnTo>
                      <a:lnTo>
                        <a:pt x="275" y="113"/>
                      </a:lnTo>
                      <a:lnTo>
                        <a:pt x="271" y="127"/>
                      </a:lnTo>
                      <a:lnTo>
                        <a:pt x="269" y="132"/>
                      </a:lnTo>
                      <a:lnTo>
                        <a:pt x="257" y="165"/>
                      </a:lnTo>
                      <a:lnTo>
                        <a:pt x="252" y="171"/>
                      </a:lnTo>
                      <a:lnTo>
                        <a:pt x="227" y="190"/>
                      </a:lnTo>
                      <a:lnTo>
                        <a:pt x="215" y="198"/>
                      </a:lnTo>
                      <a:lnTo>
                        <a:pt x="211" y="199"/>
                      </a:lnTo>
                      <a:lnTo>
                        <a:pt x="200" y="209"/>
                      </a:lnTo>
                      <a:lnTo>
                        <a:pt x="181" y="224"/>
                      </a:lnTo>
                      <a:lnTo>
                        <a:pt x="175" y="228"/>
                      </a:lnTo>
                      <a:lnTo>
                        <a:pt x="133" y="259"/>
                      </a:lnTo>
                      <a:lnTo>
                        <a:pt x="129" y="263"/>
                      </a:lnTo>
                      <a:lnTo>
                        <a:pt x="67" y="311"/>
                      </a:lnTo>
                      <a:lnTo>
                        <a:pt x="65" y="311"/>
                      </a:lnTo>
                      <a:lnTo>
                        <a:pt x="52" y="320"/>
                      </a:lnTo>
                      <a:lnTo>
                        <a:pt x="44" y="324"/>
                      </a:lnTo>
                      <a:lnTo>
                        <a:pt x="0" y="357"/>
                      </a:lnTo>
                      <a:lnTo>
                        <a:pt x="6" y="368"/>
                      </a:lnTo>
                      <a:lnTo>
                        <a:pt x="12" y="374"/>
                      </a:lnTo>
                      <a:lnTo>
                        <a:pt x="16" y="380"/>
                      </a:lnTo>
                      <a:lnTo>
                        <a:pt x="19" y="390"/>
                      </a:lnTo>
                      <a:lnTo>
                        <a:pt x="25" y="395"/>
                      </a:lnTo>
                      <a:lnTo>
                        <a:pt x="29" y="405"/>
                      </a:lnTo>
                      <a:lnTo>
                        <a:pt x="33" y="413"/>
                      </a:lnTo>
                      <a:lnTo>
                        <a:pt x="35" y="420"/>
                      </a:lnTo>
                      <a:lnTo>
                        <a:pt x="39" y="428"/>
                      </a:lnTo>
                      <a:lnTo>
                        <a:pt x="41" y="434"/>
                      </a:lnTo>
                      <a:lnTo>
                        <a:pt x="42" y="443"/>
                      </a:lnTo>
                      <a:lnTo>
                        <a:pt x="44" y="453"/>
                      </a:lnTo>
                      <a:lnTo>
                        <a:pt x="46" y="464"/>
                      </a:lnTo>
                      <a:lnTo>
                        <a:pt x="48" y="489"/>
                      </a:lnTo>
                      <a:lnTo>
                        <a:pt x="52" y="534"/>
                      </a:lnTo>
                      <a:lnTo>
                        <a:pt x="60" y="603"/>
                      </a:lnTo>
                      <a:lnTo>
                        <a:pt x="62" y="641"/>
                      </a:lnTo>
                      <a:lnTo>
                        <a:pt x="67" y="649"/>
                      </a:lnTo>
                      <a:lnTo>
                        <a:pt x="77" y="645"/>
                      </a:lnTo>
                      <a:lnTo>
                        <a:pt x="73" y="647"/>
                      </a:lnTo>
                      <a:lnTo>
                        <a:pt x="79" y="643"/>
                      </a:lnTo>
                      <a:lnTo>
                        <a:pt x="98" y="647"/>
                      </a:lnTo>
                      <a:lnTo>
                        <a:pt x="108" y="654"/>
                      </a:lnTo>
                      <a:lnTo>
                        <a:pt x="117" y="656"/>
                      </a:lnTo>
                      <a:lnTo>
                        <a:pt x="123" y="647"/>
                      </a:lnTo>
                      <a:lnTo>
                        <a:pt x="129" y="628"/>
                      </a:lnTo>
                      <a:lnTo>
                        <a:pt x="138" y="608"/>
                      </a:lnTo>
                      <a:lnTo>
                        <a:pt x="152" y="589"/>
                      </a:lnTo>
                      <a:lnTo>
                        <a:pt x="163" y="558"/>
                      </a:lnTo>
                      <a:lnTo>
                        <a:pt x="184" y="551"/>
                      </a:lnTo>
                      <a:lnTo>
                        <a:pt x="196" y="541"/>
                      </a:lnTo>
                      <a:lnTo>
                        <a:pt x="204" y="537"/>
                      </a:lnTo>
                      <a:lnTo>
                        <a:pt x="206" y="534"/>
                      </a:lnTo>
                      <a:lnTo>
                        <a:pt x="211" y="518"/>
                      </a:lnTo>
                      <a:lnTo>
                        <a:pt x="215" y="510"/>
                      </a:lnTo>
                      <a:lnTo>
                        <a:pt x="215" y="503"/>
                      </a:lnTo>
                      <a:lnTo>
                        <a:pt x="221" y="499"/>
                      </a:lnTo>
                      <a:lnTo>
                        <a:pt x="219" y="495"/>
                      </a:lnTo>
                      <a:lnTo>
                        <a:pt x="217" y="497"/>
                      </a:lnTo>
                      <a:lnTo>
                        <a:pt x="215" y="499"/>
                      </a:lnTo>
                      <a:lnTo>
                        <a:pt x="213" y="503"/>
                      </a:lnTo>
                      <a:lnTo>
                        <a:pt x="211" y="509"/>
                      </a:lnTo>
                      <a:lnTo>
                        <a:pt x="211" y="501"/>
                      </a:lnTo>
                      <a:lnTo>
                        <a:pt x="213" y="497"/>
                      </a:lnTo>
                      <a:lnTo>
                        <a:pt x="215" y="491"/>
                      </a:lnTo>
                      <a:lnTo>
                        <a:pt x="213" y="491"/>
                      </a:lnTo>
                      <a:lnTo>
                        <a:pt x="209" y="493"/>
                      </a:lnTo>
                      <a:lnTo>
                        <a:pt x="208" y="497"/>
                      </a:lnTo>
                      <a:lnTo>
                        <a:pt x="206" y="499"/>
                      </a:lnTo>
                      <a:lnTo>
                        <a:pt x="200" y="501"/>
                      </a:lnTo>
                      <a:lnTo>
                        <a:pt x="198" y="507"/>
                      </a:lnTo>
                      <a:lnTo>
                        <a:pt x="196" y="509"/>
                      </a:lnTo>
                      <a:lnTo>
                        <a:pt x="196" y="503"/>
                      </a:lnTo>
                      <a:lnTo>
                        <a:pt x="196" y="499"/>
                      </a:lnTo>
                      <a:lnTo>
                        <a:pt x="198" y="495"/>
                      </a:lnTo>
                      <a:lnTo>
                        <a:pt x="200" y="491"/>
                      </a:lnTo>
                      <a:lnTo>
                        <a:pt x="202" y="486"/>
                      </a:lnTo>
                      <a:lnTo>
                        <a:pt x="204" y="480"/>
                      </a:lnTo>
                      <a:lnTo>
                        <a:pt x="206" y="474"/>
                      </a:lnTo>
                      <a:lnTo>
                        <a:pt x="211" y="470"/>
                      </a:lnTo>
                      <a:lnTo>
                        <a:pt x="213" y="464"/>
                      </a:lnTo>
                      <a:lnTo>
                        <a:pt x="215" y="457"/>
                      </a:lnTo>
                      <a:lnTo>
                        <a:pt x="215" y="461"/>
                      </a:lnTo>
                      <a:lnTo>
                        <a:pt x="215" y="464"/>
                      </a:lnTo>
                      <a:lnTo>
                        <a:pt x="213" y="470"/>
                      </a:lnTo>
                      <a:lnTo>
                        <a:pt x="209" y="474"/>
                      </a:lnTo>
                      <a:lnTo>
                        <a:pt x="206" y="480"/>
                      </a:lnTo>
                      <a:lnTo>
                        <a:pt x="206" y="487"/>
                      </a:lnTo>
                      <a:lnTo>
                        <a:pt x="202" y="495"/>
                      </a:lnTo>
                      <a:lnTo>
                        <a:pt x="202" y="499"/>
                      </a:lnTo>
                      <a:lnTo>
                        <a:pt x="204" y="497"/>
                      </a:lnTo>
                      <a:lnTo>
                        <a:pt x="206" y="493"/>
                      </a:lnTo>
                      <a:lnTo>
                        <a:pt x="209" y="491"/>
                      </a:lnTo>
                      <a:lnTo>
                        <a:pt x="213" y="489"/>
                      </a:lnTo>
                      <a:lnTo>
                        <a:pt x="215" y="491"/>
                      </a:lnTo>
                      <a:lnTo>
                        <a:pt x="219" y="487"/>
                      </a:lnTo>
                      <a:lnTo>
                        <a:pt x="219" y="482"/>
                      </a:lnTo>
                      <a:lnTo>
                        <a:pt x="221" y="480"/>
                      </a:lnTo>
                      <a:lnTo>
                        <a:pt x="221" y="486"/>
                      </a:lnTo>
                      <a:lnTo>
                        <a:pt x="223" y="491"/>
                      </a:lnTo>
                      <a:lnTo>
                        <a:pt x="225" y="489"/>
                      </a:lnTo>
                      <a:lnTo>
                        <a:pt x="225" y="486"/>
                      </a:lnTo>
                      <a:lnTo>
                        <a:pt x="225" y="480"/>
                      </a:lnTo>
                      <a:lnTo>
                        <a:pt x="225" y="474"/>
                      </a:lnTo>
                      <a:lnTo>
                        <a:pt x="227" y="474"/>
                      </a:lnTo>
                      <a:lnTo>
                        <a:pt x="231" y="472"/>
                      </a:lnTo>
                      <a:lnTo>
                        <a:pt x="232" y="466"/>
                      </a:lnTo>
                      <a:lnTo>
                        <a:pt x="234" y="464"/>
                      </a:lnTo>
                      <a:lnTo>
                        <a:pt x="234" y="461"/>
                      </a:lnTo>
                      <a:lnTo>
                        <a:pt x="236" y="461"/>
                      </a:lnTo>
                      <a:lnTo>
                        <a:pt x="236" y="464"/>
                      </a:lnTo>
                      <a:lnTo>
                        <a:pt x="238" y="466"/>
                      </a:lnTo>
                      <a:lnTo>
                        <a:pt x="240" y="466"/>
                      </a:lnTo>
                      <a:lnTo>
                        <a:pt x="240" y="470"/>
                      </a:lnTo>
                      <a:lnTo>
                        <a:pt x="238" y="474"/>
                      </a:lnTo>
                      <a:lnTo>
                        <a:pt x="242" y="478"/>
                      </a:lnTo>
                      <a:lnTo>
                        <a:pt x="244" y="484"/>
                      </a:lnTo>
                      <a:lnTo>
                        <a:pt x="244" y="487"/>
                      </a:lnTo>
                      <a:lnTo>
                        <a:pt x="244" y="489"/>
                      </a:lnTo>
                      <a:lnTo>
                        <a:pt x="242" y="491"/>
                      </a:lnTo>
                      <a:lnTo>
                        <a:pt x="240" y="495"/>
                      </a:lnTo>
                      <a:lnTo>
                        <a:pt x="238" y="497"/>
                      </a:lnTo>
                      <a:lnTo>
                        <a:pt x="238" y="501"/>
                      </a:lnTo>
                      <a:lnTo>
                        <a:pt x="238" y="503"/>
                      </a:lnTo>
                      <a:lnTo>
                        <a:pt x="236" y="509"/>
                      </a:lnTo>
                      <a:lnTo>
                        <a:pt x="234" y="514"/>
                      </a:lnTo>
                      <a:lnTo>
                        <a:pt x="232" y="518"/>
                      </a:lnTo>
                      <a:lnTo>
                        <a:pt x="231" y="520"/>
                      </a:lnTo>
                      <a:lnTo>
                        <a:pt x="231" y="524"/>
                      </a:lnTo>
                      <a:lnTo>
                        <a:pt x="231" y="528"/>
                      </a:lnTo>
                      <a:lnTo>
                        <a:pt x="229" y="530"/>
                      </a:lnTo>
                      <a:lnTo>
                        <a:pt x="225" y="537"/>
                      </a:lnTo>
                      <a:lnTo>
                        <a:pt x="229" y="537"/>
                      </a:lnTo>
                      <a:lnTo>
                        <a:pt x="231" y="539"/>
                      </a:lnTo>
                      <a:lnTo>
                        <a:pt x="234" y="537"/>
                      </a:lnTo>
                      <a:lnTo>
                        <a:pt x="236" y="539"/>
                      </a:lnTo>
                      <a:lnTo>
                        <a:pt x="242" y="541"/>
                      </a:lnTo>
                      <a:lnTo>
                        <a:pt x="248" y="541"/>
                      </a:lnTo>
                      <a:lnTo>
                        <a:pt x="250" y="541"/>
                      </a:lnTo>
                      <a:lnTo>
                        <a:pt x="255" y="543"/>
                      </a:lnTo>
                      <a:lnTo>
                        <a:pt x="255" y="547"/>
                      </a:lnTo>
                      <a:lnTo>
                        <a:pt x="254" y="549"/>
                      </a:lnTo>
                      <a:lnTo>
                        <a:pt x="254" y="553"/>
                      </a:lnTo>
                      <a:lnTo>
                        <a:pt x="254" y="555"/>
                      </a:lnTo>
                      <a:lnTo>
                        <a:pt x="255" y="557"/>
                      </a:lnTo>
                      <a:lnTo>
                        <a:pt x="257" y="555"/>
                      </a:lnTo>
                      <a:lnTo>
                        <a:pt x="259" y="555"/>
                      </a:lnTo>
                      <a:lnTo>
                        <a:pt x="261" y="558"/>
                      </a:lnTo>
                      <a:lnTo>
                        <a:pt x="265" y="560"/>
                      </a:lnTo>
                      <a:lnTo>
                        <a:pt x="265" y="562"/>
                      </a:lnTo>
                      <a:lnTo>
                        <a:pt x="263" y="564"/>
                      </a:lnTo>
                      <a:lnTo>
                        <a:pt x="263" y="566"/>
                      </a:lnTo>
                      <a:lnTo>
                        <a:pt x="263" y="570"/>
                      </a:lnTo>
                      <a:lnTo>
                        <a:pt x="263" y="572"/>
                      </a:lnTo>
                      <a:lnTo>
                        <a:pt x="265" y="574"/>
                      </a:lnTo>
                      <a:lnTo>
                        <a:pt x="265" y="570"/>
                      </a:lnTo>
                      <a:lnTo>
                        <a:pt x="267" y="566"/>
                      </a:lnTo>
                      <a:lnTo>
                        <a:pt x="269" y="566"/>
                      </a:lnTo>
                      <a:lnTo>
                        <a:pt x="269" y="570"/>
                      </a:lnTo>
                      <a:lnTo>
                        <a:pt x="267" y="574"/>
                      </a:lnTo>
                      <a:lnTo>
                        <a:pt x="269" y="578"/>
                      </a:lnTo>
                      <a:lnTo>
                        <a:pt x="267" y="582"/>
                      </a:lnTo>
                      <a:lnTo>
                        <a:pt x="265" y="587"/>
                      </a:lnTo>
                      <a:lnTo>
                        <a:pt x="269" y="587"/>
                      </a:lnTo>
                      <a:lnTo>
                        <a:pt x="271" y="585"/>
                      </a:lnTo>
                      <a:lnTo>
                        <a:pt x="271" y="583"/>
                      </a:lnTo>
                      <a:lnTo>
                        <a:pt x="273" y="585"/>
                      </a:lnTo>
                      <a:lnTo>
                        <a:pt x="271" y="589"/>
                      </a:lnTo>
                      <a:lnTo>
                        <a:pt x="271" y="595"/>
                      </a:lnTo>
                      <a:lnTo>
                        <a:pt x="273" y="595"/>
                      </a:lnTo>
                      <a:lnTo>
                        <a:pt x="273" y="591"/>
                      </a:lnTo>
                      <a:lnTo>
                        <a:pt x="275" y="591"/>
                      </a:lnTo>
                      <a:lnTo>
                        <a:pt x="279" y="589"/>
                      </a:lnTo>
                      <a:lnTo>
                        <a:pt x="277" y="580"/>
                      </a:lnTo>
                      <a:lnTo>
                        <a:pt x="280" y="562"/>
                      </a:lnTo>
                      <a:lnTo>
                        <a:pt x="284" y="555"/>
                      </a:lnTo>
                      <a:lnTo>
                        <a:pt x="286" y="547"/>
                      </a:lnTo>
                      <a:lnTo>
                        <a:pt x="286" y="537"/>
                      </a:lnTo>
                      <a:lnTo>
                        <a:pt x="286" y="524"/>
                      </a:lnTo>
                      <a:lnTo>
                        <a:pt x="284" y="518"/>
                      </a:lnTo>
                      <a:lnTo>
                        <a:pt x="288" y="510"/>
                      </a:lnTo>
                      <a:lnTo>
                        <a:pt x="290" y="505"/>
                      </a:lnTo>
                      <a:lnTo>
                        <a:pt x="294" y="495"/>
                      </a:lnTo>
                      <a:lnTo>
                        <a:pt x="294" y="487"/>
                      </a:lnTo>
                      <a:lnTo>
                        <a:pt x="296" y="476"/>
                      </a:lnTo>
                      <a:lnTo>
                        <a:pt x="296" y="466"/>
                      </a:lnTo>
                      <a:lnTo>
                        <a:pt x="298" y="457"/>
                      </a:lnTo>
                      <a:lnTo>
                        <a:pt x="300" y="451"/>
                      </a:lnTo>
                      <a:lnTo>
                        <a:pt x="298" y="449"/>
                      </a:lnTo>
                      <a:lnTo>
                        <a:pt x="298" y="447"/>
                      </a:lnTo>
                      <a:lnTo>
                        <a:pt x="296" y="445"/>
                      </a:lnTo>
                      <a:lnTo>
                        <a:pt x="296" y="439"/>
                      </a:lnTo>
                      <a:lnTo>
                        <a:pt x="298" y="441"/>
                      </a:lnTo>
                      <a:lnTo>
                        <a:pt x="300" y="438"/>
                      </a:lnTo>
                      <a:lnTo>
                        <a:pt x="302" y="436"/>
                      </a:lnTo>
                      <a:lnTo>
                        <a:pt x="302" y="424"/>
                      </a:lnTo>
                      <a:lnTo>
                        <a:pt x="303" y="418"/>
                      </a:lnTo>
                      <a:lnTo>
                        <a:pt x="305" y="413"/>
                      </a:lnTo>
                      <a:lnTo>
                        <a:pt x="309" y="407"/>
                      </a:lnTo>
                      <a:lnTo>
                        <a:pt x="313" y="403"/>
                      </a:lnTo>
                      <a:lnTo>
                        <a:pt x="319" y="397"/>
                      </a:lnTo>
                      <a:lnTo>
                        <a:pt x="319" y="391"/>
                      </a:lnTo>
                      <a:lnTo>
                        <a:pt x="319" y="395"/>
                      </a:lnTo>
                      <a:lnTo>
                        <a:pt x="317" y="391"/>
                      </a:lnTo>
                      <a:lnTo>
                        <a:pt x="315" y="391"/>
                      </a:lnTo>
                      <a:lnTo>
                        <a:pt x="313" y="391"/>
                      </a:lnTo>
                      <a:lnTo>
                        <a:pt x="309" y="391"/>
                      </a:lnTo>
                      <a:lnTo>
                        <a:pt x="311" y="393"/>
                      </a:lnTo>
                      <a:lnTo>
                        <a:pt x="311" y="395"/>
                      </a:lnTo>
                      <a:lnTo>
                        <a:pt x="309" y="401"/>
                      </a:lnTo>
                      <a:lnTo>
                        <a:pt x="305" y="405"/>
                      </a:lnTo>
                      <a:lnTo>
                        <a:pt x="305" y="401"/>
                      </a:lnTo>
                      <a:lnTo>
                        <a:pt x="307" y="393"/>
                      </a:lnTo>
                      <a:lnTo>
                        <a:pt x="305" y="390"/>
                      </a:lnTo>
                      <a:lnTo>
                        <a:pt x="303" y="391"/>
                      </a:lnTo>
                      <a:lnTo>
                        <a:pt x="302" y="393"/>
                      </a:lnTo>
                      <a:lnTo>
                        <a:pt x="300" y="391"/>
                      </a:lnTo>
                      <a:lnTo>
                        <a:pt x="296" y="391"/>
                      </a:lnTo>
                      <a:lnTo>
                        <a:pt x="294" y="393"/>
                      </a:lnTo>
                      <a:lnTo>
                        <a:pt x="292" y="397"/>
                      </a:lnTo>
                      <a:lnTo>
                        <a:pt x="288" y="399"/>
                      </a:lnTo>
                      <a:lnTo>
                        <a:pt x="284" y="405"/>
                      </a:lnTo>
                      <a:lnTo>
                        <a:pt x="286" y="407"/>
                      </a:lnTo>
                      <a:lnTo>
                        <a:pt x="290" y="403"/>
                      </a:lnTo>
                      <a:lnTo>
                        <a:pt x="292" y="399"/>
                      </a:lnTo>
                      <a:lnTo>
                        <a:pt x="294" y="395"/>
                      </a:lnTo>
                      <a:lnTo>
                        <a:pt x="298" y="393"/>
                      </a:lnTo>
                      <a:lnTo>
                        <a:pt x="300" y="393"/>
                      </a:lnTo>
                      <a:lnTo>
                        <a:pt x="296" y="395"/>
                      </a:lnTo>
                      <a:lnTo>
                        <a:pt x="294" y="397"/>
                      </a:lnTo>
                      <a:lnTo>
                        <a:pt x="296" y="401"/>
                      </a:lnTo>
                      <a:lnTo>
                        <a:pt x="294" y="401"/>
                      </a:lnTo>
                      <a:lnTo>
                        <a:pt x="292" y="405"/>
                      </a:lnTo>
                      <a:lnTo>
                        <a:pt x="292" y="407"/>
                      </a:lnTo>
                      <a:lnTo>
                        <a:pt x="290" y="411"/>
                      </a:lnTo>
                      <a:lnTo>
                        <a:pt x="288" y="411"/>
                      </a:lnTo>
                      <a:lnTo>
                        <a:pt x="282" y="409"/>
                      </a:lnTo>
                      <a:lnTo>
                        <a:pt x="282" y="407"/>
                      </a:lnTo>
                      <a:lnTo>
                        <a:pt x="279" y="409"/>
                      </a:lnTo>
                      <a:lnTo>
                        <a:pt x="279" y="401"/>
                      </a:lnTo>
                      <a:lnTo>
                        <a:pt x="280" y="403"/>
                      </a:lnTo>
                      <a:lnTo>
                        <a:pt x="282" y="403"/>
                      </a:lnTo>
                      <a:lnTo>
                        <a:pt x="282" y="397"/>
                      </a:lnTo>
                      <a:lnTo>
                        <a:pt x="282" y="395"/>
                      </a:lnTo>
                      <a:lnTo>
                        <a:pt x="280" y="393"/>
                      </a:lnTo>
                      <a:lnTo>
                        <a:pt x="279" y="391"/>
                      </a:lnTo>
                      <a:lnTo>
                        <a:pt x="280" y="393"/>
                      </a:lnTo>
                      <a:lnTo>
                        <a:pt x="282" y="391"/>
                      </a:lnTo>
                      <a:lnTo>
                        <a:pt x="284" y="388"/>
                      </a:lnTo>
                      <a:lnTo>
                        <a:pt x="284" y="386"/>
                      </a:lnTo>
                      <a:lnTo>
                        <a:pt x="282" y="388"/>
                      </a:lnTo>
                      <a:lnTo>
                        <a:pt x="280" y="390"/>
                      </a:lnTo>
                      <a:lnTo>
                        <a:pt x="282" y="382"/>
                      </a:lnTo>
                      <a:lnTo>
                        <a:pt x="284" y="380"/>
                      </a:lnTo>
                      <a:lnTo>
                        <a:pt x="288" y="380"/>
                      </a:lnTo>
                      <a:lnTo>
                        <a:pt x="292" y="378"/>
                      </a:lnTo>
                      <a:lnTo>
                        <a:pt x="294" y="374"/>
                      </a:lnTo>
                      <a:lnTo>
                        <a:pt x="298" y="368"/>
                      </a:lnTo>
                      <a:lnTo>
                        <a:pt x="300" y="367"/>
                      </a:lnTo>
                      <a:lnTo>
                        <a:pt x="300" y="370"/>
                      </a:lnTo>
                      <a:lnTo>
                        <a:pt x="302" y="370"/>
                      </a:lnTo>
                      <a:lnTo>
                        <a:pt x="300" y="374"/>
                      </a:lnTo>
                      <a:lnTo>
                        <a:pt x="294" y="376"/>
                      </a:lnTo>
                      <a:lnTo>
                        <a:pt x="298" y="378"/>
                      </a:lnTo>
                      <a:lnTo>
                        <a:pt x="302" y="376"/>
                      </a:lnTo>
                      <a:lnTo>
                        <a:pt x="303" y="374"/>
                      </a:lnTo>
                      <a:lnTo>
                        <a:pt x="309" y="372"/>
                      </a:lnTo>
                      <a:lnTo>
                        <a:pt x="317" y="363"/>
                      </a:lnTo>
                      <a:lnTo>
                        <a:pt x="323" y="349"/>
                      </a:lnTo>
                      <a:lnTo>
                        <a:pt x="323" y="342"/>
                      </a:lnTo>
                      <a:lnTo>
                        <a:pt x="323" y="336"/>
                      </a:lnTo>
                      <a:lnTo>
                        <a:pt x="319" y="332"/>
                      </a:lnTo>
                      <a:lnTo>
                        <a:pt x="315" y="326"/>
                      </a:lnTo>
                      <a:lnTo>
                        <a:pt x="315" y="328"/>
                      </a:lnTo>
                      <a:lnTo>
                        <a:pt x="315" y="332"/>
                      </a:lnTo>
                      <a:lnTo>
                        <a:pt x="317" y="334"/>
                      </a:lnTo>
                      <a:lnTo>
                        <a:pt x="321" y="336"/>
                      </a:lnTo>
                      <a:lnTo>
                        <a:pt x="319" y="340"/>
                      </a:lnTo>
                      <a:lnTo>
                        <a:pt x="319" y="34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98" name="Freeform 245"/>
                <p:cNvSpPr>
                  <a:spLocks/>
                </p:cNvSpPr>
                <p:nvPr/>
              </p:nvSpPr>
              <p:spPr bwMode="auto">
                <a:xfrm>
                  <a:off x="4426981" y="4073211"/>
                  <a:ext cx="455664" cy="345710"/>
                </a:xfrm>
                <a:custGeom>
                  <a:avLst/>
                  <a:gdLst>
                    <a:gd name="T0" fmla="*/ 2147483647 w 458"/>
                    <a:gd name="T1" fmla="*/ 2147483647 h 344"/>
                    <a:gd name="T2" fmla="*/ 2147483647 w 458"/>
                    <a:gd name="T3" fmla="*/ 2147483647 h 344"/>
                    <a:gd name="T4" fmla="*/ 2147483647 w 458"/>
                    <a:gd name="T5" fmla="*/ 2147483647 h 344"/>
                    <a:gd name="T6" fmla="*/ 2147483647 w 458"/>
                    <a:gd name="T7" fmla="*/ 2147483647 h 344"/>
                    <a:gd name="T8" fmla="*/ 2147483647 w 458"/>
                    <a:gd name="T9" fmla="*/ 2147483647 h 344"/>
                    <a:gd name="T10" fmla="*/ 2147483647 w 458"/>
                    <a:gd name="T11" fmla="*/ 2147483647 h 344"/>
                    <a:gd name="T12" fmla="*/ 2147483647 w 458"/>
                    <a:gd name="T13" fmla="*/ 2147483647 h 344"/>
                    <a:gd name="T14" fmla="*/ 2147483647 w 458"/>
                    <a:gd name="T15" fmla="*/ 2147483647 h 344"/>
                    <a:gd name="T16" fmla="*/ 2147483647 w 458"/>
                    <a:gd name="T17" fmla="*/ 2147483647 h 344"/>
                    <a:gd name="T18" fmla="*/ 2147483647 w 458"/>
                    <a:gd name="T19" fmla="*/ 2147483647 h 344"/>
                    <a:gd name="T20" fmla="*/ 2147483647 w 458"/>
                    <a:gd name="T21" fmla="*/ 2147483647 h 344"/>
                    <a:gd name="T22" fmla="*/ 2147483647 w 458"/>
                    <a:gd name="T23" fmla="*/ 2147483647 h 344"/>
                    <a:gd name="T24" fmla="*/ 2147483647 w 458"/>
                    <a:gd name="T25" fmla="*/ 2147483647 h 344"/>
                    <a:gd name="T26" fmla="*/ 2147483647 w 458"/>
                    <a:gd name="T27" fmla="*/ 2147483647 h 344"/>
                    <a:gd name="T28" fmla="*/ 2147483647 w 458"/>
                    <a:gd name="T29" fmla="*/ 2147483647 h 344"/>
                    <a:gd name="T30" fmla="*/ 2147483647 w 458"/>
                    <a:gd name="T31" fmla="*/ 2147483647 h 344"/>
                    <a:gd name="T32" fmla="*/ 2147483647 w 458"/>
                    <a:gd name="T33" fmla="*/ 2147483647 h 344"/>
                    <a:gd name="T34" fmla="*/ 2147483647 w 458"/>
                    <a:gd name="T35" fmla="*/ 2147483647 h 344"/>
                    <a:gd name="T36" fmla="*/ 2147483647 w 458"/>
                    <a:gd name="T37" fmla="*/ 2147483647 h 344"/>
                    <a:gd name="T38" fmla="*/ 2147483647 w 458"/>
                    <a:gd name="T39" fmla="*/ 2147483647 h 344"/>
                    <a:gd name="T40" fmla="*/ 2147483647 w 458"/>
                    <a:gd name="T41" fmla="*/ 2147483647 h 344"/>
                    <a:gd name="T42" fmla="*/ 2147483647 w 458"/>
                    <a:gd name="T43" fmla="*/ 2147483647 h 344"/>
                    <a:gd name="T44" fmla="*/ 2147483647 w 458"/>
                    <a:gd name="T45" fmla="*/ 2147483647 h 344"/>
                    <a:gd name="T46" fmla="*/ 2147483647 w 458"/>
                    <a:gd name="T47" fmla="*/ 2147483647 h 344"/>
                    <a:gd name="T48" fmla="*/ 2147483647 w 458"/>
                    <a:gd name="T49" fmla="*/ 2147483647 h 344"/>
                    <a:gd name="T50" fmla="*/ 2147483647 w 458"/>
                    <a:gd name="T51" fmla="*/ 2147483647 h 344"/>
                    <a:gd name="T52" fmla="*/ 2147483647 w 458"/>
                    <a:gd name="T53" fmla="*/ 2147483647 h 344"/>
                    <a:gd name="T54" fmla="*/ 2147483647 w 458"/>
                    <a:gd name="T55" fmla="*/ 2147483647 h 344"/>
                    <a:gd name="T56" fmla="*/ 2147483647 w 458"/>
                    <a:gd name="T57" fmla="*/ 2147483647 h 344"/>
                    <a:gd name="T58" fmla="*/ 2147483647 w 458"/>
                    <a:gd name="T59" fmla="*/ 2147483647 h 344"/>
                    <a:gd name="T60" fmla="*/ 2147483647 w 458"/>
                    <a:gd name="T61" fmla="*/ 2147483647 h 344"/>
                    <a:gd name="T62" fmla="*/ 2147483647 w 458"/>
                    <a:gd name="T63" fmla="*/ 2147483647 h 344"/>
                    <a:gd name="T64" fmla="*/ 2147483647 w 458"/>
                    <a:gd name="T65" fmla="*/ 2147483647 h 344"/>
                    <a:gd name="T66" fmla="*/ 2147483647 w 458"/>
                    <a:gd name="T67" fmla="*/ 2147483647 h 344"/>
                    <a:gd name="T68" fmla="*/ 2147483647 w 458"/>
                    <a:gd name="T69" fmla="*/ 2147483647 h 344"/>
                    <a:gd name="T70" fmla="*/ 2147483647 w 458"/>
                    <a:gd name="T71" fmla="*/ 2147483647 h 344"/>
                    <a:gd name="T72" fmla="*/ 2147483647 w 458"/>
                    <a:gd name="T73" fmla="*/ 2147483647 h 344"/>
                    <a:gd name="T74" fmla="*/ 2147483647 w 458"/>
                    <a:gd name="T75" fmla="*/ 2147483647 h 344"/>
                    <a:gd name="T76" fmla="*/ 2147483647 w 458"/>
                    <a:gd name="T77" fmla="*/ 2147483647 h 344"/>
                    <a:gd name="T78" fmla="*/ 0 w 458"/>
                    <a:gd name="T79" fmla="*/ 2147483647 h 344"/>
                    <a:gd name="T80" fmla="*/ 2147483647 w 458"/>
                    <a:gd name="T81" fmla="*/ 2147483647 h 344"/>
                    <a:gd name="T82" fmla="*/ 2147483647 w 458"/>
                    <a:gd name="T83" fmla="*/ 2147483647 h 344"/>
                    <a:gd name="T84" fmla="*/ 2147483647 w 458"/>
                    <a:gd name="T85" fmla="*/ 2147483647 h 344"/>
                    <a:gd name="T86" fmla="*/ 2147483647 w 458"/>
                    <a:gd name="T87" fmla="*/ 2147483647 h 344"/>
                    <a:gd name="T88" fmla="*/ 2147483647 w 458"/>
                    <a:gd name="T89" fmla="*/ 2147483647 h 344"/>
                    <a:gd name="T90" fmla="*/ 2147483647 w 458"/>
                    <a:gd name="T91" fmla="*/ 2147483647 h 344"/>
                    <a:gd name="T92" fmla="*/ 2147483647 w 458"/>
                    <a:gd name="T93" fmla="*/ 2147483647 h 344"/>
                    <a:gd name="T94" fmla="*/ 2147483647 w 458"/>
                    <a:gd name="T95" fmla="*/ 2147483647 h 344"/>
                    <a:gd name="T96" fmla="*/ 2147483647 w 458"/>
                    <a:gd name="T97" fmla="*/ 2147483647 h 344"/>
                    <a:gd name="T98" fmla="*/ 2147483647 w 458"/>
                    <a:gd name="T99" fmla="*/ 2147483647 h 344"/>
                    <a:gd name="T100" fmla="*/ 2147483647 w 458"/>
                    <a:gd name="T101" fmla="*/ 2147483647 h 344"/>
                    <a:gd name="T102" fmla="*/ 2147483647 w 458"/>
                    <a:gd name="T103" fmla="*/ 2147483647 h 344"/>
                    <a:gd name="T104" fmla="*/ 2147483647 w 458"/>
                    <a:gd name="T105" fmla="*/ 2147483647 h 344"/>
                    <a:gd name="T106" fmla="*/ 2147483647 w 458"/>
                    <a:gd name="T107" fmla="*/ 2147483647 h 344"/>
                    <a:gd name="T108" fmla="*/ 2147483647 w 458"/>
                    <a:gd name="T109" fmla="*/ 2147483647 h 3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8"/>
                    <a:gd name="T166" fmla="*/ 0 h 344"/>
                    <a:gd name="T167" fmla="*/ 458 w 458"/>
                    <a:gd name="T168" fmla="*/ 344 h 3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8" h="344">
                      <a:moveTo>
                        <a:pt x="201" y="42"/>
                      </a:moveTo>
                      <a:lnTo>
                        <a:pt x="203" y="42"/>
                      </a:lnTo>
                      <a:lnTo>
                        <a:pt x="205" y="42"/>
                      </a:lnTo>
                      <a:lnTo>
                        <a:pt x="207" y="42"/>
                      </a:lnTo>
                      <a:lnTo>
                        <a:pt x="211" y="42"/>
                      </a:lnTo>
                      <a:lnTo>
                        <a:pt x="215" y="41"/>
                      </a:lnTo>
                      <a:lnTo>
                        <a:pt x="217" y="41"/>
                      </a:lnTo>
                      <a:lnTo>
                        <a:pt x="220" y="39"/>
                      </a:lnTo>
                      <a:lnTo>
                        <a:pt x="222" y="39"/>
                      </a:lnTo>
                      <a:lnTo>
                        <a:pt x="224" y="37"/>
                      </a:lnTo>
                      <a:lnTo>
                        <a:pt x="226" y="37"/>
                      </a:lnTo>
                      <a:lnTo>
                        <a:pt x="228" y="35"/>
                      </a:lnTo>
                      <a:lnTo>
                        <a:pt x="232" y="35"/>
                      </a:lnTo>
                      <a:lnTo>
                        <a:pt x="234" y="35"/>
                      </a:lnTo>
                      <a:lnTo>
                        <a:pt x="236" y="35"/>
                      </a:lnTo>
                      <a:lnTo>
                        <a:pt x="238" y="33"/>
                      </a:lnTo>
                      <a:lnTo>
                        <a:pt x="240" y="31"/>
                      </a:lnTo>
                      <a:lnTo>
                        <a:pt x="242" y="31"/>
                      </a:lnTo>
                      <a:lnTo>
                        <a:pt x="243" y="29"/>
                      </a:lnTo>
                      <a:lnTo>
                        <a:pt x="245" y="27"/>
                      </a:lnTo>
                      <a:lnTo>
                        <a:pt x="243" y="29"/>
                      </a:lnTo>
                      <a:lnTo>
                        <a:pt x="243" y="31"/>
                      </a:lnTo>
                      <a:lnTo>
                        <a:pt x="242" y="33"/>
                      </a:lnTo>
                      <a:lnTo>
                        <a:pt x="243" y="33"/>
                      </a:lnTo>
                      <a:lnTo>
                        <a:pt x="247" y="31"/>
                      </a:lnTo>
                      <a:lnTo>
                        <a:pt x="249" y="29"/>
                      </a:lnTo>
                      <a:lnTo>
                        <a:pt x="251" y="29"/>
                      </a:lnTo>
                      <a:lnTo>
                        <a:pt x="251" y="27"/>
                      </a:lnTo>
                      <a:lnTo>
                        <a:pt x="249" y="25"/>
                      </a:lnTo>
                      <a:lnTo>
                        <a:pt x="255" y="25"/>
                      </a:lnTo>
                      <a:lnTo>
                        <a:pt x="259" y="23"/>
                      </a:lnTo>
                      <a:lnTo>
                        <a:pt x="265" y="19"/>
                      </a:lnTo>
                      <a:lnTo>
                        <a:pt x="270" y="17"/>
                      </a:lnTo>
                      <a:lnTo>
                        <a:pt x="274" y="16"/>
                      </a:lnTo>
                      <a:lnTo>
                        <a:pt x="280" y="14"/>
                      </a:lnTo>
                      <a:lnTo>
                        <a:pt x="284" y="14"/>
                      </a:lnTo>
                      <a:lnTo>
                        <a:pt x="284" y="12"/>
                      </a:lnTo>
                      <a:lnTo>
                        <a:pt x="288" y="12"/>
                      </a:lnTo>
                      <a:lnTo>
                        <a:pt x="290" y="10"/>
                      </a:lnTo>
                      <a:lnTo>
                        <a:pt x="291" y="10"/>
                      </a:lnTo>
                      <a:lnTo>
                        <a:pt x="293" y="10"/>
                      </a:lnTo>
                      <a:lnTo>
                        <a:pt x="293" y="8"/>
                      </a:lnTo>
                      <a:lnTo>
                        <a:pt x="297" y="8"/>
                      </a:lnTo>
                      <a:lnTo>
                        <a:pt x="299" y="10"/>
                      </a:lnTo>
                      <a:lnTo>
                        <a:pt x="301" y="10"/>
                      </a:lnTo>
                      <a:lnTo>
                        <a:pt x="305" y="8"/>
                      </a:lnTo>
                      <a:lnTo>
                        <a:pt x="309" y="8"/>
                      </a:lnTo>
                      <a:lnTo>
                        <a:pt x="313" y="6"/>
                      </a:lnTo>
                      <a:lnTo>
                        <a:pt x="314" y="6"/>
                      </a:lnTo>
                      <a:lnTo>
                        <a:pt x="318" y="6"/>
                      </a:lnTo>
                      <a:lnTo>
                        <a:pt x="320" y="6"/>
                      </a:lnTo>
                      <a:lnTo>
                        <a:pt x="322" y="6"/>
                      </a:lnTo>
                      <a:lnTo>
                        <a:pt x="324" y="6"/>
                      </a:lnTo>
                      <a:lnTo>
                        <a:pt x="326" y="6"/>
                      </a:lnTo>
                      <a:lnTo>
                        <a:pt x="330" y="6"/>
                      </a:lnTo>
                      <a:lnTo>
                        <a:pt x="334" y="6"/>
                      </a:lnTo>
                      <a:lnTo>
                        <a:pt x="336" y="6"/>
                      </a:lnTo>
                      <a:lnTo>
                        <a:pt x="338" y="8"/>
                      </a:lnTo>
                      <a:lnTo>
                        <a:pt x="341" y="8"/>
                      </a:lnTo>
                      <a:lnTo>
                        <a:pt x="343" y="10"/>
                      </a:lnTo>
                      <a:lnTo>
                        <a:pt x="345" y="10"/>
                      </a:lnTo>
                      <a:lnTo>
                        <a:pt x="349" y="10"/>
                      </a:lnTo>
                      <a:lnTo>
                        <a:pt x="355" y="10"/>
                      </a:lnTo>
                      <a:lnTo>
                        <a:pt x="357" y="10"/>
                      </a:lnTo>
                      <a:lnTo>
                        <a:pt x="359" y="10"/>
                      </a:lnTo>
                      <a:lnTo>
                        <a:pt x="362" y="10"/>
                      </a:lnTo>
                      <a:lnTo>
                        <a:pt x="366" y="10"/>
                      </a:lnTo>
                      <a:lnTo>
                        <a:pt x="368" y="12"/>
                      </a:lnTo>
                      <a:lnTo>
                        <a:pt x="372" y="12"/>
                      </a:lnTo>
                      <a:lnTo>
                        <a:pt x="374" y="12"/>
                      </a:lnTo>
                      <a:lnTo>
                        <a:pt x="376" y="12"/>
                      </a:lnTo>
                      <a:lnTo>
                        <a:pt x="374" y="10"/>
                      </a:lnTo>
                      <a:lnTo>
                        <a:pt x="370" y="10"/>
                      </a:lnTo>
                      <a:lnTo>
                        <a:pt x="364" y="8"/>
                      </a:lnTo>
                      <a:lnTo>
                        <a:pt x="362" y="8"/>
                      </a:lnTo>
                      <a:lnTo>
                        <a:pt x="359" y="6"/>
                      </a:lnTo>
                      <a:lnTo>
                        <a:pt x="357" y="6"/>
                      </a:lnTo>
                      <a:lnTo>
                        <a:pt x="355" y="4"/>
                      </a:lnTo>
                      <a:lnTo>
                        <a:pt x="353" y="4"/>
                      </a:lnTo>
                      <a:lnTo>
                        <a:pt x="349" y="4"/>
                      </a:lnTo>
                      <a:lnTo>
                        <a:pt x="345" y="4"/>
                      </a:lnTo>
                      <a:lnTo>
                        <a:pt x="341" y="6"/>
                      </a:lnTo>
                      <a:lnTo>
                        <a:pt x="339" y="4"/>
                      </a:lnTo>
                      <a:lnTo>
                        <a:pt x="338" y="4"/>
                      </a:lnTo>
                      <a:lnTo>
                        <a:pt x="334" y="4"/>
                      </a:lnTo>
                      <a:lnTo>
                        <a:pt x="332" y="4"/>
                      </a:lnTo>
                      <a:lnTo>
                        <a:pt x="330" y="4"/>
                      </a:lnTo>
                      <a:lnTo>
                        <a:pt x="326" y="4"/>
                      </a:lnTo>
                      <a:lnTo>
                        <a:pt x="324" y="4"/>
                      </a:lnTo>
                      <a:lnTo>
                        <a:pt x="322" y="4"/>
                      </a:lnTo>
                      <a:lnTo>
                        <a:pt x="320" y="4"/>
                      </a:lnTo>
                      <a:lnTo>
                        <a:pt x="318" y="4"/>
                      </a:lnTo>
                      <a:lnTo>
                        <a:pt x="313" y="4"/>
                      </a:lnTo>
                      <a:lnTo>
                        <a:pt x="311" y="4"/>
                      </a:lnTo>
                      <a:lnTo>
                        <a:pt x="313" y="2"/>
                      </a:lnTo>
                      <a:lnTo>
                        <a:pt x="316" y="2"/>
                      </a:lnTo>
                      <a:lnTo>
                        <a:pt x="320" y="2"/>
                      </a:lnTo>
                      <a:lnTo>
                        <a:pt x="322" y="2"/>
                      </a:lnTo>
                      <a:lnTo>
                        <a:pt x="326" y="2"/>
                      </a:lnTo>
                      <a:lnTo>
                        <a:pt x="328" y="2"/>
                      </a:lnTo>
                      <a:lnTo>
                        <a:pt x="332" y="0"/>
                      </a:lnTo>
                      <a:lnTo>
                        <a:pt x="336" y="2"/>
                      </a:lnTo>
                      <a:lnTo>
                        <a:pt x="338" y="2"/>
                      </a:lnTo>
                      <a:lnTo>
                        <a:pt x="341" y="2"/>
                      </a:lnTo>
                      <a:lnTo>
                        <a:pt x="345" y="2"/>
                      </a:lnTo>
                      <a:lnTo>
                        <a:pt x="347" y="2"/>
                      </a:lnTo>
                      <a:lnTo>
                        <a:pt x="353" y="2"/>
                      </a:lnTo>
                      <a:lnTo>
                        <a:pt x="355" y="2"/>
                      </a:lnTo>
                      <a:lnTo>
                        <a:pt x="359" y="2"/>
                      </a:lnTo>
                      <a:lnTo>
                        <a:pt x="361" y="2"/>
                      </a:lnTo>
                      <a:lnTo>
                        <a:pt x="364" y="2"/>
                      </a:lnTo>
                      <a:lnTo>
                        <a:pt x="368" y="4"/>
                      </a:lnTo>
                      <a:lnTo>
                        <a:pt x="372" y="6"/>
                      </a:lnTo>
                      <a:lnTo>
                        <a:pt x="376" y="8"/>
                      </a:lnTo>
                      <a:lnTo>
                        <a:pt x="380" y="8"/>
                      </a:lnTo>
                      <a:lnTo>
                        <a:pt x="386" y="8"/>
                      </a:lnTo>
                      <a:lnTo>
                        <a:pt x="391" y="10"/>
                      </a:lnTo>
                      <a:lnTo>
                        <a:pt x="395" y="12"/>
                      </a:lnTo>
                      <a:lnTo>
                        <a:pt x="401" y="12"/>
                      </a:lnTo>
                      <a:lnTo>
                        <a:pt x="403" y="14"/>
                      </a:lnTo>
                      <a:lnTo>
                        <a:pt x="407" y="14"/>
                      </a:lnTo>
                      <a:lnTo>
                        <a:pt x="410" y="14"/>
                      </a:lnTo>
                      <a:lnTo>
                        <a:pt x="412" y="16"/>
                      </a:lnTo>
                      <a:lnTo>
                        <a:pt x="420" y="17"/>
                      </a:lnTo>
                      <a:lnTo>
                        <a:pt x="424" y="19"/>
                      </a:lnTo>
                      <a:lnTo>
                        <a:pt x="428" y="19"/>
                      </a:lnTo>
                      <a:lnTo>
                        <a:pt x="430" y="21"/>
                      </a:lnTo>
                      <a:lnTo>
                        <a:pt x="433" y="21"/>
                      </a:lnTo>
                      <a:lnTo>
                        <a:pt x="435" y="21"/>
                      </a:lnTo>
                      <a:lnTo>
                        <a:pt x="437" y="23"/>
                      </a:lnTo>
                      <a:lnTo>
                        <a:pt x="441" y="23"/>
                      </a:lnTo>
                      <a:lnTo>
                        <a:pt x="443" y="25"/>
                      </a:lnTo>
                      <a:lnTo>
                        <a:pt x="445" y="27"/>
                      </a:lnTo>
                      <a:lnTo>
                        <a:pt x="449" y="27"/>
                      </a:lnTo>
                      <a:lnTo>
                        <a:pt x="451" y="27"/>
                      </a:lnTo>
                      <a:lnTo>
                        <a:pt x="453" y="27"/>
                      </a:lnTo>
                      <a:lnTo>
                        <a:pt x="458" y="81"/>
                      </a:lnTo>
                      <a:lnTo>
                        <a:pt x="455" y="94"/>
                      </a:lnTo>
                      <a:lnTo>
                        <a:pt x="453" y="98"/>
                      </a:lnTo>
                      <a:lnTo>
                        <a:pt x="449" y="112"/>
                      </a:lnTo>
                      <a:lnTo>
                        <a:pt x="447" y="117"/>
                      </a:lnTo>
                      <a:lnTo>
                        <a:pt x="435" y="150"/>
                      </a:lnTo>
                      <a:lnTo>
                        <a:pt x="430" y="156"/>
                      </a:lnTo>
                      <a:lnTo>
                        <a:pt x="405" y="175"/>
                      </a:lnTo>
                      <a:lnTo>
                        <a:pt x="393" y="183"/>
                      </a:lnTo>
                      <a:lnTo>
                        <a:pt x="389" y="186"/>
                      </a:lnTo>
                      <a:lnTo>
                        <a:pt x="378" y="194"/>
                      </a:lnTo>
                      <a:lnTo>
                        <a:pt x="359" y="209"/>
                      </a:lnTo>
                      <a:lnTo>
                        <a:pt x="353" y="213"/>
                      </a:lnTo>
                      <a:lnTo>
                        <a:pt x="311" y="246"/>
                      </a:lnTo>
                      <a:lnTo>
                        <a:pt x="307" y="248"/>
                      </a:lnTo>
                      <a:lnTo>
                        <a:pt x="307" y="250"/>
                      </a:lnTo>
                      <a:lnTo>
                        <a:pt x="245" y="296"/>
                      </a:lnTo>
                      <a:lnTo>
                        <a:pt x="243" y="296"/>
                      </a:lnTo>
                      <a:lnTo>
                        <a:pt x="230" y="305"/>
                      </a:lnTo>
                      <a:lnTo>
                        <a:pt x="222" y="309"/>
                      </a:lnTo>
                      <a:lnTo>
                        <a:pt x="178" y="344"/>
                      </a:lnTo>
                      <a:lnTo>
                        <a:pt x="136" y="296"/>
                      </a:lnTo>
                      <a:lnTo>
                        <a:pt x="130" y="288"/>
                      </a:lnTo>
                      <a:lnTo>
                        <a:pt x="121" y="277"/>
                      </a:lnTo>
                      <a:lnTo>
                        <a:pt x="115" y="271"/>
                      </a:lnTo>
                      <a:lnTo>
                        <a:pt x="113" y="269"/>
                      </a:lnTo>
                      <a:lnTo>
                        <a:pt x="111" y="267"/>
                      </a:lnTo>
                      <a:lnTo>
                        <a:pt x="94" y="246"/>
                      </a:lnTo>
                      <a:lnTo>
                        <a:pt x="92" y="244"/>
                      </a:lnTo>
                      <a:lnTo>
                        <a:pt x="88" y="238"/>
                      </a:lnTo>
                      <a:lnTo>
                        <a:pt x="69" y="215"/>
                      </a:lnTo>
                      <a:lnTo>
                        <a:pt x="61" y="227"/>
                      </a:lnTo>
                      <a:lnTo>
                        <a:pt x="19" y="229"/>
                      </a:lnTo>
                      <a:lnTo>
                        <a:pt x="19" y="200"/>
                      </a:lnTo>
                      <a:lnTo>
                        <a:pt x="17" y="190"/>
                      </a:lnTo>
                      <a:lnTo>
                        <a:pt x="17" y="175"/>
                      </a:lnTo>
                      <a:lnTo>
                        <a:pt x="15" y="163"/>
                      </a:lnTo>
                      <a:lnTo>
                        <a:pt x="7" y="163"/>
                      </a:lnTo>
                      <a:lnTo>
                        <a:pt x="7" y="161"/>
                      </a:lnTo>
                      <a:lnTo>
                        <a:pt x="7" y="160"/>
                      </a:lnTo>
                      <a:lnTo>
                        <a:pt x="7" y="158"/>
                      </a:lnTo>
                      <a:lnTo>
                        <a:pt x="11" y="156"/>
                      </a:lnTo>
                      <a:lnTo>
                        <a:pt x="11" y="154"/>
                      </a:lnTo>
                      <a:lnTo>
                        <a:pt x="11" y="150"/>
                      </a:lnTo>
                      <a:lnTo>
                        <a:pt x="11" y="148"/>
                      </a:lnTo>
                      <a:lnTo>
                        <a:pt x="13" y="144"/>
                      </a:lnTo>
                      <a:lnTo>
                        <a:pt x="11" y="142"/>
                      </a:lnTo>
                      <a:lnTo>
                        <a:pt x="9" y="144"/>
                      </a:lnTo>
                      <a:lnTo>
                        <a:pt x="7" y="146"/>
                      </a:lnTo>
                      <a:lnTo>
                        <a:pt x="7" y="148"/>
                      </a:lnTo>
                      <a:lnTo>
                        <a:pt x="6" y="150"/>
                      </a:lnTo>
                      <a:lnTo>
                        <a:pt x="6" y="154"/>
                      </a:lnTo>
                      <a:lnTo>
                        <a:pt x="4" y="156"/>
                      </a:lnTo>
                      <a:lnTo>
                        <a:pt x="4" y="158"/>
                      </a:lnTo>
                      <a:lnTo>
                        <a:pt x="4" y="161"/>
                      </a:lnTo>
                      <a:lnTo>
                        <a:pt x="4" y="163"/>
                      </a:lnTo>
                      <a:lnTo>
                        <a:pt x="4" y="165"/>
                      </a:lnTo>
                      <a:lnTo>
                        <a:pt x="6" y="167"/>
                      </a:lnTo>
                      <a:lnTo>
                        <a:pt x="4" y="169"/>
                      </a:lnTo>
                      <a:lnTo>
                        <a:pt x="4" y="171"/>
                      </a:lnTo>
                      <a:lnTo>
                        <a:pt x="2" y="173"/>
                      </a:lnTo>
                      <a:lnTo>
                        <a:pt x="2" y="175"/>
                      </a:lnTo>
                      <a:lnTo>
                        <a:pt x="0" y="177"/>
                      </a:lnTo>
                      <a:lnTo>
                        <a:pt x="0" y="175"/>
                      </a:lnTo>
                      <a:lnTo>
                        <a:pt x="0" y="173"/>
                      </a:lnTo>
                      <a:lnTo>
                        <a:pt x="0" y="169"/>
                      </a:lnTo>
                      <a:lnTo>
                        <a:pt x="2" y="167"/>
                      </a:lnTo>
                      <a:lnTo>
                        <a:pt x="2" y="163"/>
                      </a:lnTo>
                      <a:lnTo>
                        <a:pt x="2" y="161"/>
                      </a:lnTo>
                      <a:lnTo>
                        <a:pt x="2" y="154"/>
                      </a:lnTo>
                      <a:lnTo>
                        <a:pt x="2" y="152"/>
                      </a:lnTo>
                      <a:lnTo>
                        <a:pt x="4" y="150"/>
                      </a:lnTo>
                      <a:lnTo>
                        <a:pt x="4" y="146"/>
                      </a:lnTo>
                      <a:lnTo>
                        <a:pt x="6" y="144"/>
                      </a:lnTo>
                      <a:lnTo>
                        <a:pt x="7" y="140"/>
                      </a:lnTo>
                      <a:lnTo>
                        <a:pt x="9" y="138"/>
                      </a:lnTo>
                      <a:lnTo>
                        <a:pt x="9" y="135"/>
                      </a:lnTo>
                      <a:lnTo>
                        <a:pt x="11" y="133"/>
                      </a:lnTo>
                      <a:lnTo>
                        <a:pt x="13" y="131"/>
                      </a:lnTo>
                      <a:lnTo>
                        <a:pt x="17" y="129"/>
                      </a:lnTo>
                      <a:lnTo>
                        <a:pt x="21" y="125"/>
                      </a:lnTo>
                      <a:lnTo>
                        <a:pt x="25" y="121"/>
                      </a:lnTo>
                      <a:lnTo>
                        <a:pt x="29" y="117"/>
                      </a:lnTo>
                      <a:lnTo>
                        <a:pt x="32" y="113"/>
                      </a:lnTo>
                      <a:lnTo>
                        <a:pt x="34" y="112"/>
                      </a:lnTo>
                      <a:lnTo>
                        <a:pt x="38" y="108"/>
                      </a:lnTo>
                      <a:lnTo>
                        <a:pt x="40" y="106"/>
                      </a:lnTo>
                      <a:lnTo>
                        <a:pt x="44" y="106"/>
                      </a:lnTo>
                      <a:lnTo>
                        <a:pt x="44" y="102"/>
                      </a:lnTo>
                      <a:lnTo>
                        <a:pt x="46" y="100"/>
                      </a:lnTo>
                      <a:lnTo>
                        <a:pt x="52" y="98"/>
                      </a:lnTo>
                      <a:lnTo>
                        <a:pt x="54" y="96"/>
                      </a:lnTo>
                      <a:lnTo>
                        <a:pt x="57" y="94"/>
                      </a:lnTo>
                      <a:lnTo>
                        <a:pt x="59" y="94"/>
                      </a:lnTo>
                      <a:lnTo>
                        <a:pt x="61" y="92"/>
                      </a:lnTo>
                      <a:lnTo>
                        <a:pt x="63" y="90"/>
                      </a:lnTo>
                      <a:lnTo>
                        <a:pt x="67" y="89"/>
                      </a:lnTo>
                      <a:lnTo>
                        <a:pt x="71" y="87"/>
                      </a:lnTo>
                      <a:lnTo>
                        <a:pt x="73" y="85"/>
                      </a:lnTo>
                      <a:lnTo>
                        <a:pt x="75" y="83"/>
                      </a:lnTo>
                      <a:lnTo>
                        <a:pt x="80" y="79"/>
                      </a:lnTo>
                      <a:lnTo>
                        <a:pt x="84" y="79"/>
                      </a:lnTo>
                      <a:lnTo>
                        <a:pt x="84" y="77"/>
                      </a:lnTo>
                      <a:lnTo>
                        <a:pt x="88" y="75"/>
                      </a:lnTo>
                      <a:lnTo>
                        <a:pt x="92" y="73"/>
                      </a:lnTo>
                      <a:lnTo>
                        <a:pt x="96" y="73"/>
                      </a:lnTo>
                      <a:lnTo>
                        <a:pt x="100" y="71"/>
                      </a:lnTo>
                      <a:lnTo>
                        <a:pt x="103" y="71"/>
                      </a:lnTo>
                      <a:lnTo>
                        <a:pt x="107" y="69"/>
                      </a:lnTo>
                      <a:lnTo>
                        <a:pt x="111" y="69"/>
                      </a:lnTo>
                      <a:lnTo>
                        <a:pt x="115" y="67"/>
                      </a:lnTo>
                      <a:lnTo>
                        <a:pt x="119" y="65"/>
                      </a:lnTo>
                      <a:lnTo>
                        <a:pt x="121" y="65"/>
                      </a:lnTo>
                      <a:lnTo>
                        <a:pt x="125" y="64"/>
                      </a:lnTo>
                      <a:lnTo>
                        <a:pt x="125" y="62"/>
                      </a:lnTo>
                      <a:lnTo>
                        <a:pt x="126" y="62"/>
                      </a:lnTo>
                      <a:lnTo>
                        <a:pt x="128" y="62"/>
                      </a:lnTo>
                      <a:lnTo>
                        <a:pt x="132" y="62"/>
                      </a:lnTo>
                      <a:lnTo>
                        <a:pt x="136" y="60"/>
                      </a:lnTo>
                      <a:lnTo>
                        <a:pt x="138" y="60"/>
                      </a:lnTo>
                      <a:lnTo>
                        <a:pt x="142" y="58"/>
                      </a:lnTo>
                      <a:lnTo>
                        <a:pt x="144" y="56"/>
                      </a:lnTo>
                      <a:lnTo>
                        <a:pt x="148" y="56"/>
                      </a:lnTo>
                      <a:lnTo>
                        <a:pt x="153" y="54"/>
                      </a:lnTo>
                      <a:lnTo>
                        <a:pt x="157" y="52"/>
                      </a:lnTo>
                      <a:lnTo>
                        <a:pt x="161" y="52"/>
                      </a:lnTo>
                      <a:lnTo>
                        <a:pt x="163" y="50"/>
                      </a:lnTo>
                      <a:lnTo>
                        <a:pt x="167" y="50"/>
                      </a:lnTo>
                      <a:lnTo>
                        <a:pt x="169" y="50"/>
                      </a:lnTo>
                      <a:lnTo>
                        <a:pt x="172" y="50"/>
                      </a:lnTo>
                      <a:lnTo>
                        <a:pt x="174" y="50"/>
                      </a:lnTo>
                      <a:lnTo>
                        <a:pt x="178" y="50"/>
                      </a:lnTo>
                      <a:lnTo>
                        <a:pt x="182" y="48"/>
                      </a:lnTo>
                      <a:lnTo>
                        <a:pt x="184" y="48"/>
                      </a:lnTo>
                      <a:lnTo>
                        <a:pt x="186" y="48"/>
                      </a:lnTo>
                      <a:lnTo>
                        <a:pt x="190" y="48"/>
                      </a:lnTo>
                      <a:lnTo>
                        <a:pt x="196" y="46"/>
                      </a:lnTo>
                      <a:lnTo>
                        <a:pt x="197" y="44"/>
                      </a:lnTo>
                      <a:lnTo>
                        <a:pt x="199" y="44"/>
                      </a:lnTo>
                      <a:lnTo>
                        <a:pt x="201" y="4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99" name="Freeform 246"/>
                <p:cNvSpPr>
                  <a:spLocks/>
                </p:cNvSpPr>
                <p:nvPr/>
              </p:nvSpPr>
              <p:spPr bwMode="auto">
                <a:xfrm>
                  <a:off x="2974553" y="4186581"/>
                  <a:ext cx="313269" cy="306519"/>
                </a:xfrm>
                <a:custGeom>
                  <a:avLst/>
                  <a:gdLst>
                    <a:gd name="T0" fmla="*/ 2147483647 w 315"/>
                    <a:gd name="T1" fmla="*/ 2147483647 h 307"/>
                    <a:gd name="T2" fmla="*/ 2147483647 w 315"/>
                    <a:gd name="T3" fmla="*/ 2147483647 h 307"/>
                    <a:gd name="T4" fmla="*/ 2147483647 w 315"/>
                    <a:gd name="T5" fmla="*/ 2147483647 h 307"/>
                    <a:gd name="T6" fmla="*/ 2147483647 w 315"/>
                    <a:gd name="T7" fmla="*/ 2147483647 h 307"/>
                    <a:gd name="T8" fmla="*/ 2147483647 w 315"/>
                    <a:gd name="T9" fmla="*/ 2147483647 h 307"/>
                    <a:gd name="T10" fmla="*/ 2147483647 w 315"/>
                    <a:gd name="T11" fmla="*/ 2147483647 h 307"/>
                    <a:gd name="T12" fmla="*/ 2147483647 w 315"/>
                    <a:gd name="T13" fmla="*/ 2147483647 h 307"/>
                    <a:gd name="T14" fmla="*/ 2147483647 w 315"/>
                    <a:gd name="T15" fmla="*/ 2147483647 h 307"/>
                    <a:gd name="T16" fmla="*/ 2147483647 w 315"/>
                    <a:gd name="T17" fmla="*/ 2147483647 h 307"/>
                    <a:gd name="T18" fmla="*/ 2147483647 w 315"/>
                    <a:gd name="T19" fmla="*/ 2147483647 h 307"/>
                    <a:gd name="T20" fmla="*/ 2147483647 w 315"/>
                    <a:gd name="T21" fmla="*/ 2147483647 h 307"/>
                    <a:gd name="T22" fmla="*/ 2147483647 w 315"/>
                    <a:gd name="T23" fmla="*/ 2147483647 h 307"/>
                    <a:gd name="T24" fmla="*/ 0 w 315"/>
                    <a:gd name="T25" fmla="*/ 2147483647 h 307"/>
                    <a:gd name="T26" fmla="*/ 2147483647 w 315"/>
                    <a:gd name="T27" fmla="*/ 2147483647 h 307"/>
                    <a:gd name="T28" fmla="*/ 2147483647 w 315"/>
                    <a:gd name="T29" fmla="*/ 2147483647 h 307"/>
                    <a:gd name="T30" fmla="*/ 2147483647 w 315"/>
                    <a:gd name="T31" fmla="*/ 2147483647 h 307"/>
                    <a:gd name="T32" fmla="*/ 2147483647 w 315"/>
                    <a:gd name="T33" fmla="*/ 2147483647 h 307"/>
                    <a:gd name="T34" fmla="*/ 2147483647 w 315"/>
                    <a:gd name="T35" fmla="*/ 2147483647 h 307"/>
                    <a:gd name="T36" fmla="*/ 2147483647 w 315"/>
                    <a:gd name="T37" fmla="*/ 2147483647 h 307"/>
                    <a:gd name="T38" fmla="*/ 2147483647 w 315"/>
                    <a:gd name="T39" fmla="*/ 2147483647 h 307"/>
                    <a:gd name="T40" fmla="*/ 2147483647 w 315"/>
                    <a:gd name="T41" fmla="*/ 2147483647 h 307"/>
                    <a:gd name="T42" fmla="*/ 2147483647 w 315"/>
                    <a:gd name="T43" fmla="*/ 2147483647 h 307"/>
                    <a:gd name="T44" fmla="*/ 2147483647 w 315"/>
                    <a:gd name="T45" fmla="*/ 2147483647 h 307"/>
                    <a:gd name="T46" fmla="*/ 2147483647 w 315"/>
                    <a:gd name="T47" fmla="*/ 2147483647 h 307"/>
                    <a:gd name="T48" fmla="*/ 2147483647 w 315"/>
                    <a:gd name="T49" fmla="*/ 2147483647 h 307"/>
                    <a:gd name="T50" fmla="*/ 2147483647 w 315"/>
                    <a:gd name="T51" fmla="*/ 2147483647 h 307"/>
                    <a:gd name="T52" fmla="*/ 2147483647 w 315"/>
                    <a:gd name="T53" fmla="*/ 2147483647 h 307"/>
                    <a:gd name="T54" fmla="*/ 2147483647 w 315"/>
                    <a:gd name="T55" fmla="*/ 2147483647 h 307"/>
                    <a:gd name="T56" fmla="*/ 2147483647 w 315"/>
                    <a:gd name="T57" fmla="*/ 2147483647 h 307"/>
                    <a:gd name="T58" fmla="*/ 2147483647 w 315"/>
                    <a:gd name="T59" fmla="*/ 0 h 307"/>
                    <a:gd name="T60" fmla="*/ 2147483647 w 315"/>
                    <a:gd name="T61" fmla="*/ 2147483647 h 307"/>
                    <a:gd name="T62" fmla="*/ 2147483647 w 315"/>
                    <a:gd name="T63" fmla="*/ 2147483647 h 307"/>
                    <a:gd name="T64" fmla="*/ 2147483647 w 315"/>
                    <a:gd name="T65" fmla="*/ 2147483647 h 307"/>
                    <a:gd name="T66" fmla="*/ 2147483647 w 315"/>
                    <a:gd name="T67" fmla="*/ 2147483647 h 307"/>
                    <a:gd name="T68" fmla="*/ 2147483647 w 315"/>
                    <a:gd name="T69" fmla="*/ 2147483647 h 307"/>
                    <a:gd name="T70" fmla="*/ 2147483647 w 315"/>
                    <a:gd name="T71" fmla="*/ 2147483647 h 307"/>
                    <a:gd name="T72" fmla="*/ 2147483647 w 315"/>
                    <a:gd name="T73" fmla="*/ 2147483647 h 307"/>
                    <a:gd name="T74" fmla="*/ 2147483647 w 315"/>
                    <a:gd name="T75" fmla="*/ 2147483647 h 307"/>
                    <a:gd name="T76" fmla="*/ 2147483647 w 315"/>
                    <a:gd name="T77" fmla="*/ 2147483647 h 307"/>
                    <a:gd name="T78" fmla="*/ 2147483647 w 315"/>
                    <a:gd name="T79" fmla="*/ 2147483647 h 307"/>
                    <a:gd name="T80" fmla="*/ 2147483647 w 315"/>
                    <a:gd name="T81" fmla="*/ 2147483647 h 307"/>
                    <a:gd name="T82" fmla="*/ 2147483647 w 315"/>
                    <a:gd name="T83" fmla="*/ 2147483647 h 307"/>
                    <a:gd name="T84" fmla="*/ 2147483647 w 315"/>
                    <a:gd name="T85" fmla="*/ 2147483647 h 307"/>
                    <a:gd name="T86" fmla="*/ 2147483647 w 315"/>
                    <a:gd name="T87" fmla="*/ 2147483647 h 307"/>
                    <a:gd name="T88" fmla="*/ 2147483647 w 315"/>
                    <a:gd name="T89" fmla="*/ 2147483647 h 307"/>
                    <a:gd name="T90" fmla="*/ 2147483647 w 315"/>
                    <a:gd name="T91" fmla="*/ 2147483647 h 307"/>
                    <a:gd name="T92" fmla="*/ 2147483647 w 315"/>
                    <a:gd name="T93" fmla="*/ 2147483647 h 307"/>
                    <a:gd name="T94" fmla="*/ 2147483647 w 315"/>
                    <a:gd name="T95" fmla="*/ 2147483647 h 307"/>
                    <a:gd name="T96" fmla="*/ 2147483647 w 315"/>
                    <a:gd name="T97" fmla="*/ 2147483647 h 307"/>
                    <a:gd name="T98" fmla="*/ 2147483647 w 315"/>
                    <a:gd name="T99" fmla="*/ 2147483647 h 307"/>
                    <a:gd name="T100" fmla="*/ 2147483647 w 315"/>
                    <a:gd name="T101" fmla="*/ 2147483647 h 307"/>
                    <a:gd name="T102" fmla="*/ 2147483647 w 315"/>
                    <a:gd name="T103" fmla="*/ 2147483647 h 307"/>
                    <a:gd name="T104" fmla="*/ 2147483647 w 315"/>
                    <a:gd name="T105" fmla="*/ 2147483647 h 307"/>
                    <a:gd name="T106" fmla="*/ 2147483647 w 315"/>
                    <a:gd name="T107" fmla="*/ 2147483647 h 307"/>
                    <a:gd name="T108" fmla="*/ 2147483647 w 315"/>
                    <a:gd name="T109" fmla="*/ 2147483647 h 307"/>
                    <a:gd name="T110" fmla="*/ 2147483647 w 315"/>
                    <a:gd name="T111" fmla="*/ 2147483647 h 307"/>
                    <a:gd name="T112" fmla="*/ 2147483647 w 315"/>
                    <a:gd name="T113" fmla="*/ 2147483647 h 307"/>
                    <a:gd name="T114" fmla="*/ 2147483647 w 315"/>
                    <a:gd name="T115" fmla="*/ 2147483647 h 307"/>
                    <a:gd name="T116" fmla="*/ 2147483647 w 315"/>
                    <a:gd name="T117" fmla="*/ 2147483647 h 307"/>
                    <a:gd name="T118" fmla="*/ 2147483647 w 315"/>
                    <a:gd name="T119" fmla="*/ 2147483647 h 307"/>
                    <a:gd name="T120" fmla="*/ 2147483647 w 315"/>
                    <a:gd name="T121" fmla="*/ 2147483647 h 3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307"/>
                    <a:gd name="T185" fmla="*/ 315 w 315"/>
                    <a:gd name="T186" fmla="*/ 307 h 3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307">
                      <a:moveTo>
                        <a:pt x="198" y="274"/>
                      </a:moveTo>
                      <a:lnTo>
                        <a:pt x="198" y="272"/>
                      </a:lnTo>
                      <a:lnTo>
                        <a:pt x="194" y="270"/>
                      </a:lnTo>
                      <a:lnTo>
                        <a:pt x="192" y="270"/>
                      </a:lnTo>
                      <a:lnTo>
                        <a:pt x="187" y="270"/>
                      </a:lnTo>
                      <a:lnTo>
                        <a:pt x="183" y="270"/>
                      </a:lnTo>
                      <a:lnTo>
                        <a:pt x="181" y="270"/>
                      </a:lnTo>
                      <a:lnTo>
                        <a:pt x="177" y="270"/>
                      </a:lnTo>
                      <a:lnTo>
                        <a:pt x="175" y="270"/>
                      </a:lnTo>
                      <a:lnTo>
                        <a:pt x="166" y="270"/>
                      </a:lnTo>
                      <a:lnTo>
                        <a:pt x="164" y="272"/>
                      </a:lnTo>
                      <a:lnTo>
                        <a:pt x="160" y="274"/>
                      </a:lnTo>
                      <a:lnTo>
                        <a:pt x="160" y="276"/>
                      </a:lnTo>
                      <a:lnTo>
                        <a:pt x="158" y="276"/>
                      </a:lnTo>
                      <a:lnTo>
                        <a:pt x="154" y="276"/>
                      </a:lnTo>
                      <a:lnTo>
                        <a:pt x="152" y="276"/>
                      </a:lnTo>
                      <a:lnTo>
                        <a:pt x="150" y="276"/>
                      </a:lnTo>
                      <a:lnTo>
                        <a:pt x="150" y="274"/>
                      </a:lnTo>
                      <a:lnTo>
                        <a:pt x="150" y="270"/>
                      </a:lnTo>
                      <a:lnTo>
                        <a:pt x="150" y="268"/>
                      </a:lnTo>
                      <a:lnTo>
                        <a:pt x="150" y="264"/>
                      </a:lnTo>
                      <a:lnTo>
                        <a:pt x="152" y="261"/>
                      </a:lnTo>
                      <a:lnTo>
                        <a:pt x="152" y="259"/>
                      </a:lnTo>
                      <a:lnTo>
                        <a:pt x="152" y="257"/>
                      </a:lnTo>
                      <a:lnTo>
                        <a:pt x="150" y="251"/>
                      </a:lnTo>
                      <a:lnTo>
                        <a:pt x="150" y="249"/>
                      </a:lnTo>
                      <a:lnTo>
                        <a:pt x="148" y="247"/>
                      </a:lnTo>
                      <a:lnTo>
                        <a:pt x="148" y="245"/>
                      </a:lnTo>
                      <a:lnTo>
                        <a:pt x="144" y="243"/>
                      </a:lnTo>
                      <a:lnTo>
                        <a:pt x="142" y="243"/>
                      </a:lnTo>
                      <a:lnTo>
                        <a:pt x="137" y="243"/>
                      </a:lnTo>
                      <a:lnTo>
                        <a:pt x="135" y="245"/>
                      </a:lnTo>
                      <a:lnTo>
                        <a:pt x="129" y="245"/>
                      </a:lnTo>
                      <a:lnTo>
                        <a:pt x="127" y="247"/>
                      </a:lnTo>
                      <a:lnTo>
                        <a:pt x="125" y="247"/>
                      </a:lnTo>
                      <a:lnTo>
                        <a:pt x="123" y="249"/>
                      </a:lnTo>
                      <a:lnTo>
                        <a:pt x="119" y="251"/>
                      </a:lnTo>
                      <a:lnTo>
                        <a:pt x="118" y="253"/>
                      </a:lnTo>
                      <a:lnTo>
                        <a:pt x="116" y="257"/>
                      </a:lnTo>
                      <a:lnTo>
                        <a:pt x="114" y="261"/>
                      </a:lnTo>
                      <a:lnTo>
                        <a:pt x="114" y="263"/>
                      </a:lnTo>
                      <a:lnTo>
                        <a:pt x="112" y="263"/>
                      </a:lnTo>
                      <a:lnTo>
                        <a:pt x="112" y="266"/>
                      </a:lnTo>
                      <a:lnTo>
                        <a:pt x="106" y="268"/>
                      </a:lnTo>
                      <a:lnTo>
                        <a:pt x="104" y="268"/>
                      </a:lnTo>
                      <a:lnTo>
                        <a:pt x="102" y="270"/>
                      </a:lnTo>
                      <a:lnTo>
                        <a:pt x="98" y="270"/>
                      </a:lnTo>
                      <a:lnTo>
                        <a:pt x="96" y="268"/>
                      </a:lnTo>
                      <a:lnTo>
                        <a:pt x="93" y="268"/>
                      </a:lnTo>
                      <a:lnTo>
                        <a:pt x="91" y="268"/>
                      </a:lnTo>
                      <a:lnTo>
                        <a:pt x="87" y="268"/>
                      </a:lnTo>
                      <a:lnTo>
                        <a:pt x="85" y="264"/>
                      </a:lnTo>
                      <a:lnTo>
                        <a:pt x="83" y="259"/>
                      </a:lnTo>
                      <a:lnTo>
                        <a:pt x="83" y="255"/>
                      </a:lnTo>
                      <a:lnTo>
                        <a:pt x="79" y="251"/>
                      </a:lnTo>
                      <a:lnTo>
                        <a:pt x="75" y="241"/>
                      </a:lnTo>
                      <a:lnTo>
                        <a:pt x="73" y="232"/>
                      </a:lnTo>
                      <a:lnTo>
                        <a:pt x="73" y="230"/>
                      </a:lnTo>
                      <a:lnTo>
                        <a:pt x="70" y="220"/>
                      </a:lnTo>
                      <a:lnTo>
                        <a:pt x="68" y="218"/>
                      </a:lnTo>
                      <a:lnTo>
                        <a:pt x="64" y="218"/>
                      </a:lnTo>
                      <a:lnTo>
                        <a:pt x="60" y="220"/>
                      </a:lnTo>
                      <a:lnTo>
                        <a:pt x="58" y="222"/>
                      </a:lnTo>
                      <a:lnTo>
                        <a:pt x="54" y="222"/>
                      </a:lnTo>
                      <a:lnTo>
                        <a:pt x="48" y="220"/>
                      </a:lnTo>
                      <a:lnTo>
                        <a:pt x="45" y="220"/>
                      </a:lnTo>
                      <a:lnTo>
                        <a:pt x="37" y="216"/>
                      </a:lnTo>
                      <a:lnTo>
                        <a:pt x="35" y="215"/>
                      </a:lnTo>
                      <a:lnTo>
                        <a:pt x="27" y="215"/>
                      </a:lnTo>
                      <a:lnTo>
                        <a:pt x="24" y="213"/>
                      </a:lnTo>
                      <a:lnTo>
                        <a:pt x="22" y="209"/>
                      </a:lnTo>
                      <a:lnTo>
                        <a:pt x="22" y="207"/>
                      </a:lnTo>
                      <a:lnTo>
                        <a:pt x="20" y="207"/>
                      </a:lnTo>
                      <a:lnTo>
                        <a:pt x="14" y="205"/>
                      </a:lnTo>
                      <a:lnTo>
                        <a:pt x="10" y="203"/>
                      </a:lnTo>
                      <a:lnTo>
                        <a:pt x="6" y="199"/>
                      </a:lnTo>
                      <a:lnTo>
                        <a:pt x="2" y="197"/>
                      </a:lnTo>
                      <a:lnTo>
                        <a:pt x="0" y="193"/>
                      </a:lnTo>
                      <a:lnTo>
                        <a:pt x="2" y="192"/>
                      </a:lnTo>
                      <a:lnTo>
                        <a:pt x="4" y="190"/>
                      </a:lnTo>
                      <a:lnTo>
                        <a:pt x="6" y="190"/>
                      </a:lnTo>
                      <a:lnTo>
                        <a:pt x="8" y="186"/>
                      </a:lnTo>
                      <a:lnTo>
                        <a:pt x="12" y="182"/>
                      </a:lnTo>
                      <a:lnTo>
                        <a:pt x="12" y="176"/>
                      </a:lnTo>
                      <a:lnTo>
                        <a:pt x="12" y="170"/>
                      </a:lnTo>
                      <a:lnTo>
                        <a:pt x="12" y="165"/>
                      </a:lnTo>
                      <a:lnTo>
                        <a:pt x="12" y="161"/>
                      </a:lnTo>
                      <a:lnTo>
                        <a:pt x="12" y="159"/>
                      </a:lnTo>
                      <a:lnTo>
                        <a:pt x="12" y="157"/>
                      </a:lnTo>
                      <a:lnTo>
                        <a:pt x="12" y="153"/>
                      </a:lnTo>
                      <a:lnTo>
                        <a:pt x="12" y="149"/>
                      </a:lnTo>
                      <a:lnTo>
                        <a:pt x="18" y="147"/>
                      </a:lnTo>
                      <a:lnTo>
                        <a:pt x="20" y="145"/>
                      </a:lnTo>
                      <a:lnTo>
                        <a:pt x="25" y="145"/>
                      </a:lnTo>
                      <a:lnTo>
                        <a:pt x="29" y="144"/>
                      </a:lnTo>
                      <a:lnTo>
                        <a:pt x="33" y="142"/>
                      </a:lnTo>
                      <a:lnTo>
                        <a:pt x="35" y="142"/>
                      </a:lnTo>
                      <a:lnTo>
                        <a:pt x="39" y="138"/>
                      </a:lnTo>
                      <a:lnTo>
                        <a:pt x="45" y="136"/>
                      </a:lnTo>
                      <a:lnTo>
                        <a:pt x="48" y="134"/>
                      </a:lnTo>
                      <a:lnTo>
                        <a:pt x="52" y="132"/>
                      </a:lnTo>
                      <a:lnTo>
                        <a:pt x="56" y="130"/>
                      </a:lnTo>
                      <a:lnTo>
                        <a:pt x="60" y="126"/>
                      </a:lnTo>
                      <a:lnTo>
                        <a:pt x="60" y="120"/>
                      </a:lnTo>
                      <a:lnTo>
                        <a:pt x="58" y="115"/>
                      </a:lnTo>
                      <a:lnTo>
                        <a:pt x="58" y="111"/>
                      </a:lnTo>
                      <a:lnTo>
                        <a:pt x="60" y="107"/>
                      </a:lnTo>
                      <a:lnTo>
                        <a:pt x="64" y="103"/>
                      </a:lnTo>
                      <a:lnTo>
                        <a:pt x="64" y="99"/>
                      </a:lnTo>
                      <a:lnTo>
                        <a:pt x="66" y="97"/>
                      </a:lnTo>
                      <a:lnTo>
                        <a:pt x="66" y="96"/>
                      </a:lnTo>
                      <a:lnTo>
                        <a:pt x="70" y="94"/>
                      </a:lnTo>
                      <a:lnTo>
                        <a:pt x="73" y="88"/>
                      </a:lnTo>
                      <a:lnTo>
                        <a:pt x="75" y="84"/>
                      </a:lnTo>
                      <a:lnTo>
                        <a:pt x="77" y="82"/>
                      </a:lnTo>
                      <a:lnTo>
                        <a:pt x="77" y="80"/>
                      </a:lnTo>
                      <a:lnTo>
                        <a:pt x="79" y="74"/>
                      </a:lnTo>
                      <a:lnTo>
                        <a:pt x="83" y="67"/>
                      </a:lnTo>
                      <a:lnTo>
                        <a:pt x="85" y="59"/>
                      </a:lnTo>
                      <a:lnTo>
                        <a:pt x="87" y="55"/>
                      </a:lnTo>
                      <a:lnTo>
                        <a:pt x="87" y="49"/>
                      </a:lnTo>
                      <a:lnTo>
                        <a:pt x="89" y="48"/>
                      </a:lnTo>
                      <a:lnTo>
                        <a:pt x="91" y="46"/>
                      </a:lnTo>
                      <a:lnTo>
                        <a:pt x="93" y="46"/>
                      </a:lnTo>
                      <a:lnTo>
                        <a:pt x="96" y="46"/>
                      </a:lnTo>
                      <a:lnTo>
                        <a:pt x="98" y="48"/>
                      </a:lnTo>
                      <a:lnTo>
                        <a:pt x="100" y="49"/>
                      </a:lnTo>
                      <a:lnTo>
                        <a:pt x="102" y="51"/>
                      </a:lnTo>
                      <a:lnTo>
                        <a:pt x="106" y="53"/>
                      </a:lnTo>
                      <a:lnTo>
                        <a:pt x="106" y="55"/>
                      </a:lnTo>
                      <a:lnTo>
                        <a:pt x="108" y="55"/>
                      </a:lnTo>
                      <a:lnTo>
                        <a:pt x="110" y="53"/>
                      </a:lnTo>
                      <a:lnTo>
                        <a:pt x="112" y="53"/>
                      </a:lnTo>
                      <a:lnTo>
                        <a:pt x="114" y="51"/>
                      </a:lnTo>
                      <a:lnTo>
                        <a:pt x="114" y="49"/>
                      </a:lnTo>
                      <a:lnTo>
                        <a:pt x="118" y="46"/>
                      </a:lnTo>
                      <a:lnTo>
                        <a:pt x="119" y="44"/>
                      </a:lnTo>
                      <a:lnTo>
                        <a:pt x="121" y="44"/>
                      </a:lnTo>
                      <a:lnTo>
                        <a:pt x="125" y="44"/>
                      </a:lnTo>
                      <a:lnTo>
                        <a:pt x="127" y="42"/>
                      </a:lnTo>
                      <a:lnTo>
                        <a:pt x="129" y="42"/>
                      </a:lnTo>
                      <a:lnTo>
                        <a:pt x="131" y="38"/>
                      </a:lnTo>
                      <a:lnTo>
                        <a:pt x="133" y="34"/>
                      </a:lnTo>
                      <a:lnTo>
                        <a:pt x="133" y="28"/>
                      </a:lnTo>
                      <a:lnTo>
                        <a:pt x="133" y="25"/>
                      </a:lnTo>
                      <a:lnTo>
                        <a:pt x="135" y="23"/>
                      </a:lnTo>
                      <a:lnTo>
                        <a:pt x="139" y="21"/>
                      </a:lnTo>
                      <a:lnTo>
                        <a:pt x="141" y="19"/>
                      </a:lnTo>
                      <a:lnTo>
                        <a:pt x="144" y="19"/>
                      </a:lnTo>
                      <a:lnTo>
                        <a:pt x="146" y="19"/>
                      </a:lnTo>
                      <a:lnTo>
                        <a:pt x="152" y="21"/>
                      </a:lnTo>
                      <a:lnTo>
                        <a:pt x="154" y="23"/>
                      </a:lnTo>
                      <a:lnTo>
                        <a:pt x="154" y="25"/>
                      </a:lnTo>
                      <a:lnTo>
                        <a:pt x="156" y="26"/>
                      </a:lnTo>
                      <a:lnTo>
                        <a:pt x="160" y="30"/>
                      </a:lnTo>
                      <a:lnTo>
                        <a:pt x="162" y="30"/>
                      </a:lnTo>
                      <a:lnTo>
                        <a:pt x="164" y="30"/>
                      </a:lnTo>
                      <a:lnTo>
                        <a:pt x="167" y="30"/>
                      </a:lnTo>
                      <a:lnTo>
                        <a:pt x="169" y="30"/>
                      </a:lnTo>
                      <a:lnTo>
                        <a:pt x="171" y="30"/>
                      </a:lnTo>
                      <a:lnTo>
                        <a:pt x="175" y="32"/>
                      </a:lnTo>
                      <a:lnTo>
                        <a:pt x="179" y="32"/>
                      </a:lnTo>
                      <a:lnTo>
                        <a:pt x="183" y="32"/>
                      </a:lnTo>
                      <a:lnTo>
                        <a:pt x="187" y="32"/>
                      </a:lnTo>
                      <a:lnTo>
                        <a:pt x="190" y="32"/>
                      </a:lnTo>
                      <a:lnTo>
                        <a:pt x="194" y="34"/>
                      </a:lnTo>
                      <a:lnTo>
                        <a:pt x="196" y="34"/>
                      </a:lnTo>
                      <a:lnTo>
                        <a:pt x="202" y="36"/>
                      </a:lnTo>
                      <a:lnTo>
                        <a:pt x="204" y="34"/>
                      </a:lnTo>
                      <a:lnTo>
                        <a:pt x="208" y="32"/>
                      </a:lnTo>
                      <a:lnTo>
                        <a:pt x="208" y="28"/>
                      </a:lnTo>
                      <a:lnTo>
                        <a:pt x="208" y="25"/>
                      </a:lnTo>
                      <a:lnTo>
                        <a:pt x="208" y="21"/>
                      </a:lnTo>
                      <a:lnTo>
                        <a:pt x="208" y="15"/>
                      </a:lnTo>
                      <a:lnTo>
                        <a:pt x="206" y="11"/>
                      </a:lnTo>
                      <a:lnTo>
                        <a:pt x="204" y="7"/>
                      </a:lnTo>
                      <a:lnTo>
                        <a:pt x="206" y="5"/>
                      </a:lnTo>
                      <a:lnTo>
                        <a:pt x="210" y="3"/>
                      </a:lnTo>
                      <a:lnTo>
                        <a:pt x="215" y="1"/>
                      </a:lnTo>
                      <a:lnTo>
                        <a:pt x="217" y="0"/>
                      </a:lnTo>
                      <a:lnTo>
                        <a:pt x="221" y="1"/>
                      </a:lnTo>
                      <a:lnTo>
                        <a:pt x="227" y="5"/>
                      </a:lnTo>
                      <a:lnTo>
                        <a:pt x="227" y="7"/>
                      </a:lnTo>
                      <a:lnTo>
                        <a:pt x="229" y="9"/>
                      </a:lnTo>
                      <a:lnTo>
                        <a:pt x="225" y="19"/>
                      </a:lnTo>
                      <a:lnTo>
                        <a:pt x="223" y="23"/>
                      </a:lnTo>
                      <a:lnTo>
                        <a:pt x="223" y="25"/>
                      </a:lnTo>
                      <a:lnTo>
                        <a:pt x="225" y="26"/>
                      </a:lnTo>
                      <a:lnTo>
                        <a:pt x="229" y="30"/>
                      </a:lnTo>
                      <a:lnTo>
                        <a:pt x="231" y="34"/>
                      </a:lnTo>
                      <a:lnTo>
                        <a:pt x="237" y="40"/>
                      </a:lnTo>
                      <a:lnTo>
                        <a:pt x="240" y="44"/>
                      </a:lnTo>
                      <a:lnTo>
                        <a:pt x="242" y="44"/>
                      </a:lnTo>
                      <a:lnTo>
                        <a:pt x="248" y="42"/>
                      </a:lnTo>
                      <a:lnTo>
                        <a:pt x="252" y="40"/>
                      </a:lnTo>
                      <a:lnTo>
                        <a:pt x="254" y="38"/>
                      </a:lnTo>
                      <a:lnTo>
                        <a:pt x="256" y="38"/>
                      </a:lnTo>
                      <a:lnTo>
                        <a:pt x="258" y="38"/>
                      </a:lnTo>
                      <a:lnTo>
                        <a:pt x="261" y="38"/>
                      </a:lnTo>
                      <a:lnTo>
                        <a:pt x="261" y="42"/>
                      </a:lnTo>
                      <a:lnTo>
                        <a:pt x="260" y="46"/>
                      </a:lnTo>
                      <a:lnTo>
                        <a:pt x="260" y="48"/>
                      </a:lnTo>
                      <a:lnTo>
                        <a:pt x="265" y="49"/>
                      </a:lnTo>
                      <a:lnTo>
                        <a:pt x="269" y="49"/>
                      </a:lnTo>
                      <a:lnTo>
                        <a:pt x="271" y="49"/>
                      </a:lnTo>
                      <a:lnTo>
                        <a:pt x="273" y="53"/>
                      </a:lnTo>
                      <a:lnTo>
                        <a:pt x="275" y="53"/>
                      </a:lnTo>
                      <a:lnTo>
                        <a:pt x="279" y="55"/>
                      </a:lnTo>
                      <a:lnTo>
                        <a:pt x="279" y="63"/>
                      </a:lnTo>
                      <a:lnTo>
                        <a:pt x="275" y="69"/>
                      </a:lnTo>
                      <a:lnTo>
                        <a:pt x="273" y="72"/>
                      </a:lnTo>
                      <a:lnTo>
                        <a:pt x="271" y="76"/>
                      </a:lnTo>
                      <a:lnTo>
                        <a:pt x="269" y="80"/>
                      </a:lnTo>
                      <a:lnTo>
                        <a:pt x="267" y="84"/>
                      </a:lnTo>
                      <a:lnTo>
                        <a:pt x="267" y="88"/>
                      </a:lnTo>
                      <a:lnTo>
                        <a:pt x="269" y="94"/>
                      </a:lnTo>
                      <a:lnTo>
                        <a:pt x="269" y="97"/>
                      </a:lnTo>
                      <a:lnTo>
                        <a:pt x="269" y="103"/>
                      </a:lnTo>
                      <a:lnTo>
                        <a:pt x="267" y="103"/>
                      </a:lnTo>
                      <a:lnTo>
                        <a:pt x="263" y="103"/>
                      </a:lnTo>
                      <a:lnTo>
                        <a:pt x="260" y="101"/>
                      </a:lnTo>
                      <a:lnTo>
                        <a:pt x="254" y="99"/>
                      </a:lnTo>
                      <a:lnTo>
                        <a:pt x="250" y="97"/>
                      </a:lnTo>
                      <a:lnTo>
                        <a:pt x="250" y="96"/>
                      </a:lnTo>
                      <a:lnTo>
                        <a:pt x="248" y="96"/>
                      </a:lnTo>
                      <a:lnTo>
                        <a:pt x="246" y="96"/>
                      </a:lnTo>
                      <a:lnTo>
                        <a:pt x="242" y="97"/>
                      </a:lnTo>
                      <a:lnTo>
                        <a:pt x="240" y="99"/>
                      </a:lnTo>
                      <a:lnTo>
                        <a:pt x="238" y="103"/>
                      </a:lnTo>
                      <a:lnTo>
                        <a:pt x="237" y="109"/>
                      </a:lnTo>
                      <a:lnTo>
                        <a:pt x="235" y="113"/>
                      </a:lnTo>
                      <a:lnTo>
                        <a:pt x="233" y="115"/>
                      </a:lnTo>
                      <a:lnTo>
                        <a:pt x="229" y="115"/>
                      </a:lnTo>
                      <a:lnTo>
                        <a:pt x="223" y="115"/>
                      </a:lnTo>
                      <a:lnTo>
                        <a:pt x="217" y="119"/>
                      </a:lnTo>
                      <a:lnTo>
                        <a:pt x="217" y="120"/>
                      </a:lnTo>
                      <a:lnTo>
                        <a:pt x="215" y="122"/>
                      </a:lnTo>
                      <a:lnTo>
                        <a:pt x="215" y="124"/>
                      </a:lnTo>
                      <a:lnTo>
                        <a:pt x="219" y="126"/>
                      </a:lnTo>
                      <a:lnTo>
                        <a:pt x="223" y="126"/>
                      </a:lnTo>
                      <a:lnTo>
                        <a:pt x="227" y="124"/>
                      </a:lnTo>
                      <a:lnTo>
                        <a:pt x="237" y="120"/>
                      </a:lnTo>
                      <a:lnTo>
                        <a:pt x="237" y="124"/>
                      </a:lnTo>
                      <a:lnTo>
                        <a:pt x="233" y="132"/>
                      </a:lnTo>
                      <a:lnTo>
                        <a:pt x="229" y="134"/>
                      </a:lnTo>
                      <a:lnTo>
                        <a:pt x="225" y="140"/>
                      </a:lnTo>
                      <a:lnTo>
                        <a:pt x="225" y="142"/>
                      </a:lnTo>
                      <a:lnTo>
                        <a:pt x="223" y="147"/>
                      </a:lnTo>
                      <a:lnTo>
                        <a:pt x="221" y="153"/>
                      </a:lnTo>
                      <a:lnTo>
                        <a:pt x="219" y="159"/>
                      </a:lnTo>
                      <a:lnTo>
                        <a:pt x="217" y="163"/>
                      </a:lnTo>
                      <a:lnTo>
                        <a:pt x="219" y="167"/>
                      </a:lnTo>
                      <a:lnTo>
                        <a:pt x="221" y="168"/>
                      </a:lnTo>
                      <a:lnTo>
                        <a:pt x="221" y="170"/>
                      </a:lnTo>
                      <a:lnTo>
                        <a:pt x="221" y="174"/>
                      </a:lnTo>
                      <a:lnTo>
                        <a:pt x="223" y="174"/>
                      </a:lnTo>
                      <a:lnTo>
                        <a:pt x="223" y="178"/>
                      </a:lnTo>
                      <a:lnTo>
                        <a:pt x="225" y="180"/>
                      </a:lnTo>
                      <a:lnTo>
                        <a:pt x="225" y="182"/>
                      </a:lnTo>
                      <a:lnTo>
                        <a:pt x="227" y="184"/>
                      </a:lnTo>
                      <a:lnTo>
                        <a:pt x="231" y="186"/>
                      </a:lnTo>
                      <a:lnTo>
                        <a:pt x="235" y="184"/>
                      </a:lnTo>
                      <a:lnTo>
                        <a:pt x="237" y="184"/>
                      </a:lnTo>
                      <a:lnTo>
                        <a:pt x="238" y="184"/>
                      </a:lnTo>
                      <a:lnTo>
                        <a:pt x="238" y="182"/>
                      </a:lnTo>
                      <a:lnTo>
                        <a:pt x="244" y="180"/>
                      </a:lnTo>
                      <a:lnTo>
                        <a:pt x="250" y="176"/>
                      </a:lnTo>
                      <a:lnTo>
                        <a:pt x="258" y="170"/>
                      </a:lnTo>
                      <a:lnTo>
                        <a:pt x="258" y="168"/>
                      </a:lnTo>
                      <a:lnTo>
                        <a:pt x="260" y="167"/>
                      </a:lnTo>
                      <a:lnTo>
                        <a:pt x="267" y="159"/>
                      </a:lnTo>
                      <a:lnTo>
                        <a:pt x="269" y="157"/>
                      </a:lnTo>
                      <a:lnTo>
                        <a:pt x="271" y="155"/>
                      </a:lnTo>
                      <a:lnTo>
                        <a:pt x="279" y="147"/>
                      </a:lnTo>
                      <a:lnTo>
                        <a:pt x="286" y="142"/>
                      </a:lnTo>
                      <a:lnTo>
                        <a:pt x="290" y="136"/>
                      </a:lnTo>
                      <a:lnTo>
                        <a:pt x="292" y="134"/>
                      </a:lnTo>
                      <a:lnTo>
                        <a:pt x="296" y="132"/>
                      </a:lnTo>
                      <a:lnTo>
                        <a:pt x="300" y="130"/>
                      </a:lnTo>
                      <a:lnTo>
                        <a:pt x="306" y="136"/>
                      </a:lnTo>
                      <a:lnTo>
                        <a:pt x="309" y="142"/>
                      </a:lnTo>
                      <a:lnTo>
                        <a:pt x="313" y="147"/>
                      </a:lnTo>
                      <a:lnTo>
                        <a:pt x="315" y="153"/>
                      </a:lnTo>
                      <a:lnTo>
                        <a:pt x="315" y="157"/>
                      </a:lnTo>
                      <a:lnTo>
                        <a:pt x="313" y="159"/>
                      </a:lnTo>
                      <a:lnTo>
                        <a:pt x="313" y="161"/>
                      </a:lnTo>
                      <a:lnTo>
                        <a:pt x="309" y="165"/>
                      </a:lnTo>
                      <a:lnTo>
                        <a:pt x="308" y="165"/>
                      </a:lnTo>
                      <a:lnTo>
                        <a:pt x="302" y="170"/>
                      </a:lnTo>
                      <a:lnTo>
                        <a:pt x="296" y="174"/>
                      </a:lnTo>
                      <a:lnTo>
                        <a:pt x="294" y="176"/>
                      </a:lnTo>
                      <a:lnTo>
                        <a:pt x="292" y="178"/>
                      </a:lnTo>
                      <a:lnTo>
                        <a:pt x="290" y="180"/>
                      </a:lnTo>
                      <a:lnTo>
                        <a:pt x="290" y="182"/>
                      </a:lnTo>
                      <a:lnTo>
                        <a:pt x="288" y="184"/>
                      </a:lnTo>
                      <a:lnTo>
                        <a:pt x="288" y="188"/>
                      </a:lnTo>
                      <a:lnTo>
                        <a:pt x="286" y="192"/>
                      </a:lnTo>
                      <a:lnTo>
                        <a:pt x="284" y="193"/>
                      </a:lnTo>
                      <a:lnTo>
                        <a:pt x="281" y="193"/>
                      </a:lnTo>
                      <a:lnTo>
                        <a:pt x="279" y="193"/>
                      </a:lnTo>
                      <a:lnTo>
                        <a:pt x="275" y="193"/>
                      </a:lnTo>
                      <a:lnTo>
                        <a:pt x="273" y="192"/>
                      </a:lnTo>
                      <a:lnTo>
                        <a:pt x="269" y="192"/>
                      </a:lnTo>
                      <a:lnTo>
                        <a:pt x="265" y="193"/>
                      </a:lnTo>
                      <a:lnTo>
                        <a:pt x="263" y="195"/>
                      </a:lnTo>
                      <a:lnTo>
                        <a:pt x="263" y="197"/>
                      </a:lnTo>
                      <a:lnTo>
                        <a:pt x="267" y="201"/>
                      </a:lnTo>
                      <a:lnTo>
                        <a:pt x="271" y="203"/>
                      </a:lnTo>
                      <a:lnTo>
                        <a:pt x="273" y="203"/>
                      </a:lnTo>
                      <a:lnTo>
                        <a:pt x="275" y="207"/>
                      </a:lnTo>
                      <a:lnTo>
                        <a:pt x="277" y="207"/>
                      </a:lnTo>
                      <a:lnTo>
                        <a:pt x="281" y="209"/>
                      </a:lnTo>
                      <a:lnTo>
                        <a:pt x="284" y="213"/>
                      </a:lnTo>
                      <a:lnTo>
                        <a:pt x="286" y="216"/>
                      </a:lnTo>
                      <a:lnTo>
                        <a:pt x="288" y="218"/>
                      </a:lnTo>
                      <a:lnTo>
                        <a:pt x="288" y="220"/>
                      </a:lnTo>
                      <a:lnTo>
                        <a:pt x="288" y="222"/>
                      </a:lnTo>
                      <a:lnTo>
                        <a:pt x="288" y="224"/>
                      </a:lnTo>
                      <a:lnTo>
                        <a:pt x="288" y="226"/>
                      </a:lnTo>
                      <a:lnTo>
                        <a:pt x="284" y="230"/>
                      </a:lnTo>
                      <a:lnTo>
                        <a:pt x="283" y="232"/>
                      </a:lnTo>
                      <a:lnTo>
                        <a:pt x="283" y="236"/>
                      </a:lnTo>
                      <a:lnTo>
                        <a:pt x="283" y="238"/>
                      </a:lnTo>
                      <a:lnTo>
                        <a:pt x="283" y="241"/>
                      </a:lnTo>
                      <a:lnTo>
                        <a:pt x="283" y="243"/>
                      </a:lnTo>
                      <a:lnTo>
                        <a:pt x="283" y="245"/>
                      </a:lnTo>
                      <a:lnTo>
                        <a:pt x="281" y="251"/>
                      </a:lnTo>
                      <a:lnTo>
                        <a:pt x="277" y="255"/>
                      </a:lnTo>
                      <a:lnTo>
                        <a:pt x="273" y="259"/>
                      </a:lnTo>
                      <a:lnTo>
                        <a:pt x="271" y="261"/>
                      </a:lnTo>
                      <a:lnTo>
                        <a:pt x="271" y="266"/>
                      </a:lnTo>
                      <a:lnTo>
                        <a:pt x="269" y="272"/>
                      </a:lnTo>
                      <a:lnTo>
                        <a:pt x="269" y="274"/>
                      </a:lnTo>
                      <a:lnTo>
                        <a:pt x="269" y="276"/>
                      </a:lnTo>
                      <a:lnTo>
                        <a:pt x="271" y="280"/>
                      </a:lnTo>
                      <a:lnTo>
                        <a:pt x="271" y="284"/>
                      </a:lnTo>
                      <a:lnTo>
                        <a:pt x="273" y="287"/>
                      </a:lnTo>
                      <a:lnTo>
                        <a:pt x="273" y="289"/>
                      </a:lnTo>
                      <a:lnTo>
                        <a:pt x="269" y="291"/>
                      </a:lnTo>
                      <a:lnTo>
                        <a:pt x="263" y="291"/>
                      </a:lnTo>
                      <a:lnTo>
                        <a:pt x="260" y="295"/>
                      </a:lnTo>
                      <a:lnTo>
                        <a:pt x="254" y="299"/>
                      </a:lnTo>
                      <a:lnTo>
                        <a:pt x="250" y="303"/>
                      </a:lnTo>
                      <a:lnTo>
                        <a:pt x="246" y="305"/>
                      </a:lnTo>
                      <a:lnTo>
                        <a:pt x="244" y="305"/>
                      </a:lnTo>
                      <a:lnTo>
                        <a:pt x="242" y="307"/>
                      </a:lnTo>
                      <a:lnTo>
                        <a:pt x="237" y="307"/>
                      </a:lnTo>
                      <a:lnTo>
                        <a:pt x="233" y="307"/>
                      </a:lnTo>
                      <a:lnTo>
                        <a:pt x="229" y="305"/>
                      </a:lnTo>
                      <a:lnTo>
                        <a:pt x="225" y="305"/>
                      </a:lnTo>
                      <a:lnTo>
                        <a:pt x="223" y="307"/>
                      </a:lnTo>
                      <a:lnTo>
                        <a:pt x="219" y="307"/>
                      </a:lnTo>
                      <a:lnTo>
                        <a:pt x="215" y="307"/>
                      </a:lnTo>
                      <a:lnTo>
                        <a:pt x="212" y="307"/>
                      </a:lnTo>
                      <a:lnTo>
                        <a:pt x="210" y="305"/>
                      </a:lnTo>
                      <a:lnTo>
                        <a:pt x="206" y="305"/>
                      </a:lnTo>
                      <a:lnTo>
                        <a:pt x="208" y="303"/>
                      </a:lnTo>
                      <a:lnTo>
                        <a:pt x="210" y="299"/>
                      </a:lnTo>
                      <a:lnTo>
                        <a:pt x="208" y="297"/>
                      </a:lnTo>
                      <a:lnTo>
                        <a:pt x="208" y="295"/>
                      </a:lnTo>
                      <a:lnTo>
                        <a:pt x="208" y="291"/>
                      </a:lnTo>
                      <a:lnTo>
                        <a:pt x="206" y="291"/>
                      </a:lnTo>
                      <a:lnTo>
                        <a:pt x="204" y="286"/>
                      </a:lnTo>
                      <a:lnTo>
                        <a:pt x="204" y="284"/>
                      </a:lnTo>
                      <a:lnTo>
                        <a:pt x="202" y="282"/>
                      </a:lnTo>
                      <a:lnTo>
                        <a:pt x="202" y="280"/>
                      </a:lnTo>
                      <a:lnTo>
                        <a:pt x="200" y="276"/>
                      </a:lnTo>
                      <a:lnTo>
                        <a:pt x="198" y="274"/>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00" name="Freeform 247"/>
                <p:cNvSpPr>
                  <a:spLocks/>
                </p:cNvSpPr>
                <p:nvPr/>
              </p:nvSpPr>
              <p:spPr bwMode="auto">
                <a:xfrm>
                  <a:off x="3112032" y="4290143"/>
                  <a:ext cx="355309" cy="489872"/>
                </a:xfrm>
                <a:custGeom>
                  <a:avLst/>
                  <a:gdLst>
                    <a:gd name="T0" fmla="*/ 2147483647 w 357"/>
                    <a:gd name="T1" fmla="*/ 2147483647 h 488"/>
                    <a:gd name="T2" fmla="*/ 2147483647 w 357"/>
                    <a:gd name="T3" fmla="*/ 2147483647 h 488"/>
                    <a:gd name="T4" fmla="*/ 2147483647 w 357"/>
                    <a:gd name="T5" fmla="*/ 2147483647 h 488"/>
                    <a:gd name="T6" fmla="*/ 2147483647 w 357"/>
                    <a:gd name="T7" fmla="*/ 2147483647 h 488"/>
                    <a:gd name="T8" fmla="*/ 2147483647 w 357"/>
                    <a:gd name="T9" fmla="*/ 2147483647 h 488"/>
                    <a:gd name="T10" fmla="*/ 2147483647 w 357"/>
                    <a:gd name="T11" fmla="*/ 2147483647 h 488"/>
                    <a:gd name="T12" fmla="*/ 2147483647 w 357"/>
                    <a:gd name="T13" fmla="*/ 2147483647 h 488"/>
                    <a:gd name="T14" fmla="*/ 2147483647 w 357"/>
                    <a:gd name="T15" fmla="*/ 2147483647 h 488"/>
                    <a:gd name="T16" fmla="*/ 2147483647 w 357"/>
                    <a:gd name="T17" fmla="*/ 2147483647 h 488"/>
                    <a:gd name="T18" fmla="*/ 2147483647 w 357"/>
                    <a:gd name="T19" fmla="*/ 2147483647 h 488"/>
                    <a:gd name="T20" fmla="*/ 2147483647 w 357"/>
                    <a:gd name="T21" fmla="*/ 2147483647 h 488"/>
                    <a:gd name="T22" fmla="*/ 2147483647 w 357"/>
                    <a:gd name="T23" fmla="*/ 2147483647 h 488"/>
                    <a:gd name="T24" fmla="*/ 2147483647 w 357"/>
                    <a:gd name="T25" fmla="*/ 2147483647 h 488"/>
                    <a:gd name="T26" fmla="*/ 2147483647 w 357"/>
                    <a:gd name="T27" fmla="*/ 2147483647 h 488"/>
                    <a:gd name="T28" fmla="*/ 2147483647 w 357"/>
                    <a:gd name="T29" fmla="*/ 2147483647 h 488"/>
                    <a:gd name="T30" fmla="*/ 2147483647 w 357"/>
                    <a:gd name="T31" fmla="*/ 2147483647 h 488"/>
                    <a:gd name="T32" fmla="*/ 2147483647 w 357"/>
                    <a:gd name="T33" fmla="*/ 2147483647 h 488"/>
                    <a:gd name="T34" fmla="*/ 2147483647 w 357"/>
                    <a:gd name="T35" fmla="*/ 2147483647 h 488"/>
                    <a:gd name="T36" fmla="*/ 2147483647 w 357"/>
                    <a:gd name="T37" fmla="*/ 2147483647 h 488"/>
                    <a:gd name="T38" fmla="*/ 2147483647 w 357"/>
                    <a:gd name="T39" fmla="*/ 2147483647 h 488"/>
                    <a:gd name="T40" fmla="*/ 2147483647 w 357"/>
                    <a:gd name="T41" fmla="*/ 2147483647 h 488"/>
                    <a:gd name="T42" fmla="*/ 2147483647 w 357"/>
                    <a:gd name="T43" fmla="*/ 2147483647 h 488"/>
                    <a:gd name="T44" fmla="*/ 2147483647 w 357"/>
                    <a:gd name="T45" fmla="*/ 2147483647 h 488"/>
                    <a:gd name="T46" fmla="*/ 2147483647 w 357"/>
                    <a:gd name="T47" fmla="*/ 2147483647 h 488"/>
                    <a:gd name="T48" fmla="*/ 2147483647 w 357"/>
                    <a:gd name="T49" fmla="*/ 2147483647 h 488"/>
                    <a:gd name="T50" fmla="*/ 2147483647 w 357"/>
                    <a:gd name="T51" fmla="*/ 2147483647 h 488"/>
                    <a:gd name="T52" fmla="*/ 2147483647 w 357"/>
                    <a:gd name="T53" fmla="*/ 2147483647 h 488"/>
                    <a:gd name="T54" fmla="*/ 2147483647 w 357"/>
                    <a:gd name="T55" fmla="*/ 2147483647 h 488"/>
                    <a:gd name="T56" fmla="*/ 2147483647 w 357"/>
                    <a:gd name="T57" fmla="*/ 2147483647 h 488"/>
                    <a:gd name="T58" fmla="*/ 2147483647 w 357"/>
                    <a:gd name="T59" fmla="*/ 2147483647 h 488"/>
                    <a:gd name="T60" fmla="*/ 2147483647 w 357"/>
                    <a:gd name="T61" fmla="*/ 2147483647 h 488"/>
                    <a:gd name="T62" fmla="*/ 2147483647 w 357"/>
                    <a:gd name="T63" fmla="*/ 2147483647 h 488"/>
                    <a:gd name="T64" fmla="*/ 2147483647 w 357"/>
                    <a:gd name="T65" fmla="*/ 2147483647 h 488"/>
                    <a:gd name="T66" fmla="*/ 2147483647 w 357"/>
                    <a:gd name="T67" fmla="*/ 2147483647 h 488"/>
                    <a:gd name="T68" fmla="*/ 2147483647 w 357"/>
                    <a:gd name="T69" fmla="*/ 2147483647 h 488"/>
                    <a:gd name="T70" fmla="*/ 2147483647 w 357"/>
                    <a:gd name="T71" fmla="*/ 2147483647 h 488"/>
                    <a:gd name="T72" fmla="*/ 2147483647 w 357"/>
                    <a:gd name="T73" fmla="*/ 2147483647 h 488"/>
                    <a:gd name="T74" fmla="*/ 2147483647 w 357"/>
                    <a:gd name="T75" fmla="*/ 2147483647 h 488"/>
                    <a:gd name="T76" fmla="*/ 2147483647 w 357"/>
                    <a:gd name="T77" fmla="*/ 2147483647 h 488"/>
                    <a:gd name="T78" fmla="*/ 2147483647 w 357"/>
                    <a:gd name="T79" fmla="*/ 2147483647 h 488"/>
                    <a:gd name="T80" fmla="*/ 2147483647 w 357"/>
                    <a:gd name="T81" fmla="*/ 2147483647 h 488"/>
                    <a:gd name="T82" fmla="*/ 2147483647 w 357"/>
                    <a:gd name="T83" fmla="*/ 2147483647 h 488"/>
                    <a:gd name="T84" fmla="*/ 2147483647 w 357"/>
                    <a:gd name="T85" fmla="*/ 2147483647 h 488"/>
                    <a:gd name="T86" fmla="*/ 2147483647 w 357"/>
                    <a:gd name="T87" fmla="*/ 2147483647 h 488"/>
                    <a:gd name="T88" fmla="*/ 2147483647 w 357"/>
                    <a:gd name="T89" fmla="*/ 2147483647 h 488"/>
                    <a:gd name="T90" fmla="*/ 2147483647 w 357"/>
                    <a:gd name="T91" fmla="*/ 2147483647 h 488"/>
                    <a:gd name="T92" fmla="*/ 2147483647 w 357"/>
                    <a:gd name="T93" fmla="*/ 2147483647 h 488"/>
                    <a:gd name="T94" fmla="*/ 2147483647 w 357"/>
                    <a:gd name="T95" fmla="*/ 2147483647 h 488"/>
                    <a:gd name="T96" fmla="*/ 2147483647 w 357"/>
                    <a:gd name="T97" fmla="*/ 2147483647 h 488"/>
                    <a:gd name="T98" fmla="*/ 2147483647 w 357"/>
                    <a:gd name="T99" fmla="*/ 2147483647 h 488"/>
                    <a:gd name="T100" fmla="*/ 2147483647 w 357"/>
                    <a:gd name="T101" fmla="*/ 2147483647 h 488"/>
                    <a:gd name="T102" fmla="*/ 2147483647 w 357"/>
                    <a:gd name="T103" fmla="*/ 2147483647 h 488"/>
                    <a:gd name="T104" fmla="*/ 2147483647 w 357"/>
                    <a:gd name="T105" fmla="*/ 2147483647 h 488"/>
                    <a:gd name="T106" fmla="*/ 2147483647 w 357"/>
                    <a:gd name="T107" fmla="*/ 2147483647 h 488"/>
                    <a:gd name="T108" fmla="*/ 2147483647 w 357"/>
                    <a:gd name="T109" fmla="*/ 2147483647 h 488"/>
                    <a:gd name="T110" fmla="*/ 2147483647 w 357"/>
                    <a:gd name="T111" fmla="*/ 2147483647 h 488"/>
                    <a:gd name="T112" fmla="*/ 2147483647 w 357"/>
                    <a:gd name="T113" fmla="*/ 2147483647 h 488"/>
                    <a:gd name="T114" fmla="*/ 2147483647 w 357"/>
                    <a:gd name="T115" fmla="*/ 2147483647 h 488"/>
                    <a:gd name="T116" fmla="*/ 2147483647 w 357"/>
                    <a:gd name="T117" fmla="*/ 2147483647 h 488"/>
                    <a:gd name="T118" fmla="*/ 2147483647 w 357"/>
                    <a:gd name="T119" fmla="*/ 2147483647 h 488"/>
                    <a:gd name="T120" fmla="*/ 2147483647 w 357"/>
                    <a:gd name="T121" fmla="*/ 2147483647 h 488"/>
                    <a:gd name="T122" fmla="*/ 2147483647 w 357"/>
                    <a:gd name="T123" fmla="*/ 2147483647 h 488"/>
                    <a:gd name="T124" fmla="*/ 2147483647 w 357"/>
                    <a:gd name="T125" fmla="*/ 2147483647 h 4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7"/>
                    <a:gd name="T190" fmla="*/ 0 h 488"/>
                    <a:gd name="T191" fmla="*/ 357 w 357"/>
                    <a:gd name="T192" fmla="*/ 488 h 4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7" h="488">
                      <a:moveTo>
                        <a:pt x="288" y="284"/>
                      </a:moveTo>
                      <a:lnTo>
                        <a:pt x="291" y="282"/>
                      </a:lnTo>
                      <a:lnTo>
                        <a:pt x="295" y="280"/>
                      </a:lnTo>
                      <a:lnTo>
                        <a:pt x="299" y="280"/>
                      </a:lnTo>
                      <a:lnTo>
                        <a:pt x="305" y="278"/>
                      </a:lnTo>
                      <a:lnTo>
                        <a:pt x="311" y="278"/>
                      </a:lnTo>
                      <a:lnTo>
                        <a:pt x="314" y="277"/>
                      </a:lnTo>
                      <a:lnTo>
                        <a:pt x="316" y="275"/>
                      </a:lnTo>
                      <a:lnTo>
                        <a:pt x="318" y="271"/>
                      </a:lnTo>
                      <a:lnTo>
                        <a:pt x="320" y="267"/>
                      </a:lnTo>
                      <a:lnTo>
                        <a:pt x="322" y="263"/>
                      </a:lnTo>
                      <a:lnTo>
                        <a:pt x="320" y="263"/>
                      </a:lnTo>
                      <a:lnTo>
                        <a:pt x="316" y="259"/>
                      </a:lnTo>
                      <a:lnTo>
                        <a:pt x="312" y="259"/>
                      </a:lnTo>
                      <a:lnTo>
                        <a:pt x="307" y="257"/>
                      </a:lnTo>
                      <a:lnTo>
                        <a:pt x="303" y="257"/>
                      </a:lnTo>
                      <a:lnTo>
                        <a:pt x="297" y="257"/>
                      </a:lnTo>
                      <a:lnTo>
                        <a:pt x="293" y="255"/>
                      </a:lnTo>
                      <a:lnTo>
                        <a:pt x="286" y="254"/>
                      </a:lnTo>
                      <a:lnTo>
                        <a:pt x="282" y="252"/>
                      </a:lnTo>
                      <a:lnTo>
                        <a:pt x="280" y="252"/>
                      </a:lnTo>
                      <a:lnTo>
                        <a:pt x="276" y="248"/>
                      </a:lnTo>
                      <a:lnTo>
                        <a:pt x="274" y="248"/>
                      </a:lnTo>
                      <a:lnTo>
                        <a:pt x="272" y="246"/>
                      </a:lnTo>
                      <a:lnTo>
                        <a:pt x="264" y="242"/>
                      </a:lnTo>
                      <a:lnTo>
                        <a:pt x="263" y="238"/>
                      </a:lnTo>
                      <a:lnTo>
                        <a:pt x="266" y="232"/>
                      </a:lnTo>
                      <a:lnTo>
                        <a:pt x="264" y="227"/>
                      </a:lnTo>
                      <a:lnTo>
                        <a:pt x="259" y="223"/>
                      </a:lnTo>
                      <a:lnTo>
                        <a:pt x="259" y="217"/>
                      </a:lnTo>
                      <a:lnTo>
                        <a:pt x="263" y="211"/>
                      </a:lnTo>
                      <a:lnTo>
                        <a:pt x="266" y="207"/>
                      </a:lnTo>
                      <a:lnTo>
                        <a:pt x="266" y="206"/>
                      </a:lnTo>
                      <a:lnTo>
                        <a:pt x="268" y="200"/>
                      </a:lnTo>
                      <a:lnTo>
                        <a:pt x="272" y="190"/>
                      </a:lnTo>
                      <a:lnTo>
                        <a:pt x="276" y="177"/>
                      </a:lnTo>
                      <a:lnTo>
                        <a:pt x="278" y="167"/>
                      </a:lnTo>
                      <a:lnTo>
                        <a:pt x="282" y="161"/>
                      </a:lnTo>
                      <a:lnTo>
                        <a:pt x="282" y="159"/>
                      </a:lnTo>
                      <a:lnTo>
                        <a:pt x="284" y="154"/>
                      </a:lnTo>
                      <a:lnTo>
                        <a:pt x="289" y="150"/>
                      </a:lnTo>
                      <a:lnTo>
                        <a:pt x="289" y="146"/>
                      </a:lnTo>
                      <a:lnTo>
                        <a:pt x="295" y="140"/>
                      </a:lnTo>
                      <a:lnTo>
                        <a:pt x="299" y="136"/>
                      </a:lnTo>
                      <a:lnTo>
                        <a:pt x="301" y="135"/>
                      </a:lnTo>
                      <a:lnTo>
                        <a:pt x="305" y="133"/>
                      </a:lnTo>
                      <a:lnTo>
                        <a:pt x="307" y="127"/>
                      </a:lnTo>
                      <a:lnTo>
                        <a:pt x="299" y="125"/>
                      </a:lnTo>
                      <a:lnTo>
                        <a:pt x="293" y="123"/>
                      </a:lnTo>
                      <a:lnTo>
                        <a:pt x="286" y="121"/>
                      </a:lnTo>
                      <a:lnTo>
                        <a:pt x="276" y="115"/>
                      </a:lnTo>
                      <a:lnTo>
                        <a:pt x="272" y="111"/>
                      </a:lnTo>
                      <a:lnTo>
                        <a:pt x="266" y="108"/>
                      </a:lnTo>
                      <a:lnTo>
                        <a:pt x="263" y="108"/>
                      </a:lnTo>
                      <a:lnTo>
                        <a:pt x="261" y="108"/>
                      </a:lnTo>
                      <a:lnTo>
                        <a:pt x="257" y="108"/>
                      </a:lnTo>
                      <a:lnTo>
                        <a:pt x="255" y="111"/>
                      </a:lnTo>
                      <a:lnTo>
                        <a:pt x="251" y="119"/>
                      </a:lnTo>
                      <a:lnTo>
                        <a:pt x="249" y="121"/>
                      </a:lnTo>
                      <a:lnTo>
                        <a:pt x="245" y="123"/>
                      </a:lnTo>
                      <a:lnTo>
                        <a:pt x="241" y="129"/>
                      </a:lnTo>
                      <a:lnTo>
                        <a:pt x="238" y="131"/>
                      </a:lnTo>
                      <a:lnTo>
                        <a:pt x="234" y="131"/>
                      </a:lnTo>
                      <a:lnTo>
                        <a:pt x="232" y="129"/>
                      </a:lnTo>
                      <a:lnTo>
                        <a:pt x="230" y="125"/>
                      </a:lnTo>
                      <a:lnTo>
                        <a:pt x="230" y="121"/>
                      </a:lnTo>
                      <a:lnTo>
                        <a:pt x="226" y="119"/>
                      </a:lnTo>
                      <a:lnTo>
                        <a:pt x="220" y="119"/>
                      </a:lnTo>
                      <a:lnTo>
                        <a:pt x="218" y="117"/>
                      </a:lnTo>
                      <a:lnTo>
                        <a:pt x="215" y="113"/>
                      </a:lnTo>
                      <a:lnTo>
                        <a:pt x="211" y="111"/>
                      </a:lnTo>
                      <a:lnTo>
                        <a:pt x="209" y="108"/>
                      </a:lnTo>
                      <a:lnTo>
                        <a:pt x="209" y="104"/>
                      </a:lnTo>
                      <a:lnTo>
                        <a:pt x="211" y="100"/>
                      </a:lnTo>
                      <a:lnTo>
                        <a:pt x="211" y="98"/>
                      </a:lnTo>
                      <a:lnTo>
                        <a:pt x="211" y="90"/>
                      </a:lnTo>
                      <a:lnTo>
                        <a:pt x="211" y="79"/>
                      </a:lnTo>
                      <a:lnTo>
                        <a:pt x="211" y="71"/>
                      </a:lnTo>
                      <a:lnTo>
                        <a:pt x="213" y="67"/>
                      </a:lnTo>
                      <a:lnTo>
                        <a:pt x="217" y="63"/>
                      </a:lnTo>
                      <a:lnTo>
                        <a:pt x="224" y="67"/>
                      </a:lnTo>
                      <a:lnTo>
                        <a:pt x="228" y="65"/>
                      </a:lnTo>
                      <a:lnTo>
                        <a:pt x="234" y="62"/>
                      </a:lnTo>
                      <a:lnTo>
                        <a:pt x="240" y="60"/>
                      </a:lnTo>
                      <a:lnTo>
                        <a:pt x="243" y="52"/>
                      </a:lnTo>
                      <a:lnTo>
                        <a:pt x="234" y="42"/>
                      </a:lnTo>
                      <a:lnTo>
                        <a:pt x="230" y="39"/>
                      </a:lnTo>
                      <a:lnTo>
                        <a:pt x="226" y="39"/>
                      </a:lnTo>
                      <a:lnTo>
                        <a:pt x="218" y="33"/>
                      </a:lnTo>
                      <a:lnTo>
                        <a:pt x="213" y="29"/>
                      </a:lnTo>
                      <a:lnTo>
                        <a:pt x="213" y="19"/>
                      </a:lnTo>
                      <a:lnTo>
                        <a:pt x="215" y="10"/>
                      </a:lnTo>
                      <a:lnTo>
                        <a:pt x="207" y="0"/>
                      </a:lnTo>
                      <a:lnTo>
                        <a:pt x="203" y="2"/>
                      </a:lnTo>
                      <a:lnTo>
                        <a:pt x="192" y="4"/>
                      </a:lnTo>
                      <a:lnTo>
                        <a:pt x="190" y="8"/>
                      </a:lnTo>
                      <a:lnTo>
                        <a:pt x="188" y="14"/>
                      </a:lnTo>
                      <a:lnTo>
                        <a:pt x="178" y="15"/>
                      </a:lnTo>
                      <a:lnTo>
                        <a:pt x="176" y="21"/>
                      </a:lnTo>
                      <a:lnTo>
                        <a:pt x="180" y="29"/>
                      </a:lnTo>
                      <a:lnTo>
                        <a:pt x="174" y="42"/>
                      </a:lnTo>
                      <a:lnTo>
                        <a:pt x="174" y="44"/>
                      </a:lnTo>
                      <a:lnTo>
                        <a:pt x="178" y="48"/>
                      </a:lnTo>
                      <a:lnTo>
                        <a:pt x="176" y="48"/>
                      </a:lnTo>
                      <a:lnTo>
                        <a:pt x="176" y="52"/>
                      </a:lnTo>
                      <a:lnTo>
                        <a:pt x="174" y="54"/>
                      </a:lnTo>
                      <a:lnTo>
                        <a:pt x="174" y="56"/>
                      </a:lnTo>
                      <a:lnTo>
                        <a:pt x="170" y="60"/>
                      </a:lnTo>
                      <a:lnTo>
                        <a:pt x="170" y="62"/>
                      </a:lnTo>
                      <a:lnTo>
                        <a:pt x="163" y="65"/>
                      </a:lnTo>
                      <a:lnTo>
                        <a:pt x="157" y="69"/>
                      </a:lnTo>
                      <a:lnTo>
                        <a:pt x="155" y="71"/>
                      </a:lnTo>
                      <a:lnTo>
                        <a:pt x="153" y="73"/>
                      </a:lnTo>
                      <a:lnTo>
                        <a:pt x="151" y="75"/>
                      </a:lnTo>
                      <a:lnTo>
                        <a:pt x="151" y="77"/>
                      </a:lnTo>
                      <a:lnTo>
                        <a:pt x="149" y="79"/>
                      </a:lnTo>
                      <a:lnTo>
                        <a:pt x="149" y="83"/>
                      </a:lnTo>
                      <a:lnTo>
                        <a:pt x="147" y="87"/>
                      </a:lnTo>
                      <a:lnTo>
                        <a:pt x="145" y="88"/>
                      </a:lnTo>
                      <a:lnTo>
                        <a:pt x="142" y="88"/>
                      </a:lnTo>
                      <a:lnTo>
                        <a:pt x="140" y="88"/>
                      </a:lnTo>
                      <a:lnTo>
                        <a:pt x="136" y="88"/>
                      </a:lnTo>
                      <a:lnTo>
                        <a:pt x="134" y="87"/>
                      </a:lnTo>
                      <a:lnTo>
                        <a:pt x="130" y="87"/>
                      </a:lnTo>
                      <a:lnTo>
                        <a:pt x="126" y="88"/>
                      </a:lnTo>
                      <a:lnTo>
                        <a:pt x="124" y="90"/>
                      </a:lnTo>
                      <a:lnTo>
                        <a:pt x="124" y="92"/>
                      </a:lnTo>
                      <a:lnTo>
                        <a:pt x="126" y="92"/>
                      </a:lnTo>
                      <a:lnTo>
                        <a:pt x="128" y="96"/>
                      </a:lnTo>
                      <a:lnTo>
                        <a:pt x="132" y="98"/>
                      </a:lnTo>
                      <a:lnTo>
                        <a:pt x="134" y="100"/>
                      </a:lnTo>
                      <a:lnTo>
                        <a:pt x="136" y="102"/>
                      </a:lnTo>
                      <a:lnTo>
                        <a:pt x="138" y="102"/>
                      </a:lnTo>
                      <a:lnTo>
                        <a:pt x="142" y="104"/>
                      </a:lnTo>
                      <a:lnTo>
                        <a:pt x="145" y="108"/>
                      </a:lnTo>
                      <a:lnTo>
                        <a:pt x="147" y="111"/>
                      </a:lnTo>
                      <a:lnTo>
                        <a:pt x="149" y="113"/>
                      </a:lnTo>
                      <a:lnTo>
                        <a:pt x="149" y="115"/>
                      </a:lnTo>
                      <a:lnTo>
                        <a:pt x="149" y="117"/>
                      </a:lnTo>
                      <a:lnTo>
                        <a:pt x="149" y="119"/>
                      </a:lnTo>
                      <a:lnTo>
                        <a:pt x="149" y="121"/>
                      </a:lnTo>
                      <a:lnTo>
                        <a:pt x="145" y="125"/>
                      </a:lnTo>
                      <a:lnTo>
                        <a:pt x="144" y="127"/>
                      </a:lnTo>
                      <a:lnTo>
                        <a:pt x="144" y="131"/>
                      </a:lnTo>
                      <a:lnTo>
                        <a:pt x="144" y="133"/>
                      </a:lnTo>
                      <a:lnTo>
                        <a:pt x="144" y="136"/>
                      </a:lnTo>
                      <a:lnTo>
                        <a:pt x="144" y="138"/>
                      </a:lnTo>
                      <a:lnTo>
                        <a:pt x="144" y="140"/>
                      </a:lnTo>
                      <a:lnTo>
                        <a:pt x="142" y="146"/>
                      </a:lnTo>
                      <a:lnTo>
                        <a:pt x="138" y="150"/>
                      </a:lnTo>
                      <a:lnTo>
                        <a:pt x="138" y="152"/>
                      </a:lnTo>
                      <a:lnTo>
                        <a:pt x="134" y="154"/>
                      </a:lnTo>
                      <a:lnTo>
                        <a:pt x="132" y="156"/>
                      </a:lnTo>
                      <a:lnTo>
                        <a:pt x="132" y="161"/>
                      </a:lnTo>
                      <a:lnTo>
                        <a:pt x="130" y="169"/>
                      </a:lnTo>
                      <a:lnTo>
                        <a:pt x="130" y="171"/>
                      </a:lnTo>
                      <a:lnTo>
                        <a:pt x="132" y="177"/>
                      </a:lnTo>
                      <a:lnTo>
                        <a:pt x="134" y="179"/>
                      </a:lnTo>
                      <a:lnTo>
                        <a:pt x="134" y="182"/>
                      </a:lnTo>
                      <a:lnTo>
                        <a:pt x="134" y="184"/>
                      </a:lnTo>
                      <a:lnTo>
                        <a:pt x="132" y="192"/>
                      </a:lnTo>
                      <a:lnTo>
                        <a:pt x="136" y="194"/>
                      </a:lnTo>
                      <a:lnTo>
                        <a:pt x="142" y="194"/>
                      </a:lnTo>
                      <a:lnTo>
                        <a:pt x="145" y="196"/>
                      </a:lnTo>
                      <a:lnTo>
                        <a:pt x="147" y="198"/>
                      </a:lnTo>
                      <a:lnTo>
                        <a:pt x="151" y="198"/>
                      </a:lnTo>
                      <a:lnTo>
                        <a:pt x="153" y="196"/>
                      </a:lnTo>
                      <a:lnTo>
                        <a:pt x="155" y="196"/>
                      </a:lnTo>
                      <a:lnTo>
                        <a:pt x="159" y="200"/>
                      </a:lnTo>
                      <a:lnTo>
                        <a:pt x="161" y="204"/>
                      </a:lnTo>
                      <a:lnTo>
                        <a:pt x="165" y="202"/>
                      </a:lnTo>
                      <a:lnTo>
                        <a:pt x="169" y="206"/>
                      </a:lnTo>
                      <a:lnTo>
                        <a:pt x="170" y="207"/>
                      </a:lnTo>
                      <a:lnTo>
                        <a:pt x="172" y="209"/>
                      </a:lnTo>
                      <a:lnTo>
                        <a:pt x="178" y="209"/>
                      </a:lnTo>
                      <a:lnTo>
                        <a:pt x="180" y="213"/>
                      </a:lnTo>
                      <a:lnTo>
                        <a:pt x="180" y="217"/>
                      </a:lnTo>
                      <a:lnTo>
                        <a:pt x="178" y="219"/>
                      </a:lnTo>
                      <a:lnTo>
                        <a:pt x="180" y="223"/>
                      </a:lnTo>
                      <a:lnTo>
                        <a:pt x="180" y="227"/>
                      </a:lnTo>
                      <a:lnTo>
                        <a:pt x="182" y="227"/>
                      </a:lnTo>
                      <a:lnTo>
                        <a:pt x="188" y="227"/>
                      </a:lnTo>
                      <a:lnTo>
                        <a:pt x="193" y="225"/>
                      </a:lnTo>
                      <a:lnTo>
                        <a:pt x="197" y="227"/>
                      </a:lnTo>
                      <a:lnTo>
                        <a:pt x="201" y="229"/>
                      </a:lnTo>
                      <a:lnTo>
                        <a:pt x="201" y="230"/>
                      </a:lnTo>
                      <a:lnTo>
                        <a:pt x="203" y="232"/>
                      </a:lnTo>
                      <a:lnTo>
                        <a:pt x="205" y="238"/>
                      </a:lnTo>
                      <a:lnTo>
                        <a:pt x="209" y="242"/>
                      </a:lnTo>
                      <a:lnTo>
                        <a:pt x="211" y="238"/>
                      </a:lnTo>
                      <a:lnTo>
                        <a:pt x="217" y="240"/>
                      </a:lnTo>
                      <a:lnTo>
                        <a:pt x="217" y="242"/>
                      </a:lnTo>
                      <a:lnTo>
                        <a:pt x="217" y="244"/>
                      </a:lnTo>
                      <a:lnTo>
                        <a:pt x="217" y="246"/>
                      </a:lnTo>
                      <a:lnTo>
                        <a:pt x="215" y="250"/>
                      </a:lnTo>
                      <a:lnTo>
                        <a:pt x="215" y="254"/>
                      </a:lnTo>
                      <a:lnTo>
                        <a:pt x="213" y="254"/>
                      </a:lnTo>
                      <a:lnTo>
                        <a:pt x="211" y="255"/>
                      </a:lnTo>
                      <a:lnTo>
                        <a:pt x="207" y="255"/>
                      </a:lnTo>
                      <a:lnTo>
                        <a:pt x="205" y="255"/>
                      </a:lnTo>
                      <a:lnTo>
                        <a:pt x="201" y="255"/>
                      </a:lnTo>
                      <a:lnTo>
                        <a:pt x="195" y="254"/>
                      </a:lnTo>
                      <a:lnTo>
                        <a:pt x="190" y="255"/>
                      </a:lnTo>
                      <a:lnTo>
                        <a:pt x="186" y="257"/>
                      </a:lnTo>
                      <a:lnTo>
                        <a:pt x="186" y="261"/>
                      </a:lnTo>
                      <a:lnTo>
                        <a:pt x="186" y="263"/>
                      </a:lnTo>
                      <a:lnTo>
                        <a:pt x="186" y="265"/>
                      </a:lnTo>
                      <a:lnTo>
                        <a:pt x="182" y="265"/>
                      </a:lnTo>
                      <a:lnTo>
                        <a:pt x="180" y="269"/>
                      </a:lnTo>
                      <a:lnTo>
                        <a:pt x="180" y="271"/>
                      </a:lnTo>
                      <a:lnTo>
                        <a:pt x="178" y="273"/>
                      </a:lnTo>
                      <a:lnTo>
                        <a:pt x="176" y="273"/>
                      </a:lnTo>
                      <a:lnTo>
                        <a:pt x="174" y="273"/>
                      </a:lnTo>
                      <a:lnTo>
                        <a:pt x="172" y="271"/>
                      </a:lnTo>
                      <a:lnTo>
                        <a:pt x="170" y="269"/>
                      </a:lnTo>
                      <a:lnTo>
                        <a:pt x="167" y="267"/>
                      </a:lnTo>
                      <a:lnTo>
                        <a:pt x="167" y="265"/>
                      </a:lnTo>
                      <a:lnTo>
                        <a:pt x="165" y="263"/>
                      </a:lnTo>
                      <a:lnTo>
                        <a:pt x="159" y="265"/>
                      </a:lnTo>
                      <a:lnTo>
                        <a:pt x="155" y="267"/>
                      </a:lnTo>
                      <a:lnTo>
                        <a:pt x="153" y="271"/>
                      </a:lnTo>
                      <a:lnTo>
                        <a:pt x="153" y="273"/>
                      </a:lnTo>
                      <a:lnTo>
                        <a:pt x="149" y="275"/>
                      </a:lnTo>
                      <a:lnTo>
                        <a:pt x="145" y="278"/>
                      </a:lnTo>
                      <a:lnTo>
                        <a:pt x="144" y="280"/>
                      </a:lnTo>
                      <a:lnTo>
                        <a:pt x="140" y="280"/>
                      </a:lnTo>
                      <a:lnTo>
                        <a:pt x="136" y="280"/>
                      </a:lnTo>
                      <a:lnTo>
                        <a:pt x="134" y="280"/>
                      </a:lnTo>
                      <a:lnTo>
                        <a:pt x="134" y="277"/>
                      </a:lnTo>
                      <a:lnTo>
                        <a:pt x="132" y="277"/>
                      </a:lnTo>
                      <a:lnTo>
                        <a:pt x="128" y="275"/>
                      </a:lnTo>
                      <a:lnTo>
                        <a:pt x="124" y="273"/>
                      </a:lnTo>
                      <a:lnTo>
                        <a:pt x="122" y="273"/>
                      </a:lnTo>
                      <a:lnTo>
                        <a:pt x="121" y="271"/>
                      </a:lnTo>
                      <a:lnTo>
                        <a:pt x="117" y="269"/>
                      </a:lnTo>
                      <a:lnTo>
                        <a:pt x="115" y="267"/>
                      </a:lnTo>
                      <a:lnTo>
                        <a:pt x="113" y="265"/>
                      </a:lnTo>
                      <a:lnTo>
                        <a:pt x="109" y="263"/>
                      </a:lnTo>
                      <a:lnTo>
                        <a:pt x="109" y="261"/>
                      </a:lnTo>
                      <a:lnTo>
                        <a:pt x="107" y="259"/>
                      </a:lnTo>
                      <a:lnTo>
                        <a:pt x="105" y="255"/>
                      </a:lnTo>
                      <a:lnTo>
                        <a:pt x="105" y="254"/>
                      </a:lnTo>
                      <a:lnTo>
                        <a:pt x="103" y="252"/>
                      </a:lnTo>
                      <a:lnTo>
                        <a:pt x="99" y="250"/>
                      </a:lnTo>
                      <a:lnTo>
                        <a:pt x="98" y="246"/>
                      </a:lnTo>
                      <a:lnTo>
                        <a:pt x="96" y="242"/>
                      </a:lnTo>
                      <a:lnTo>
                        <a:pt x="92" y="234"/>
                      </a:lnTo>
                      <a:lnTo>
                        <a:pt x="90" y="234"/>
                      </a:lnTo>
                      <a:lnTo>
                        <a:pt x="88" y="229"/>
                      </a:lnTo>
                      <a:lnTo>
                        <a:pt x="86" y="227"/>
                      </a:lnTo>
                      <a:lnTo>
                        <a:pt x="84" y="227"/>
                      </a:lnTo>
                      <a:lnTo>
                        <a:pt x="82" y="227"/>
                      </a:lnTo>
                      <a:lnTo>
                        <a:pt x="80" y="229"/>
                      </a:lnTo>
                      <a:lnTo>
                        <a:pt x="74" y="230"/>
                      </a:lnTo>
                      <a:lnTo>
                        <a:pt x="69" y="229"/>
                      </a:lnTo>
                      <a:lnTo>
                        <a:pt x="65" y="229"/>
                      </a:lnTo>
                      <a:lnTo>
                        <a:pt x="63" y="227"/>
                      </a:lnTo>
                      <a:lnTo>
                        <a:pt x="63" y="232"/>
                      </a:lnTo>
                      <a:lnTo>
                        <a:pt x="65" y="238"/>
                      </a:lnTo>
                      <a:lnTo>
                        <a:pt x="65" y="240"/>
                      </a:lnTo>
                      <a:lnTo>
                        <a:pt x="65" y="242"/>
                      </a:lnTo>
                      <a:lnTo>
                        <a:pt x="65" y="244"/>
                      </a:lnTo>
                      <a:lnTo>
                        <a:pt x="65" y="246"/>
                      </a:lnTo>
                      <a:lnTo>
                        <a:pt x="65" y="248"/>
                      </a:lnTo>
                      <a:lnTo>
                        <a:pt x="65" y="250"/>
                      </a:lnTo>
                      <a:lnTo>
                        <a:pt x="65" y="252"/>
                      </a:lnTo>
                      <a:lnTo>
                        <a:pt x="65" y="254"/>
                      </a:lnTo>
                      <a:lnTo>
                        <a:pt x="65" y="257"/>
                      </a:lnTo>
                      <a:lnTo>
                        <a:pt x="65" y="259"/>
                      </a:lnTo>
                      <a:lnTo>
                        <a:pt x="67" y="261"/>
                      </a:lnTo>
                      <a:lnTo>
                        <a:pt x="67" y="263"/>
                      </a:lnTo>
                      <a:lnTo>
                        <a:pt x="67" y="267"/>
                      </a:lnTo>
                      <a:lnTo>
                        <a:pt x="67" y="269"/>
                      </a:lnTo>
                      <a:lnTo>
                        <a:pt x="67" y="273"/>
                      </a:lnTo>
                      <a:lnTo>
                        <a:pt x="65" y="275"/>
                      </a:lnTo>
                      <a:lnTo>
                        <a:pt x="65" y="277"/>
                      </a:lnTo>
                      <a:lnTo>
                        <a:pt x="65" y="278"/>
                      </a:lnTo>
                      <a:lnTo>
                        <a:pt x="65" y="280"/>
                      </a:lnTo>
                      <a:lnTo>
                        <a:pt x="63" y="282"/>
                      </a:lnTo>
                      <a:lnTo>
                        <a:pt x="65" y="286"/>
                      </a:lnTo>
                      <a:lnTo>
                        <a:pt x="65" y="288"/>
                      </a:lnTo>
                      <a:lnTo>
                        <a:pt x="65" y="290"/>
                      </a:lnTo>
                      <a:lnTo>
                        <a:pt x="65" y="292"/>
                      </a:lnTo>
                      <a:lnTo>
                        <a:pt x="67" y="292"/>
                      </a:lnTo>
                      <a:lnTo>
                        <a:pt x="67" y="294"/>
                      </a:lnTo>
                      <a:lnTo>
                        <a:pt x="67" y="296"/>
                      </a:lnTo>
                      <a:lnTo>
                        <a:pt x="67" y="298"/>
                      </a:lnTo>
                      <a:lnTo>
                        <a:pt x="65" y="300"/>
                      </a:lnTo>
                      <a:lnTo>
                        <a:pt x="67" y="302"/>
                      </a:lnTo>
                      <a:lnTo>
                        <a:pt x="65" y="302"/>
                      </a:lnTo>
                      <a:lnTo>
                        <a:pt x="65" y="303"/>
                      </a:lnTo>
                      <a:lnTo>
                        <a:pt x="65" y="305"/>
                      </a:lnTo>
                      <a:lnTo>
                        <a:pt x="65" y="307"/>
                      </a:lnTo>
                      <a:lnTo>
                        <a:pt x="65" y="309"/>
                      </a:lnTo>
                      <a:lnTo>
                        <a:pt x="65" y="311"/>
                      </a:lnTo>
                      <a:lnTo>
                        <a:pt x="65" y="313"/>
                      </a:lnTo>
                      <a:lnTo>
                        <a:pt x="67" y="317"/>
                      </a:lnTo>
                      <a:lnTo>
                        <a:pt x="67" y="321"/>
                      </a:lnTo>
                      <a:lnTo>
                        <a:pt x="67" y="323"/>
                      </a:lnTo>
                      <a:lnTo>
                        <a:pt x="67" y="326"/>
                      </a:lnTo>
                      <a:lnTo>
                        <a:pt x="65" y="330"/>
                      </a:lnTo>
                      <a:lnTo>
                        <a:pt x="63" y="332"/>
                      </a:lnTo>
                      <a:lnTo>
                        <a:pt x="61" y="332"/>
                      </a:lnTo>
                      <a:lnTo>
                        <a:pt x="63" y="334"/>
                      </a:lnTo>
                      <a:lnTo>
                        <a:pt x="63" y="336"/>
                      </a:lnTo>
                      <a:lnTo>
                        <a:pt x="63" y="338"/>
                      </a:lnTo>
                      <a:lnTo>
                        <a:pt x="61" y="338"/>
                      </a:lnTo>
                      <a:lnTo>
                        <a:pt x="59" y="340"/>
                      </a:lnTo>
                      <a:lnTo>
                        <a:pt x="57" y="342"/>
                      </a:lnTo>
                      <a:lnTo>
                        <a:pt x="57" y="344"/>
                      </a:lnTo>
                      <a:lnTo>
                        <a:pt x="55" y="344"/>
                      </a:lnTo>
                      <a:lnTo>
                        <a:pt x="57" y="346"/>
                      </a:lnTo>
                      <a:lnTo>
                        <a:pt x="57" y="348"/>
                      </a:lnTo>
                      <a:lnTo>
                        <a:pt x="55" y="350"/>
                      </a:lnTo>
                      <a:lnTo>
                        <a:pt x="55" y="351"/>
                      </a:lnTo>
                      <a:lnTo>
                        <a:pt x="55" y="353"/>
                      </a:lnTo>
                      <a:lnTo>
                        <a:pt x="57" y="353"/>
                      </a:lnTo>
                      <a:lnTo>
                        <a:pt x="61" y="353"/>
                      </a:lnTo>
                      <a:lnTo>
                        <a:pt x="61" y="355"/>
                      </a:lnTo>
                      <a:lnTo>
                        <a:pt x="61" y="357"/>
                      </a:lnTo>
                      <a:lnTo>
                        <a:pt x="63" y="357"/>
                      </a:lnTo>
                      <a:lnTo>
                        <a:pt x="65" y="359"/>
                      </a:lnTo>
                      <a:lnTo>
                        <a:pt x="65" y="361"/>
                      </a:lnTo>
                      <a:lnTo>
                        <a:pt x="67" y="361"/>
                      </a:lnTo>
                      <a:lnTo>
                        <a:pt x="67" y="363"/>
                      </a:lnTo>
                      <a:lnTo>
                        <a:pt x="67" y="365"/>
                      </a:lnTo>
                      <a:lnTo>
                        <a:pt x="67" y="367"/>
                      </a:lnTo>
                      <a:lnTo>
                        <a:pt x="65" y="367"/>
                      </a:lnTo>
                      <a:lnTo>
                        <a:pt x="63" y="367"/>
                      </a:lnTo>
                      <a:lnTo>
                        <a:pt x="61" y="369"/>
                      </a:lnTo>
                      <a:lnTo>
                        <a:pt x="59" y="367"/>
                      </a:lnTo>
                      <a:lnTo>
                        <a:pt x="57" y="367"/>
                      </a:lnTo>
                      <a:lnTo>
                        <a:pt x="57" y="369"/>
                      </a:lnTo>
                      <a:lnTo>
                        <a:pt x="57" y="371"/>
                      </a:lnTo>
                      <a:lnTo>
                        <a:pt x="57" y="373"/>
                      </a:lnTo>
                      <a:lnTo>
                        <a:pt x="57" y="374"/>
                      </a:lnTo>
                      <a:lnTo>
                        <a:pt x="57" y="376"/>
                      </a:lnTo>
                      <a:lnTo>
                        <a:pt x="57" y="380"/>
                      </a:lnTo>
                      <a:lnTo>
                        <a:pt x="57" y="382"/>
                      </a:lnTo>
                      <a:lnTo>
                        <a:pt x="57" y="384"/>
                      </a:lnTo>
                      <a:lnTo>
                        <a:pt x="57" y="388"/>
                      </a:lnTo>
                      <a:lnTo>
                        <a:pt x="57" y="390"/>
                      </a:lnTo>
                      <a:lnTo>
                        <a:pt x="57" y="392"/>
                      </a:lnTo>
                      <a:lnTo>
                        <a:pt x="57" y="394"/>
                      </a:lnTo>
                      <a:lnTo>
                        <a:pt x="57" y="396"/>
                      </a:lnTo>
                      <a:lnTo>
                        <a:pt x="55" y="398"/>
                      </a:lnTo>
                      <a:lnTo>
                        <a:pt x="53" y="399"/>
                      </a:lnTo>
                      <a:lnTo>
                        <a:pt x="51" y="399"/>
                      </a:lnTo>
                      <a:lnTo>
                        <a:pt x="50" y="398"/>
                      </a:lnTo>
                      <a:lnTo>
                        <a:pt x="48" y="398"/>
                      </a:lnTo>
                      <a:lnTo>
                        <a:pt x="46" y="396"/>
                      </a:lnTo>
                      <a:lnTo>
                        <a:pt x="46" y="394"/>
                      </a:lnTo>
                      <a:lnTo>
                        <a:pt x="44" y="392"/>
                      </a:lnTo>
                      <a:lnTo>
                        <a:pt x="42" y="392"/>
                      </a:lnTo>
                      <a:lnTo>
                        <a:pt x="40" y="390"/>
                      </a:lnTo>
                      <a:lnTo>
                        <a:pt x="38" y="390"/>
                      </a:lnTo>
                      <a:lnTo>
                        <a:pt x="38" y="388"/>
                      </a:lnTo>
                      <a:lnTo>
                        <a:pt x="36" y="388"/>
                      </a:lnTo>
                      <a:lnTo>
                        <a:pt x="34" y="394"/>
                      </a:lnTo>
                      <a:lnTo>
                        <a:pt x="32" y="394"/>
                      </a:lnTo>
                      <a:lnTo>
                        <a:pt x="30" y="398"/>
                      </a:lnTo>
                      <a:lnTo>
                        <a:pt x="28" y="398"/>
                      </a:lnTo>
                      <a:lnTo>
                        <a:pt x="25" y="398"/>
                      </a:lnTo>
                      <a:lnTo>
                        <a:pt x="25" y="399"/>
                      </a:lnTo>
                      <a:lnTo>
                        <a:pt x="23" y="399"/>
                      </a:lnTo>
                      <a:lnTo>
                        <a:pt x="21" y="399"/>
                      </a:lnTo>
                      <a:lnTo>
                        <a:pt x="19" y="401"/>
                      </a:lnTo>
                      <a:lnTo>
                        <a:pt x="19" y="405"/>
                      </a:lnTo>
                      <a:lnTo>
                        <a:pt x="19" y="407"/>
                      </a:lnTo>
                      <a:lnTo>
                        <a:pt x="17" y="407"/>
                      </a:lnTo>
                      <a:lnTo>
                        <a:pt x="15" y="409"/>
                      </a:lnTo>
                      <a:lnTo>
                        <a:pt x="13" y="409"/>
                      </a:lnTo>
                      <a:lnTo>
                        <a:pt x="11" y="409"/>
                      </a:lnTo>
                      <a:lnTo>
                        <a:pt x="9" y="411"/>
                      </a:lnTo>
                      <a:lnTo>
                        <a:pt x="7" y="411"/>
                      </a:lnTo>
                      <a:lnTo>
                        <a:pt x="5" y="411"/>
                      </a:lnTo>
                      <a:lnTo>
                        <a:pt x="3" y="413"/>
                      </a:lnTo>
                      <a:lnTo>
                        <a:pt x="3" y="415"/>
                      </a:lnTo>
                      <a:lnTo>
                        <a:pt x="2" y="417"/>
                      </a:lnTo>
                      <a:lnTo>
                        <a:pt x="0" y="419"/>
                      </a:lnTo>
                      <a:lnTo>
                        <a:pt x="3" y="421"/>
                      </a:lnTo>
                      <a:lnTo>
                        <a:pt x="5" y="422"/>
                      </a:lnTo>
                      <a:lnTo>
                        <a:pt x="9" y="426"/>
                      </a:lnTo>
                      <a:lnTo>
                        <a:pt x="11" y="428"/>
                      </a:lnTo>
                      <a:lnTo>
                        <a:pt x="13" y="430"/>
                      </a:lnTo>
                      <a:lnTo>
                        <a:pt x="17" y="430"/>
                      </a:lnTo>
                      <a:lnTo>
                        <a:pt x="21" y="432"/>
                      </a:lnTo>
                      <a:lnTo>
                        <a:pt x="23" y="434"/>
                      </a:lnTo>
                      <a:lnTo>
                        <a:pt x="23" y="438"/>
                      </a:lnTo>
                      <a:lnTo>
                        <a:pt x="25" y="442"/>
                      </a:lnTo>
                      <a:lnTo>
                        <a:pt x="27" y="444"/>
                      </a:lnTo>
                      <a:lnTo>
                        <a:pt x="28" y="445"/>
                      </a:lnTo>
                      <a:lnTo>
                        <a:pt x="34" y="445"/>
                      </a:lnTo>
                      <a:lnTo>
                        <a:pt x="38" y="447"/>
                      </a:lnTo>
                      <a:lnTo>
                        <a:pt x="44" y="451"/>
                      </a:lnTo>
                      <a:lnTo>
                        <a:pt x="46" y="453"/>
                      </a:lnTo>
                      <a:lnTo>
                        <a:pt x="48" y="459"/>
                      </a:lnTo>
                      <a:lnTo>
                        <a:pt x="51" y="461"/>
                      </a:lnTo>
                      <a:lnTo>
                        <a:pt x="59" y="465"/>
                      </a:lnTo>
                      <a:lnTo>
                        <a:pt x="59" y="467"/>
                      </a:lnTo>
                      <a:lnTo>
                        <a:pt x="61" y="469"/>
                      </a:lnTo>
                      <a:lnTo>
                        <a:pt x="63" y="470"/>
                      </a:lnTo>
                      <a:lnTo>
                        <a:pt x="67" y="470"/>
                      </a:lnTo>
                      <a:lnTo>
                        <a:pt x="71" y="470"/>
                      </a:lnTo>
                      <a:lnTo>
                        <a:pt x="74" y="470"/>
                      </a:lnTo>
                      <a:lnTo>
                        <a:pt x="78" y="469"/>
                      </a:lnTo>
                      <a:lnTo>
                        <a:pt x="80" y="470"/>
                      </a:lnTo>
                      <a:lnTo>
                        <a:pt x="84" y="472"/>
                      </a:lnTo>
                      <a:lnTo>
                        <a:pt x="90" y="476"/>
                      </a:lnTo>
                      <a:lnTo>
                        <a:pt x="92" y="480"/>
                      </a:lnTo>
                      <a:lnTo>
                        <a:pt x="98" y="484"/>
                      </a:lnTo>
                      <a:lnTo>
                        <a:pt x="101" y="482"/>
                      </a:lnTo>
                      <a:lnTo>
                        <a:pt x="103" y="478"/>
                      </a:lnTo>
                      <a:lnTo>
                        <a:pt x="103" y="480"/>
                      </a:lnTo>
                      <a:lnTo>
                        <a:pt x="103" y="482"/>
                      </a:lnTo>
                      <a:lnTo>
                        <a:pt x="107" y="484"/>
                      </a:lnTo>
                      <a:lnTo>
                        <a:pt x="107" y="482"/>
                      </a:lnTo>
                      <a:lnTo>
                        <a:pt x="109" y="482"/>
                      </a:lnTo>
                      <a:lnTo>
                        <a:pt x="111" y="476"/>
                      </a:lnTo>
                      <a:lnTo>
                        <a:pt x="113" y="476"/>
                      </a:lnTo>
                      <a:lnTo>
                        <a:pt x="115" y="478"/>
                      </a:lnTo>
                      <a:lnTo>
                        <a:pt x="115" y="482"/>
                      </a:lnTo>
                      <a:lnTo>
                        <a:pt x="117" y="482"/>
                      </a:lnTo>
                      <a:lnTo>
                        <a:pt x="121" y="488"/>
                      </a:lnTo>
                      <a:lnTo>
                        <a:pt x="122" y="486"/>
                      </a:lnTo>
                      <a:lnTo>
                        <a:pt x="122" y="472"/>
                      </a:lnTo>
                      <a:lnTo>
                        <a:pt x="126" y="467"/>
                      </a:lnTo>
                      <a:lnTo>
                        <a:pt x="130" y="467"/>
                      </a:lnTo>
                      <a:lnTo>
                        <a:pt x="136" y="469"/>
                      </a:lnTo>
                      <a:lnTo>
                        <a:pt x="140" y="467"/>
                      </a:lnTo>
                      <a:lnTo>
                        <a:pt x="142" y="467"/>
                      </a:lnTo>
                      <a:lnTo>
                        <a:pt x="144" y="467"/>
                      </a:lnTo>
                      <a:lnTo>
                        <a:pt x="145" y="467"/>
                      </a:lnTo>
                      <a:lnTo>
                        <a:pt x="149" y="467"/>
                      </a:lnTo>
                      <a:lnTo>
                        <a:pt x="153" y="467"/>
                      </a:lnTo>
                      <a:lnTo>
                        <a:pt x="155" y="467"/>
                      </a:lnTo>
                      <a:lnTo>
                        <a:pt x="157" y="465"/>
                      </a:lnTo>
                      <a:lnTo>
                        <a:pt x="159" y="465"/>
                      </a:lnTo>
                      <a:lnTo>
                        <a:pt x="159" y="467"/>
                      </a:lnTo>
                      <a:lnTo>
                        <a:pt x="163" y="469"/>
                      </a:lnTo>
                      <a:lnTo>
                        <a:pt x="165" y="470"/>
                      </a:lnTo>
                      <a:lnTo>
                        <a:pt x="165" y="472"/>
                      </a:lnTo>
                      <a:lnTo>
                        <a:pt x="169" y="474"/>
                      </a:lnTo>
                      <a:lnTo>
                        <a:pt x="174" y="476"/>
                      </a:lnTo>
                      <a:lnTo>
                        <a:pt x="178" y="476"/>
                      </a:lnTo>
                      <a:lnTo>
                        <a:pt x="182" y="476"/>
                      </a:lnTo>
                      <a:lnTo>
                        <a:pt x="184" y="476"/>
                      </a:lnTo>
                      <a:lnTo>
                        <a:pt x="184" y="474"/>
                      </a:lnTo>
                      <a:lnTo>
                        <a:pt x="186" y="474"/>
                      </a:lnTo>
                      <a:lnTo>
                        <a:pt x="188" y="472"/>
                      </a:lnTo>
                      <a:lnTo>
                        <a:pt x="192" y="469"/>
                      </a:lnTo>
                      <a:lnTo>
                        <a:pt x="192" y="467"/>
                      </a:lnTo>
                      <a:lnTo>
                        <a:pt x="192" y="463"/>
                      </a:lnTo>
                      <a:lnTo>
                        <a:pt x="188" y="461"/>
                      </a:lnTo>
                      <a:lnTo>
                        <a:pt x="186" y="459"/>
                      </a:lnTo>
                      <a:lnTo>
                        <a:pt x="184" y="459"/>
                      </a:lnTo>
                      <a:lnTo>
                        <a:pt x="182" y="455"/>
                      </a:lnTo>
                      <a:lnTo>
                        <a:pt x="182" y="449"/>
                      </a:lnTo>
                      <a:lnTo>
                        <a:pt x="178" y="447"/>
                      </a:lnTo>
                      <a:lnTo>
                        <a:pt x="180" y="442"/>
                      </a:lnTo>
                      <a:lnTo>
                        <a:pt x="182" y="438"/>
                      </a:lnTo>
                      <a:lnTo>
                        <a:pt x="184" y="436"/>
                      </a:lnTo>
                      <a:lnTo>
                        <a:pt x="186" y="432"/>
                      </a:lnTo>
                      <a:lnTo>
                        <a:pt x="188" y="426"/>
                      </a:lnTo>
                      <a:lnTo>
                        <a:pt x="190" y="424"/>
                      </a:lnTo>
                      <a:lnTo>
                        <a:pt x="193" y="424"/>
                      </a:lnTo>
                      <a:lnTo>
                        <a:pt x="195" y="421"/>
                      </a:lnTo>
                      <a:lnTo>
                        <a:pt x="197" y="419"/>
                      </a:lnTo>
                      <a:lnTo>
                        <a:pt x="201" y="417"/>
                      </a:lnTo>
                      <a:lnTo>
                        <a:pt x="205" y="415"/>
                      </a:lnTo>
                      <a:lnTo>
                        <a:pt x="209" y="415"/>
                      </a:lnTo>
                      <a:lnTo>
                        <a:pt x="213" y="415"/>
                      </a:lnTo>
                      <a:lnTo>
                        <a:pt x="217" y="417"/>
                      </a:lnTo>
                      <a:lnTo>
                        <a:pt x="217" y="419"/>
                      </a:lnTo>
                      <a:lnTo>
                        <a:pt x="217" y="421"/>
                      </a:lnTo>
                      <a:lnTo>
                        <a:pt x="217" y="424"/>
                      </a:lnTo>
                      <a:lnTo>
                        <a:pt x="215" y="430"/>
                      </a:lnTo>
                      <a:lnTo>
                        <a:pt x="215" y="434"/>
                      </a:lnTo>
                      <a:lnTo>
                        <a:pt x="215" y="436"/>
                      </a:lnTo>
                      <a:lnTo>
                        <a:pt x="220" y="440"/>
                      </a:lnTo>
                      <a:lnTo>
                        <a:pt x="226" y="444"/>
                      </a:lnTo>
                      <a:lnTo>
                        <a:pt x="226" y="445"/>
                      </a:lnTo>
                      <a:lnTo>
                        <a:pt x="228" y="447"/>
                      </a:lnTo>
                      <a:lnTo>
                        <a:pt x="230" y="453"/>
                      </a:lnTo>
                      <a:lnTo>
                        <a:pt x="232" y="459"/>
                      </a:lnTo>
                      <a:lnTo>
                        <a:pt x="236" y="463"/>
                      </a:lnTo>
                      <a:lnTo>
                        <a:pt x="240" y="463"/>
                      </a:lnTo>
                      <a:lnTo>
                        <a:pt x="240" y="459"/>
                      </a:lnTo>
                      <a:lnTo>
                        <a:pt x="240" y="455"/>
                      </a:lnTo>
                      <a:lnTo>
                        <a:pt x="243" y="461"/>
                      </a:lnTo>
                      <a:lnTo>
                        <a:pt x="241" y="463"/>
                      </a:lnTo>
                      <a:lnTo>
                        <a:pt x="243" y="469"/>
                      </a:lnTo>
                      <a:lnTo>
                        <a:pt x="243" y="472"/>
                      </a:lnTo>
                      <a:lnTo>
                        <a:pt x="245" y="474"/>
                      </a:lnTo>
                      <a:lnTo>
                        <a:pt x="247" y="474"/>
                      </a:lnTo>
                      <a:lnTo>
                        <a:pt x="259" y="472"/>
                      </a:lnTo>
                      <a:lnTo>
                        <a:pt x="263" y="470"/>
                      </a:lnTo>
                      <a:lnTo>
                        <a:pt x="264" y="470"/>
                      </a:lnTo>
                      <a:lnTo>
                        <a:pt x="263" y="465"/>
                      </a:lnTo>
                      <a:lnTo>
                        <a:pt x="263" y="459"/>
                      </a:lnTo>
                      <a:lnTo>
                        <a:pt x="268" y="457"/>
                      </a:lnTo>
                      <a:lnTo>
                        <a:pt x="268" y="451"/>
                      </a:lnTo>
                      <a:lnTo>
                        <a:pt x="272" y="449"/>
                      </a:lnTo>
                      <a:lnTo>
                        <a:pt x="274" y="447"/>
                      </a:lnTo>
                      <a:lnTo>
                        <a:pt x="276" y="445"/>
                      </a:lnTo>
                      <a:lnTo>
                        <a:pt x="276" y="442"/>
                      </a:lnTo>
                      <a:lnTo>
                        <a:pt x="280" y="444"/>
                      </a:lnTo>
                      <a:lnTo>
                        <a:pt x="282" y="445"/>
                      </a:lnTo>
                      <a:lnTo>
                        <a:pt x="286" y="449"/>
                      </a:lnTo>
                      <a:lnTo>
                        <a:pt x="291" y="449"/>
                      </a:lnTo>
                      <a:lnTo>
                        <a:pt x="297" y="447"/>
                      </a:lnTo>
                      <a:lnTo>
                        <a:pt x="305" y="445"/>
                      </a:lnTo>
                      <a:lnTo>
                        <a:pt x="307" y="445"/>
                      </a:lnTo>
                      <a:lnTo>
                        <a:pt x="309" y="444"/>
                      </a:lnTo>
                      <a:lnTo>
                        <a:pt x="320" y="444"/>
                      </a:lnTo>
                      <a:lnTo>
                        <a:pt x="322" y="444"/>
                      </a:lnTo>
                      <a:lnTo>
                        <a:pt x="326" y="444"/>
                      </a:lnTo>
                      <a:lnTo>
                        <a:pt x="328" y="442"/>
                      </a:lnTo>
                      <a:lnTo>
                        <a:pt x="334" y="436"/>
                      </a:lnTo>
                      <a:lnTo>
                        <a:pt x="335" y="434"/>
                      </a:lnTo>
                      <a:lnTo>
                        <a:pt x="339" y="432"/>
                      </a:lnTo>
                      <a:lnTo>
                        <a:pt x="343" y="430"/>
                      </a:lnTo>
                      <a:lnTo>
                        <a:pt x="347" y="426"/>
                      </a:lnTo>
                      <a:lnTo>
                        <a:pt x="347" y="424"/>
                      </a:lnTo>
                      <a:lnTo>
                        <a:pt x="351" y="422"/>
                      </a:lnTo>
                      <a:lnTo>
                        <a:pt x="353" y="419"/>
                      </a:lnTo>
                      <a:lnTo>
                        <a:pt x="353" y="413"/>
                      </a:lnTo>
                      <a:lnTo>
                        <a:pt x="355" y="409"/>
                      </a:lnTo>
                      <a:lnTo>
                        <a:pt x="357" y="405"/>
                      </a:lnTo>
                      <a:lnTo>
                        <a:pt x="355" y="405"/>
                      </a:lnTo>
                      <a:lnTo>
                        <a:pt x="349" y="401"/>
                      </a:lnTo>
                      <a:lnTo>
                        <a:pt x="345" y="394"/>
                      </a:lnTo>
                      <a:lnTo>
                        <a:pt x="339" y="386"/>
                      </a:lnTo>
                      <a:lnTo>
                        <a:pt x="334" y="388"/>
                      </a:lnTo>
                      <a:lnTo>
                        <a:pt x="328" y="392"/>
                      </a:lnTo>
                      <a:lnTo>
                        <a:pt x="318" y="394"/>
                      </a:lnTo>
                      <a:lnTo>
                        <a:pt x="312" y="394"/>
                      </a:lnTo>
                      <a:lnTo>
                        <a:pt x="307" y="398"/>
                      </a:lnTo>
                      <a:lnTo>
                        <a:pt x="301" y="396"/>
                      </a:lnTo>
                      <a:lnTo>
                        <a:pt x="299" y="390"/>
                      </a:lnTo>
                      <a:lnTo>
                        <a:pt x="297" y="384"/>
                      </a:lnTo>
                      <a:lnTo>
                        <a:pt x="295" y="380"/>
                      </a:lnTo>
                      <a:lnTo>
                        <a:pt x="293" y="376"/>
                      </a:lnTo>
                      <a:lnTo>
                        <a:pt x="295" y="373"/>
                      </a:lnTo>
                      <a:lnTo>
                        <a:pt x="295" y="369"/>
                      </a:lnTo>
                      <a:lnTo>
                        <a:pt x="291" y="365"/>
                      </a:lnTo>
                      <a:lnTo>
                        <a:pt x="286" y="363"/>
                      </a:lnTo>
                      <a:lnTo>
                        <a:pt x="284" y="363"/>
                      </a:lnTo>
                      <a:lnTo>
                        <a:pt x="282" y="363"/>
                      </a:lnTo>
                      <a:lnTo>
                        <a:pt x="278" y="361"/>
                      </a:lnTo>
                      <a:lnTo>
                        <a:pt x="272" y="361"/>
                      </a:lnTo>
                      <a:lnTo>
                        <a:pt x="266" y="359"/>
                      </a:lnTo>
                      <a:lnTo>
                        <a:pt x="264" y="357"/>
                      </a:lnTo>
                      <a:lnTo>
                        <a:pt x="261" y="351"/>
                      </a:lnTo>
                      <a:lnTo>
                        <a:pt x="261" y="348"/>
                      </a:lnTo>
                      <a:lnTo>
                        <a:pt x="261" y="342"/>
                      </a:lnTo>
                      <a:lnTo>
                        <a:pt x="263" y="340"/>
                      </a:lnTo>
                      <a:lnTo>
                        <a:pt x="264" y="336"/>
                      </a:lnTo>
                      <a:lnTo>
                        <a:pt x="266" y="330"/>
                      </a:lnTo>
                      <a:lnTo>
                        <a:pt x="268" y="328"/>
                      </a:lnTo>
                      <a:lnTo>
                        <a:pt x="272" y="325"/>
                      </a:lnTo>
                      <a:lnTo>
                        <a:pt x="276" y="323"/>
                      </a:lnTo>
                      <a:lnTo>
                        <a:pt x="278" y="315"/>
                      </a:lnTo>
                      <a:lnTo>
                        <a:pt x="278" y="311"/>
                      </a:lnTo>
                      <a:lnTo>
                        <a:pt x="278" y="309"/>
                      </a:lnTo>
                      <a:lnTo>
                        <a:pt x="278" y="302"/>
                      </a:lnTo>
                      <a:lnTo>
                        <a:pt x="278" y="298"/>
                      </a:lnTo>
                      <a:lnTo>
                        <a:pt x="278" y="288"/>
                      </a:lnTo>
                      <a:lnTo>
                        <a:pt x="280" y="284"/>
                      </a:lnTo>
                      <a:lnTo>
                        <a:pt x="284" y="284"/>
                      </a:lnTo>
                      <a:lnTo>
                        <a:pt x="288" y="284"/>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01" name="Freeform 249"/>
                <p:cNvSpPr>
                  <a:spLocks/>
                </p:cNvSpPr>
                <p:nvPr/>
              </p:nvSpPr>
              <p:spPr bwMode="auto">
                <a:xfrm>
                  <a:off x="3160345" y="4015826"/>
                  <a:ext cx="815040" cy="870572"/>
                </a:xfrm>
                <a:custGeom>
                  <a:avLst/>
                  <a:gdLst>
                    <a:gd name="T0" fmla="*/ 2147483647 w 821"/>
                    <a:gd name="T1" fmla="*/ 2147483647 h 865"/>
                    <a:gd name="T2" fmla="*/ 2147483647 w 821"/>
                    <a:gd name="T3" fmla="*/ 2147483647 h 865"/>
                    <a:gd name="T4" fmla="*/ 2147483647 w 821"/>
                    <a:gd name="T5" fmla="*/ 2147483647 h 865"/>
                    <a:gd name="T6" fmla="*/ 2147483647 w 821"/>
                    <a:gd name="T7" fmla="*/ 2147483647 h 865"/>
                    <a:gd name="T8" fmla="*/ 2147483647 w 821"/>
                    <a:gd name="T9" fmla="*/ 2147483647 h 865"/>
                    <a:gd name="T10" fmla="*/ 2147483647 w 821"/>
                    <a:gd name="T11" fmla="*/ 2147483647 h 865"/>
                    <a:gd name="T12" fmla="*/ 2147483647 w 821"/>
                    <a:gd name="T13" fmla="*/ 2147483647 h 865"/>
                    <a:gd name="T14" fmla="*/ 2147483647 w 821"/>
                    <a:gd name="T15" fmla="*/ 2147483647 h 865"/>
                    <a:gd name="T16" fmla="*/ 2147483647 w 821"/>
                    <a:gd name="T17" fmla="*/ 2147483647 h 865"/>
                    <a:gd name="T18" fmla="*/ 2147483647 w 821"/>
                    <a:gd name="T19" fmla="*/ 2147483647 h 865"/>
                    <a:gd name="T20" fmla="*/ 2147483647 w 821"/>
                    <a:gd name="T21" fmla="*/ 2147483647 h 865"/>
                    <a:gd name="T22" fmla="*/ 2147483647 w 821"/>
                    <a:gd name="T23" fmla="*/ 2147483647 h 865"/>
                    <a:gd name="T24" fmla="*/ 2147483647 w 821"/>
                    <a:gd name="T25" fmla="*/ 2147483647 h 865"/>
                    <a:gd name="T26" fmla="*/ 2147483647 w 821"/>
                    <a:gd name="T27" fmla="*/ 2147483647 h 865"/>
                    <a:gd name="T28" fmla="*/ 2147483647 w 821"/>
                    <a:gd name="T29" fmla="*/ 2147483647 h 865"/>
                    <a:gd name="T30" fmla="*/ 2147483647 w 821"/>
                    <a:gd name="T31" fmla="*/ 2147483647 h 865"/>
                    <a:gd name="T32" fmla="*/ 2147483647 w 821"/>
                    <a:gd name="T33" fmla="*/ 2147483647 h 865"/>
                    <a:gd name="T34" fmla="*/ 2147483647 w 821"/>
                    <a:gd name="T35" fmla="*/ 2147483647 h 865"/>
                    <a:gd name="T36" fmla="*/ 2147483647 w 821"/>
                    <a:gd name="T37" fmla="*/ 2147483647 h 865"/>
                    <a:gd name="T38" fmla="*/ 2147483647 w 821"/>
                    <a:gd name="T39" fmla="*/ 2147483647 h 865"/>
                    <a:gd name="T40" fmla="*/ 2147483647 w 821"/>
                    <a:gd name="T41" fmla="*/ 2147483647 h 865"/>
                    <a:gd name="T42" fmla="*/ 2147483647 w 821"/>
                    <a:gd name="T43" fmla="*/ 2147483647 h 865"/>
                    <a:gd name="T44" fmla="*/ 2147483647 w 821"/>
                    <a:gd name="T45" fmla="*/ 2147483647 h 865"/>
                    <a:gd name="T46" fmla="*/ 2147483647 w 821"/>
                    <a:gd name="T47" fmla="*/ 2147483647 h 865"/>
                    <a:gd name="T48" fmla="*/ 2147483647 w 821"/>
                    <a:gd name="T49" fmla="*/ 2147483647 h 865"/>
                    <a:gd name="T50" fmla="*/ 2147483647 w 821"/>
                    <a:gd name="T51" fmla="*/ 2147483647 h 865"/>
                    <a:gd name="T52" fmla="*/ 2147483647 w 821"/>
                    <a:gd name="T53" fmla="*/ 2147483647 h 865"/>
                    <a:gd name="T54" fmla="*/ 2147483647 w 821"/>
                    <a:gd name="T55" fmla="*/ 2147483647 h 865"/>
                    <a:gd name="T56" fmla="*/ 2147483647 w 821"/>
                    <a:gd name="T57" fmla="*/ 2147483647 h 865"/>
                    <a:gd name="T58" fmla="*/ 2147483647 w 821"/>
                    <a:gd name="T59" fmla="*/ 2147483647 h 865"/>
                    <a:gd name="T60" fmla="*/ 2147483647 w 821"/>
                    <a:gd name="T61" fmla="*/ 2147483647 h 865"/>
                    <a:gd name="T62" fmla="*/ 2147483647 w 821"/>
                    <a:gd name="T63" fmla="*/ 2147483647 h 865"/>
                    <a:gd name="T64" fmla="*/ 2147483647 w 821"/>
                    <a:gd name="T65" fmla="*/ 2147483647 h 865"/>
                    <a:gd name="T66" fmla="*/ 2147483647 w 821"/>
                    <a:gd name="T67" fmla="*/ 2147483647 h 865"/>
                    <a:gd name="T68" fmla="*/ 2147483647 w 821"/>
                    <a:gd name="T69" fmla="*/ 2147483647 h 865"/>
                    <a:gd name="T70" fmla="*/ 2147483647 w 821"/>
                    <a:gd name="T71" fmla="*/ 2147483647 h 865"/>
                    <a:gd name="T72" fmla="*/ 2147483647 w 821"/>
                    <a:gd name="T73" fmla="*/ 2147483647 h 865"/>
                    <a:gd name="T74" fmla="*/ 2147483647 w 821"/>
                    <a:gd name="T75" fmla="*/ 2147483647 h 865"/>
                    <a:gd name="T76" fmla="*/ 2147483647 w 821"/>
                    <a:gd name="T77" fmla="*/ 2147483647 h 865"/>
                    <a:gd name="T78" fmla="*/ 2147483647 w 821"/>
                    <a:gd name="T79" fmla="*/ 2147483647 h 865"/>
                    <a:gd name="T80" fmla="*/ 2147483647 w 821"/>
                    <a:gd name="T81" fmla="*/ 2147483647 h 865"/>
                    <a:gd name="T82" fmla="*/ 2147483647 w 821"/>
                    <a:gd name="T83" fmla="*/ 2147483647 h 865"/>
                    <a:gd name="T84" fmla="*/ 2147483647 w 821"/>
                    <a:gd name="T85" fmla="*/ 2147483647 h 865"/>
                    <a:gd name="T86" fmla="*/ 2147483647 w 821"/>
                    <a:gd name="T87" fmla="*/ 2147483647 h 865"/>
                    <a:gd name="T88" fmla="*/ 2147483647 w 821"/>
                    <a:gd name="T89" fmla="*/ 2147483647 h 865"/>
                    <a:gd name="T90" fmla="*/ 2147483647 w 821"/>
                    <a:gd name="T91" fmla="*/ 2147483647 h 865"/>
                    <a:gd name="T92" fmla="*/ 2147483647 w 821"/>
                    <a:gd name="T93" fmla="*/ 2147483647 h 865"/>
                    <a:gd name="T94" fmla="*/ 2147483647 w 821"/>
                    <a:gd name="T95" fmla="*/ 2147483647 h 865"/>
                    <a:gd name="T96" fmla="*/ 2147483647 w 821"/>
                    <a:gd name="T97" fmla="*/ 2147483647 h 865"/>
                    <a:gd name="T98" fmla="*/ 2147483647 w 821"/>
                    <a:gd name="T99" fmla="*/ 2147483647 h 865"/>
                    <a:gd name="T100" fmla="*/ 2147483647 w 821"/>
                    <a:gd name="T101" fmla="*/ 2147483647 h 865"/>
                    <a:gd name="T102" fmla="*/ 2147483647 w 821"/>
                    <a:gd name="T103" fmla="*/ 2147483647 h 865"/>
                    <a:gd name="T104" fmla="*/ 2147483647 w 821"/>
                    <a:gd name="T105" fmla="*/ 2147483647 h 865"/>
                    <a:gd name="T106" fmla="*/ 2147483647 w 821"/>
                    <a:gd name="T107" fmla="*/ 2147483647 h 865"/>
                    <a:gd name="T108" fmla="*/ 2147483647 w 821"/>
                    <a:gd name="T109" fmla="*/ 2147483647 h 865"/>
                    <a:gd name="T110" fmla="*/ 2147483647 w 821"/>
                    <a:gd name="T111" fmla="*/ 2147483647 h 865"/>
                    <a:gd name="T112" fmla="*/ 2147483647 w 821"/>
                    <a:gd name="T113" fmla="*/ 2147483647 h 8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1"/>
                    <a:gd name="T172" fmla="*/ 0 h 865"/>
                    <a:gd name="T173" fmla="*/ 821 w 821"/>
                    <a:gd name="T174" fmla="*/ 865 h 8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1" h="865">
                      <a:moveTo>
                        <a:pt x="643" y="679"/>
                      </a:moveTo>
                      <a:lnTo>
                        <a:pt x="646" y="677"/>
                      </a:lnTo>
                      <a:lnTo>
                        <a:pt x="627" y="648"/>
                      </a:lnTo>
                      <a:lnTo>
                        <a:pt x="600" y="629"/>
                      </a:lnTo>
                      <a:lnTo>
                        <a:pt x="583" y="620"/>
                      </a:lnTo>
                      <a:lnTo>
                        <a:pt x="564" y="600"/>
                      </a:lnTo>
                      <a:lnTo>
                        <a:pt x="541" y="602"/>
                      </a:lnTo>
                      <a:lnTo>
                        <a:pt x="510" y="600"/>
                      </a:lnTo>
                      <a:lnTo>
                        <a:pt x="472" y="591"/>
                      </a:lnTo>
                      <a:lnTo>
                        <a:pt x="493" y="602"/>
                      </a:lnTo>
                      <a:lnTo>
                        <a:pt x="504" y="614"/>
                      </a:lnTo>
                      <a:lnTo>
                        <a:pt x="502" y="616"/>
                      </a:lnTo>
                      <a:lnTo>
                        <a:pt x="489" y="606"/>
                      </a:lnTo>
                      <a:lnTo>
                        <a:pt x="468" y="604"/>
                      </a:lnTo>
                      <a:lnTo>
                        <a:pt x="468" y="612"/>
                      </a:lnTo>
                      <a:lnTo>
                        <a:pt x="462" y="612"/>
                      </a:lnTo>
                      <a:lnTo>
                        <a:pt x="454" y="602"/>
                      </a:lnTo>
                      <a:lnTo>
                        <a:pt x="456" y="599"/>
                      </a:lnTo>
                      <a:lnTo>
                        <a:pt x="453" y="589"/>
                      </a:lnTo>
                      <a:lnTo>
                        <a:pt x="443" y="581"/>
                      </a:lnTo>
                      <a:lnTo>
                        <a:pt x="464" y="593"/>
                      </a:lnTo>
                      <a:lnTo>
                        <a:pt x="454" y="583"/>
                      </a:lnTo>
                      <a:lnTo>
                        <a:pt x="428" y="558"/>
                      </a:lnTo>
                      <a:lnTo>
                        <a:pt x="406" y="526"/>
                      </a:lnTo>
                      <a:lnTo>
                        <a:pt x="374" y="489"/>
                      </a:lnTo>
                      <a:lnTo>
                        <a:pt x="370" y="455"/>
                      </a:lnTo>
                      <a:lnTo>
                        <a:pt x="360" y="433"/>
                      </a:lnTo>
                      <a:lnTo>
                        <a:pt x="341" y="401"/>
                      </a:lnTo>
                      <a:lnTo>
                        <a:pt x="272" y="316"/>
                      </a:lnTo>
                      <a:lnTo>
                        <a:pt x="245" y="286"/>
                      </a:lnTo>
                      <a:lnTo>
                        <a:pt x="222" y="255"/>
                      </a:lnTo>
                      <a:lnTo>
                        <a:pt x="213" y="217"/>
                      </a:lnTo>
                      <a:lnTo>
                        <a:pt x="197" y="176"/>
                      </a:lnTo>
                      <a:lnTo>
                        <a:pt x="174" y="140"/>
                      </a:lnTo>
                      <a:lnTo>
                        <a:pt x="159" y="94"/>
                      </a:lnTo>
                      <a:lnTo>
                        <a:pt x="149" y="63"/>
                      </a:lnTo>
                      <a:lnTo>
                        <a:pt x="192" y="124"/>
                      </a:lnTo>
                      <a:lnTo>
                        <a:pt x="211" y="167"/>
                      </a:lnTo>
                      <a:lnTo>
                        <a:pt x="216" y="211"/>
                      </a:lnTo>
                      <a:lnTo>
                        <a:pt x="218" y="172"/>
                      </a:lnTo>
                      <a:lnTo>
                        <a:pt x="195" y="119"/>
                      </a:lnTo>
                      <a:lnTo>
                        <a:pt x="134" y="34"/>
                      </a:lnTo>
                      <a:lnTo>
                        <a:pt x="128" y="36"/>
                      </a:lnTo>
                      <a:lnTo>
                        <a:pt x="126" y="36"/>
                      </a:lnTo>
                      <a:lnTo>
                        <a:pt x="119" y="32"/>
                      </a:lnTo>
                      <a:lnTo>
                        <a:pt x="111" y="26"/>
                      </a:lnTo>
                      <a:lnTo>
                        <a:pt x="101" y="17"/>
                      </a:lnTo>
                      <a:lnTo>
                        <a:pt x="99" y="15"/>
                      </a:lnTo>
                      <a:lnTo>
                        <a:pt x="96" y="11"/>
                      </a:lnTo>
                      <a:lnTo>
                        <a:pt x="94" y="5"/>
                      </a:lnTo>
                      <a:lnTo>
                        <a:pt x="88" y="3"/>
                      </a:lnTo>
                      <a:lnTo>
                        <a:pt x="86" y="3"/>
                      </a:lnTo>
                      <a:lnTo>
                        <a:pt x="80" y="0"/>
                      </a:lnTo>
                      <a:lnTo>
                        <a:pt x="74" y="0"/>
                      </a:lnTo>
                      <a:lnTo>
                        <a:pt x="71" y="3"/>
                      </a:lnTo>
                      <a:lnTo>
                        <a:pt x="67" y="5"/>
                      </a:lnTo>
                      <a:lnTo>
                        <a:pt x="67" y="9"/>
                      </a:lnTo>
                      <a:lnTo>
                        <a:pt x="57" y="9"/>
                      </a:lnTo>
                      <a:lnTo>
                        <a:pt x="50" y="9"/>
                      </a:lnTo>
                      <a:lnTo>
                        <a:pt x="42" y="7"/>
                      </a:lnTo>
                      <a:lnTo>
                        <a:pt x="38" y="7"/>
                      </a:lnTo>
                      <a:lnTo>
                        <a:pt x="34" y="11"/>
                      </a:lnTo>
                      <a:lnTo>
                        <a:pt x="30" y="9"/>
                      </a:lnTo>
                      <a:lnTo>
                        <a:pt x="28" y="9"/>
                      </a:lnTo>
                      <a:lnTo>
                        <a:pt x="21" y="9"/>
                      </a:lnTo>
                      <a:lnTo>
                        <a:pt x="11" y="9"/>
                      </a:lnTo>
                      <a:lnTo>
                        <a:pt x="3" y="9"/>
                      </a:lnTo>
                      <a:lnTo>
                        <a:pt x="0" y="13"/>
                      </a:lnTo>
                      <a:lnTo>
                        <a:pt x="0" y="19"/>
                      </a:lnTo>
                      <a:lnTo>
                        <a:pt x="15" y="19"/>
                      </a:lnTo>
                      <a:lnTo>
                        <a:pt x="19" y="17"/>
                      </a:lnTo>
                      <a:lnTo>
                        <a:pt x="25" y="17"/>
                      </a:lnTo>
                      <a:lnTo>
                        <a:pt x="26" y="19"/>
                      </a:lnTo>
                      <a:lnTo>
                        <a:pt x="28" y="19"/>
                      </a:lnTo>
                      <a:lnTo>
                        <a:pt x="30" y="19"/>
                      </a:lnTo>
                      <a:lnTo>
                        <a:pt x="32" y="17"/>
                      </a:lnTo>
                      <a:lnTo>
                        <a:pt x="32" y="19"/>
                      </a:lnTo>
                      <a:lnTo>
                        <a:pt x="38" y="23"/>
                      </a:lnTo>
                      <a:lnTo>
                        <a:pt x="44" y="26"/>
                      </a:lnTo>
                      <a:lnTo>
                        <a:pt x="51" y="30"/>
                      </a:lnTo>
                      <a:lnTo>
                        <a:pt x="57" y="34"/>
                      </a:lnTo>
                      <a:lnTo>
                        <a:pt x="63" y="38"/>
                      </a:lnTo>
                      <a:lnTo>
                        <a:pt x="63" y="42"/>
                      </a:lnTo>
                      <a:lnTo>
                        <a:pt x="59" y="46"/>
                      </a:lnTo>
                      <a:lnTo>
                        <a:pt x="55" y="48"/>
                      </a:lnTo>
                      <a:lnTo>
                        <a:pt x="51" y="50"/>
                      </a:lnTo>
                      <a:lnTo>
                        <a:pt x="48" y="51"/>
                      </a:lnTo>
                      <a:lnTo>
                        <a:pt x="48" y="55"/>
                      </a:lnTo>
                      <a:lnTo>
                        <a:pt x="48" y="57"/>
                      </a:lnTo>
                      <a:lnTo>
                        <a:pt x="50" y="57"/>
                      </a:lnTo>
                      <a:lnTo>
                        <a:pt x="50" y="63"/>
                      </a:lnTo>
                      <a:lnTo>
                        <a:pt x="48" y="67"/>
                      </a:lnTo>
                      <a:lnTo>
                        <a:pt x="46" y="71"/>
                      </a:lnTo>
                      <a:lnTo>
                        <a:pt x="46" y="74"/>
                      </a:lnTo>
                      <a:lnTo>
                        <a:pt x="44" y="76"/>
                      </a:lnTo>
                      <a:lnTo>
                        <a:pt x="38" y="78"/>
                      </a:lnTo>
                      <a:lnTo>
                        <a:pt x="34" y="76"/>
                      </a:lnTo>
                      <a:lnTo>
                        <a:pt x="32" y="78"/>
                      </a:lnTo>
                      <a:lnTo>
                        <a:pt x="30" y="80"/>
                      </a:lnTo>
                      <a:lnTo>
                        <a:pt x="30" y="82"/>
                      </a:lnTo>
                      <a:lnTo>
                        <a:pt x="32" y="84"/>
                      </a:lnTo>
                      <a:lnTo>
                        <a:pt x="36" y="84"/>
                      </a:lnTo>
                      <a:lnTo>
                        <a:pt x="36" y="88"/>
                      </a:lnTo>
                      <a:lnTo>
                        <a:pt x="36" y="90"/>
                      </a:lnTo>
                      <a:lnTo>
                        <a:pt x="34" y="94"/>
                      </a:lnTo>
                      <a:lnTo>
                        <a:pt x="34" y="96"/>
                      </a:lnTo>
                      <a:lnTo>
                        <a:pt x="34" y="99"/>
                      </a:lnTo>
                      <a:lnTo>
                        <a:pt x="36" y="101"/>
                      </a:lnTo>
                      <a:lnTo>
                        <a:pt x="40" y="105"/>
                      </a:lnTo>
                      <a:lnTo>
                        <a:pt x="42" y="105"/>
                      </a:lnTo>
                      <a:lnTo>
                        <a:pt x="42" y="109"/>
                      </a:lnTo>
                      <a:lnTo>
                        <a:pt x="42" y="113"/>
                      </a:lnTo>
                      <a:lnTo>
                        <a:pt x="40" y="117"/>
                      </a:lnTo>
                      <a:lnTo>
                        <a:pt x="34" y="122"/>
                      </a:lnTo>
                      <a:lnTo>
                        <a:pt x="30" y="126"/>
                      </a:lnTo>
                      <a:lnTo>
                        <a:pt x="28" y="128"/>
                      </a:lnTo>
                      <a:lnTo>
                        <a:pt x="26" y="128"/>
                      </a:lnTo>
                      <a:lnTo>
                        <a:pt x="26" y="130"/>
                      </a:lnTo>
                      <a:lnTo>
                        <a:pt x="25" y="136"/>
                      </a:lnTo>
                      <a:lnTo>
                        <a:pt x="25" y="138"/>
                      </a:lnTo>
                      <a:lnTo>
                        <a:pt x="23" y="142"/>
                      </a:lnTo>
                      <a:lnTo>
                        <a:pt x="25" y="146"/>
                      </a:lnTo>
                      <a:lnTo>
                        <a:pt x="26" y="147"/>
                      </a:lnTo>
                      <a:lnTo>
                        <a:pt x="26" y="149"/>
                      </a:lnTo>
                      <a:lnTo>
                        <a:pt x="26" y="153"/>
                      </a:lnTo>
                      <a:lnTo>
                        <a:pt x="30" y="155"/>
                      </a:lnTo>
                      <a:lnTo>
                        <a:pt x="34" y="159"/>
                      </a:lnTo>
                      <a:lnTo>
                        <a:pt x="36" y="163"/>
                      </a:lnTo>
                      <a:lnTo>
                        <a:pt x="34" y="167"/>
                      </a:lnTo>
                      <a:lnTo>
                        <a:pt x="32" y="169"/>
                      </a:lnTo>
                      <a:lnTo>
                        <a:pt x="36" y="170"/>
                      </a:lnTo>
                      <a:lnTo>
                        <a:pt x="40" y="174"/>
                      </a:lnTo>
                      <a:lnTo>
                        <a:pt x="42" y="176"/>
                      </a:lnTo>
                      <a:lnTo>
                        <a:pt x="42" y="178"/>
                      </a:lnTo>
                      <a:lnTo>
                        <a:pt x="38" y="188"/>
                      </a:lnTo>
                      <a:lnTo>
                        <a:pt x="36" y="192"/>
                      </a:lnTo>
                      <a:lnTo>
                        <a:pt x="38" y="194"/>
                      </a:lnTo>
                      <a:lnTo>
                        <a:pt x="38" y="195"/>
                      </a:lnTo>
                      <a:lnTo>
                        <a:pt x="42" y="199"/>
                      </a:lnTo>
                      <a:lnTo>
                        <a:pt x="44" y="203"/>
                      </a:lnTo>
                      <a:lnTo>
                        <a:pt x="50" y="209"/>
                      </a:lnTo>
                      <a:lnTo>
                        <a:pt x="53" y="213"/>
                      </a:lnTo>
                      <a:lnTo>
                        <a:pt x="55" y="213"/>
                      </a:lnTo>
                      <a:lnTo>
                        <a:pt x="61" y="211"/>
                      </a:lnTo>
                      <a:lnTo>
                        <a:pt x="65" y="209"/>
                      </a:lnTo>
                      <a:lnTo>
                        <a:pt x="69" y="207"/>
                      </a:lnTo>
                      <a:lnTo>
                        <a:pt x="71" y="207"/>
                      </a:lnTo>
                      <a:lnTo>
                        <a:pt x="74" y="207"/>
                      </a:lnTo>
                      <a:lnTo>
                        <a:pt x="74" y="211"/>
                      </a:lnTo>
                      <a:lnTo>
                        <a:pt x="73" y="215"/>
                      </a:lnTo>
                      <a:lnTo>
                        <a:pt x="74" y="217"/>
                      </a:lnTo>
                      <a:lnTo>
                        <a:pt x="80" y="218"/>
                      </a:lnTo>
                      <a:lnTo>
                        <a:pt x="84" y="218"/>
                      </a:lnTo>
                      <a:lnTo>
                        <a:pt x="86" y="222"/>
                      </a:lnTo>
                      <a:lnTo>
                        <a:pt x="88" y="222"/>
                      </a:lnTo>
                      <a:lnTo>
                        <a:pt x="92" y="224"/>
                      </a:lnTo>
                      <a:lnTo>
                        <a:pt x="92" y="232"/>
                      </a:lnTo>
                      <a:lnTo>
                        <a:pt x="88" y="238"/>
                      </a:lnTo>
                      <a:lnTo>
                        <a:pt x="86" y="241"/>
                      </a:lnTo>
                      <a:lnTo>
                        <a:pt x="84" y="245"/>
                      </a:lnTo>
                      <a:lnTo>
                        <a:pt x="82" y="249"/>
                      </a:lnTo>
                      <a:lnTo>
                        <a:pt x="82" y="253"/>
                      </a:lnTo>
                      <a:lnTo>
                        <a:pt x="80" y="257"/>
                      </a:lnTo>
                      <a:lnTo>
                        <a:pt x="82" y="263"/>
                      </a:lnTo>
                      <a:lnTo>
                        <a:pt x="84" y="266"/>
                      </a:lnTo>
                      <a:lnTo>
                        <a:pt x="82" y="272"/>
                      </a:lnTo>
                      <a:lnTo>
                        <a:pt x="80" y="272"/>
                      </a:lnTo>
                      <a:lnTo>
                        <a:pt x="76" y="272"/>
                      </a:lnTo>
                      <a:lnTo>
                        <a:pt x="73" y="270"/>
                      </a:lnTo>
                      <a:lnTo>
                        <a:pt x="69" y="268"/>
                      </a:lnTo>
                      <a:lnTo>
                        <a:pt x="65" y="266"/>
                      </a:lnTo>
                      <a:lnTo>
                        <a:pt x="63" y="265"/>
                      </a:lnTo>
                      <a:lnTo>
                        <a:pt x="61" y="265"/>
                      </a:lnTo>
                      <a:lnTo>
                        <a:pt x="59" y="265"/>
                      </a:lnTo>
                      <a:lnTo>
                        <a:pt x="55" y="266"/>
                      </a:lnTo>
                      <a:lnTo>
                        <a:pt x="53" y="268"/>
                      </a:lnTo>
                      <a:lnTo>
                        <a:pt x="51" y="272"/>
                      </a:lnTo>
                      <a:lnTo>
                        <a:pt x="50" y="278"/>
                      </a:lnTo>
                      <a:lnTo>
                        <a:pt x="48" y="282"/>
                      </a:lnTo>
                      <a:lnTo>
                        <a:pt x="46" y="284"/>
                      </a:lnTo>
                      <a:lnTo>
                        <a:pt x="42" y="284"/>
                      </a:lnTo>
                      <a:lnTo>
                        <a:pt x="36" y="284"/>
                      </a:lnTo>
                      <a:lnTo>
                        <a:pt x="30" y="288"/>
                      </a:lnTo>
                      <a:lnTo>
                        <a:pt x="30" y="289"/>
                      </a:lnTo>
                      <a:lnTo>
                        <a:pt x="28" y="291"/>
                      </a:lnTo>
                      <a:lnTo>
                        <a:pt x="28" y="293"/>
                      </a:lnTo>
                      <a:lnTo>
                        <a:pt x="32" y="295"/>
                      </a:lnTo>
                      <a:lnTo>
                        <a:pt x="38" y="295"/>
                      </a:lnTo>
                      <a:lnTo>
                        <a:pt x="42" y="293"/>
                      </a:lnTo>
                      <a:lnTo>
                        <a:pt x="50" y="289"/>
                      </a:lnTo>
                      <a:lnTo>
                        <a:pt x="50" y="293"/>
                      </a:lnTo>
                      <a:lnTo>
                        <a:pt x="46" y="301"/>
                      </a:lnTo>
                      <a:lnTo>
                        <a:pt x="42" y="303"/>
                      </a:lnTo>
                      <a:lnTo>
                        <a:pt x="38" y="309"/>
                      </a:lnTo>
                      <a:lnTo>
                        <a:pt x="38" y="311"/>
                      </a:lnTo>
                      <a:lnTo>
                        <a:pt x="36" y="316"/>
                      </a:lnTo>
                      <a:lnTo>
                        <a:pt x="34" y="322"/>
                      </a:lnTo>
                      <a:lnTo>
                        <a:pt x="32" y="328"/>
                      </a:lnTo>
                      <a:lnTo>
                        <a:pt x="32" y="332"/>
                      </a:lnTo>
                      <a:lnTo>
                        <a:pt x="32" y="336"/>
                      </a:lnTo>
                      <a:lnTo>
                        <a:pt x="34" y="337"/>
                      </a:lnTo>
                      <a:lnTo>
                        <a:pt x="36" y="339"/>
                      </a:lnTo>
                      <a:lnTo>
                        <a:pt x="36" y="343"/>
                      </a:lnTo>
                      <a:lnTo>
                        <a:pt x="38" y="347"/>
                      </a:lnTo>
                      <a:lnTo>
                        <a:pt x="38" y="349"/>
                      </a:lnTo>
                      <a:lnTo>
                        <a:pt x="38" y="351"/>
                      </a:lnTo>
                      <a:lnTo>
                        <a:pt x="40" y="353"/>
                      </a:lnTo>
                      <a:lnTo>
                        <a:pt x="44" y="355"/>
                      </a:lnTo>
                      <a:lnTo>
                        <a:pt x="48" y="353"/>
                      </a:lnTo>
                      <a:lnTo>
                        <a:pt x="50" y="353"/>
                      </a:lnTo>
                      <a:lnTo>
                        <a:pt x="51" y="353"/>
                      </a:lnTo>
                      <a:lnTo>
                        <a:pt x="51" y="351"/>
                      </a:lnTo>
                      <a:lnTo>
                        <a:pt x="53" y="351"/>
                      </a:lnTo>
                      <a:lnTo>
                        <a:pt x="57" y="349"/>
                      </a:lnTo>
                      <a:lnTo>
                        <a:pt x="63" y="345"/>
                      </a:lnTo>
                      <a:lnTo>
                        <a:pt x="71" y="339"/>
                      </a:lnTo>
                      <a:lnTo>
                        <a:pt x="73" y="337"/>
                      </a:lnTo>
                      <a:lnTo>
                        <a:pt x="74" y="336"/>
                      </a:lnTo>
                      <a:lnTo>
                        <a:pt x="80" y="328"/>
                      </a:lnTo>
                      <a:lnTo>
                        <a:pt x="82" y="326"/>
                      </a:lnTo>
                      <a:lnTo>
                        <a:pt x="84" y="324"/>
                      </a:lnTo>
                      <a:lnTo>
                        <a:pt x="92" y="316"/>
                      </a:lnTo>
                      <a:lnTo>
                        <a:pt x="99" y="311"/>
                      </a:lnTo>
                      <a:lnTo>
                        <a:pt x="103" y="305"/>
                      </a:lnTo>
                      <a:lnTo>
                        <a:pt x="105" y="303"/>
                      </a:lnTo>
                      <a:lnTo>
                        <a:pt x="107" y="303"/>
                      </a:lnTo>
                      <a:lnTo>
                        <a:pt x="109" y="301"/>
                      </a:lnTo>
                      <a:lnTo>
                        <a:pt x="111" y="301"/>
                      </a:lnTo>
                      <a:lnTo>
                        <a:pt x="113" y="299"/>
                      </a:lnTo>
                      <a:lnTo>
                        <a:pt x="119" y="305"/>
                      </a:lnTo>
                      <a:lnTo>
                        <a:pt x="122" y="311"/>
                      </a:lnTo>
                      <a:lnTo>
                        <a:pt x="126" y="316"/>
                      </a:lnTo>
                      <a:lnTo>
                        <a:pt x="132" y="303"/>
                      </a:lnTo>
                      <a:lnTo>
                        <a:pt x="128" y="295"/>
                      </a:lnTo>
                      <a:lnTo>
                        <a:pt x="130" y="289"/>
                      </a:lnTo>
                      <a:lnTo>
                        <a:pt x="140" y="288"/>
                      </a:lnTo>
                      <a:lnTo>
                        <a:pt x="144" y="280"/>
                      </a:lnTo>
                      <a:lnTo>
                        <a:pt x="144" y="276"/>
                      </a:lnTo>
                      <a:lnTo>
                        <a:pt x="155" y="276"/>
                      </a:lnTo>
                      <a:lnTo>
                        <a:pt x="159" y="274"/>
                      </a:lnTo>
                      <a:lnTo>
                        <a:pt x="167" y="284"/>
                      </a:lnTo>
                      <a:lnTo>
                        <a:pt x="165" y="293"/>
                      </a:lnTo>
                      <a:lnTo>
                        <a:pt x="167" y="301"/>
                      </a:lnTo>
                      <a:lnTo>
                        <a:pt x="170" y="307"/>
                      </a:lnTo>
                      <a:lnTo>
                        <a:pt x="178" y="313"/>
                      </a:lnTo>
                      <a:lnTo>
                        <a:pt x="182" y="313"/>
                      </a:lnTo>
                      <a:lnTo>
                        <a:pt x="186" y="316"/>
                      </a:lnTo>
                      <a:lnTo>
                        <a:pt x="195" y="326"/>
                      </a:lnTo>
                      <a:lnTo>
                        <a:pt x="192" y="332"/>
                      </a:lnTo>
                      <a:lnTo>
                        <a:pt x="186" y="334"/>
                      </a:lnTo>
                      <a:lnTo>
                        <a:pt x="180" y="339"/>
                      </a:lnTo>
                      <a:lnTo>
                        <a:pt x="176" y="341"/>
                      </a:lnTo>
                      <a:lnTo>
                        <a:pt x="169" y="337"/>
                      </a:lnTo>
                      <a:lnTo>
                        <a:pt x="165" y="341"/>
                      </a:lnTo>
                      <a:lnTo>
                        <a:pt x="165" y="345"/>
                      </a:lnTo>
                      <a:lnTo>
                        <a:pt x="165" y="353"/>
                      </a:lnTo>
                      <a:lnTo>
                        <a:pt x="165" y="362"/>
                      </a:lnTo>
                      <a:lnTo>
                        <a:pt x="163" y="370"/>
                      </a:lnTo>
                      <a:lnTo>
                        <a:pt x="163" y="374"/>
                      </a:lnTo>
                      <a:lnTo>
                        <a:pt x="163" y="378"/>
                      </a:lnTo>
                      <a:lnTo>
                        <a:pt x="161" y="382"/>
                      </a:lnTo>
                      <a:lnTo>
                        <a:pt x="163" y="385"/>
                      </a:lnTo>
                      <a:lnTo>
                        <a:pt x="167" y="387"/>
                      </a:lnTo>
                      <a:lnTo>
                        <a:pt x="170" y="391"/>
                      </a:lnTo>
                      <a:lnTo>
                        <a:pt x="172" y="393"/>
                      </a:lnTo>
                      <a:lnTo>
                        <a:pt x="178" y="393"/>
                      </a:lnTo>
                      <a:lnTo>
                        <a:pt x="182" y="395"/>
                      </a:lnTo>
                      <a:lnTo>
                        <a:pt x="184" y="399"/>
                      </a:lnTo>
                      <a:lnTo>
                        <a:pt x="184" y="403"/>
                      </a:lnTo>
                      <a:lnTo>
                        <a:pt x="186" y="405"/>
                      </a:lnTo>
                      <a:lnTo>
                        <a:pt x="190" y="405"/>
                      </a:lnTo>
                      <a:lnTo>
                        <a:pt x="193" y="403"/>
                      </a:lnTo>
                      <a:lnTo>
                        <a:pt x="199" y="397"/>
                      </a:lnTo>
                      <a:lnTo>
                        <a:pt x="201" y="395"/>
                      </a:lnTo>
                      <a:lnTo>
                        <a:pt x="203" y="391"/>
                      </a:lnTo>
                      <a:lnTo>
                        <a:pt x="207" y="385"/>
                      </a:lnTo>
                      <a:lnTo>
                        <a:pt x="209" y="382"/>
                      </a:lnTo>
                      <a:lnTo>
                        <a:pt x="213" y="382"/>
                      </a:lnTo>
                      <a:lnTo>
                        <a:pt x="215" y="382"/>
                      </a:lnTo>
                      <a:lnTo>
                        <a:pt x="220" y="382"/>
                      </a:lnTo>
                      <a:lnTo>
                        <a:pt x="224" y="385"/>
                      </a:lnTo>
                      <a:lnTo>
                        <a:pt x="228" y="389"/>
                      </a:lnTo>
                      <a:lnTo>
                        <a:pt x="238" y="393"/>
                      </a:lnTo>
                      <a:lnTo>
                        <a:pt x="247" y="397"/>
                      </a:lnTo>
                      <a:lnTo>
                        <a:pt x="251" y="399"/>
                      </a:lnTo>
                      <a:lnTo>
                        <a:pt x="259" y="401"/>
                      </a:lnTo>
                      <a:lnTo>
                        <a:pt x="257" y="407"/>
                      </a:lnTo>
                      <a:lnTo>
                        <a:pt x="253" y="409"/>
                      </a:lnTo>
                      <a:lnTo>
                        <a:pt x="251" y="410"/>
                      </a:lnTo>
                      <a:lnTo>
                        <a:pt x="247" y="414"/>
                      </a:lnTo>
                      <a:lnTo>
                        <a:pt x="243" y="420"/>
                      </a:lnTo>
                      <a:lnTo>
                        <a:pt x="241" y="424"/>
                      </a:lnTo>
                      <a:lnTo>
                        <a:pt x="236" y="428"/>
                      </a:lnTo>
                      <a:lnTo>
                        <a:pt x="236" y="433"/>
                      </a:lnTo>
                      <a:lnTo>
                        <a:pt x="234" y="435"/>
                      </a:lnTo>
                      <a:lnTo>
                        <a:pt x="232" y="441"/>
                      </a:lnTo>
                      <a:lnTo>
                        <a:pt x="228" y="451"/>
                      </a:lnTo>
                      <a:lnTo>
                        <a:pt x="224" y="464"/>
                      </a:lnTo>
                      <a:lnTo>
                        <a:pt x="220" y="474"/>
                      </a:lnTo>
                      <a:lnTo>
                        <a:pt x="218" y="480"/>
                      </a:lnTo>
                      <a:lnTo>
                        <a:pt x="218" y="481"/>
                      </a:lnTo>
                      <a:lnTo>
                        <a:pt x="215" y="483"/>
                      </a:lnTo>
                      <a:lnTo>
                        <a:pt x="211" y="491"/>
                      </a:lnTo>
                      <a:lnTo>
                        <a:pt x="211" y="497"/>
                      </a:lnTo>
                      <a:lnTo>
                        <a:pt x="216" y="501"/>
                      </a:lnTo>
                      <a:lnTo>
                        <a:pt x="218" y="506"/>
                      </a:lnTo>
                      <a:lnTo>
                        <a:pt x="215" y="512"/>
                      </a:lnTo>
                      <a:lnTo>
                        <a:pt x="216" y="516"/>
                      </a:lnTo>
                      <a:lnTo>
                        <a:pt x="224" y="520"/>
                      </a:lnTo>
                      <a:lnTo>
                        <a:pt x="226" y="522"/>
                      </a:lnTo>
                      <a:lnTo>
                        <a:pt x="228" y="522"/>
                      </a:lnTo>
                      <a:lnTo>
                        <a:pt x="232" y="526"/>
                      </a:lnTo>
                      <a:lnTo>
                        <a:pt x="234" y="526"/>
                      </a:lnTo>
                      <a:lnTo>
                        <a:pt x="240" y="528"/>
                      </a:lnTo>
                      <a:lnTo>
                        <a:pt x="245" y="529"/>
                      </a:lnTo>
                      <a:lnTo>
                        <a:pt x="249" y="531"/>
                      </a:lnTo>
                      <a:lnTo>
                        <a:pt x="255" y="531"/>
                      </a:lnTo>
                      <a:lnTo>
                        <a:pt x="259" y="531"/>
                      </a:lnTo>
                      <a:lnTo>
                        <a:pt x="264" y="533"/>
                      </a:lnTo>
                      <a:lnTo>
                        <a:pt x="268" y="533"/>
                      </a:lnTo>
                      <a:lnTo>
                        <a:pt x="272" y="535"/>
                      </a:lnTo>
                      <a:lnTo>
                        <a:pt x="274" y="537"/>
                      </a:lnTo>
                      <a:lnTo>
                        <a:pt x="272" y="541"/>
                      </a:lnTo>
                      <a:lnTo>
                        <a:pt x="270" y="545"/>
                      </a:lnTo>
                      <a:lnTo>
                        <a:pt x="268" y="549"/>
                      </a:lnTo>
                      <a:lnTo>
                        <a:pt x="266" y="551"/>
                      </a:lnTo>
                      <a:lnTo>
                        <a:pt x="263" y="552"/>
                      </a:lnTo>
                      <a:lnTo>
                        <a:pt x="257" y="552"/>
                      </a:lnTo>
                      <a:lnTo>
                        <a:pt x="253" y="554"/>
                      </a:lnTo>
                      <a:lnTo>
                        <a:pt x="247" y="554"/>
                      </a:lnTo>
                      <a:lnTo>
                        <a:pt x="243" y="556"/>
                      </a:lnTo>
                      <a:lnTo>
                        <a:pt x="240" y="558"/>
                      </a:lnTo>
                      <a:lnTo>
                        <a:pt x="236" y="558"/>
                      </a:lnTo>
                      <a:lnTo>
                        <a:pt x="232" y="558"/>
                      </a:lnTo>
                      <a:lnTo>
                        <a:pt x="230" y="562"/>
                      </a:lnTo>
                      <a:lnTo>
                        <a:pt x="230" y="572"/>
                      </a:lnTo>
                      <a:lnTo>
                        <a:pt x="230" y="576"/>
                      </a:lnTo>
                      <a:lnTo>
                        <a:pt x="230" y="581"/>
                      </a:lnTo>
                      <a:lnTo>
                        <a:pt x="230" y="585"/>
                      </a:lnTo>
                      <a:lnTo>
                        <a:pt x="230" y="589"/>
                      </a:lnTo>
                      <a:lnTo>
                        <a:pt x="228" y="595"/>
                      </a:lnTo>
                      <a:lnTo>
                        <a:pt x="224" y="599"/>
                      </a:lnTo>
                      <a:lnTo>
                        <a:pt x="220" y="602"/>
                      </a:lnTo>
                      <a:lnTo>
                        <a:pt x="220" y="604"/>
                      </a:lnTo>
                      <a:lnTo>
                        <a:pt x="218" y="608"/>
                      </a:lnTo>
                      <a:lnTo>
                        <a:pt x="215" y="614"/>
                      </a:lnTo>
                      <a:lnTo>
                        <a:pt x="213" y="616"/>
                      </a:lnTo>
                      <a:lnTo>
                        <a:pt x="213" y="620"/>
                      </a:lnTo>
                      <a:lnTo>
                        <a:pt x="213" y="625"/>
                      </a:lnTo>
                      <a:lnTo>
                        <a:pt x="216" y="631"/>
                      </a:lnTo>
                      <a:lnTo>
                        <a:pt x="220" y="633"/>
                      </a:lnTo>
                      <a:lnTo>
                        <a:pt x="224" y="635"/>
                      </a:lnTo>
                      <a:lnTo>
                        <a:pt x="230" y="635"/>
                      </a:lnTo>
                      <a:lnTo>
                        <a:pt x="234" y="637"/>
                      </a:lnTo>
                      <a:lnTo>
                        <a:pt x="236" y="637"/>
                      </a:lnTo>
                      <a:lnTo>
                        <a:pt x="238" y="637"/>
                      </a:lnTo>
                      <a:lnTo>
                        <a:pt x="243" y="639"/>
                      </a:lnTo>
                      <a:lnTo>
                        <a:pt x="247" y="643"/>
                      </a:lnTo>
                      <a:lnTo>
                        <a:pt x="247" y="647"/>
                      </a:lnTo>
                      <a:lnTo>
                        <a:pt x="247" y="650"/>
                      </a:lnTo>
                      <a:lnTo>
                        <a:pt x="247" y="654"/>
                      </a:lnTo>
                      <a:lnTo>
                        <a:pt x="249" y="658"/>
                      </a:lnTo>
                      <a:lnTo>
                        <a:pt x="251" y="664"/>
                      </a:lnTo>
                      <a:lnTo>
                        <a:pt x="253" y="668"/>
                      </a:lnTo>
                      <a:lnTo>
                        <a:pt x="259" y="672"/>
                      </a:lnTo>
                      <a:lnTo>
                        <a:pt x="264" y="668"/>
                      </a:lnTo>
                      <a:lnTo>
                        <a:pt x="270" y="668"/>
                      </a:lnTo>
                      <a:lnTo>
                        <a:pt x="280" y="666"/>
                      </a:lnTo>
                      <a:lnTo>
                        <a:pt x="286" y="662"/>
                      </a:lnTo>
                      <a:lnTo>
                        <a:pt x="291" y="660"/>
                      </a:lnTo>
                      <a:lnTo>
                        <a:pt x="297" y="668"/>
                      </a:lnTo>
                      <a:lnTo>
                        <a:pt x="301" y="675"/>
                      </a:lnTo>
                      <a:lnTo>
                        <a:pt x="309" y="679"/>
                      </a:lnTo>
                      <a:lnTo>
                        <a:pt x="320" y="664"/>
                      </a:lnTo>
                      <a:lnTo>
                        <a:pt x="320" y="662"/>
                      </a:lnTo>
                      <a:lnTo>
                        <a:pt x="322" y="656"/>
                      </a:lnTo>
                      <a:lnTo>
                        <a:pt x="330" y="645"/>
                      </a:lnTo>
                      <a:lnTo>
                        <a:pt x="330" y="639"/>
                      </a:lnTo>
                      <a:lnTo>
                        <a:pt x="328" y="631"/>
                      </a:lnTo>
                      <a:lnTo>
                        <a:pt x="326" y="622"/>
                      </a:lnTo>
                      <a:lnTo>
                        <a:pt x="334" y="622"/>
                      </a:lnTo>
                      <a:lnTo>
                        <a:pt x="335" y="624"/>
                      </a:lnTo>
                      <a:lnTo>
                        <a:pt x="341" y="625"/>
                      </a:lnTo>
                      <a:lnTo>
                        <a:pt x="347" y="627"/>
                      </a:lnTo>
                      <a:lnTo>
                        <a:pt x="349" y="629"/>
                      </a:lnTo>
                      <a:lnTo>
                        <a:pt x="358" y="631"/>
                      </a:lnTo>
                      <a:lnTo>
                        <a:pt x="364" y="635"/>
                      </a:lnTo>
                      <a:lnTo>
                        <a:pt x="368" y="641"/>
                      </a:lnTo>
                      <a:lnTo>
                        <a:pt x="372" y="647"/>
                      </a:lnTo>
                      <a:lnTo>
                        <a:pt x="374" y="652"/>
                      </a:lnTo>
                      <a:lnTo>
                        <a:pt x="376" y="660"/>
                      </a:lnTo>
                      <a:lnTo>
                        <a:pt x="378" y="664"/>
                      </a:lnTo>
                      <a:lnTo>
                        <a:pt x="382" y="666"/>
                      </a:lnTo>
                      <a:lnTo>
                        <a:pt x="383" y="668"/>
                      </a:lnTo>
                      <a:lnTo>
                        <a:pt x="387" y="670"/>
                      </a:lnTo>
                      <a:lnTo>
                        <a:pt x="389" y="673"/>
                      </a:lnTo>
                      <a:lnTo>
                        <a:pt x="389" y="675"/>
                      </a:lnTo>
                      <a:lnTo>
                        <a:pt x="391" y="679"/>
                      </a:lnTo>
                      <a:lnTo>
                        <a:pt x="391" y="681"/>
                      </a:lnTo>
                      <a:lnTo>
                        <a:pt x="393" y="687"/>
                      </a:lnTo>
                      <a:lnTo>
                        <a:pt x="395" y="693"/>
                      </a:lnTo>
                      <a:lnTo>
                        <a:pt x="399" y="696"/>
                      </a:lnTo>
                      <a:lnTo>
                        <a:pt x="403" y="698"/>
                      </a:lnTo>
                      <a:lnTo>
                        <a:pt x="405" y="696"/>
                      </a:lnTo>
                      <a:lnTo>
                        <a:pt x="408" y="695"/>
                      </a:lnTo>
                      <a:lnTo>
                        <a:pt x="412" y="700"/>
                      </a:lnTo>
                      <a:lnTo>
                        <a:pt x="414" y="702"/>
                      </a:lnTo>
                      <a:lnTo>
                        <a:pt x="418" y="704"/>
                      </a:lnTo>
                      <a:lnTo>
                        <a:pt x="426" y="702"/>
                      </a:lnTo>
                      <a:lnTo>
                        <a:pt x="431" y="702"/>
                      </a:lnTo>
                      <a:lnTo>
                        <a:pt x="435" y="704"/>
                      </a:lnTo>
                      <a:lnTo>
                        <a:pt x="437" y="704"/>
                      </a:lnTo>
                      <a:lnTo>
                        <a:pt x="441" y="702"/>
                      </a:lnTo>
                      <a:lnTo>
                        <a:pt x="445" y="702"/>
                      </a:lnTo>
                      <a:lnTo>
                        <a:pt x="449" y="702"/>
                      </a:lnTo>
                      <a:lnTo>
                        <a:pt x="453" y="702"/>
                      </a:lnTo>
                      <a:lnTo>
                        <a:pt x="454" y="702"/>
                      </a:lnTo>
                      <a:lnTo>
                        <a:pt x="458" y="708"/>
                      </a:lnTo>
                      <a:lnTo>
                        <a:pt x="462" y="710"/>
                      </a:lnTo>
                      <a:lnTo>
                        <a:pt x="464" y="714"/>
                      </a:lnTo>
                      <a:lnTo>
                        <a:pt x="464" y="716"/>
                      </a:lnTo>
                      <a:lnTo>
                        <a:pt x="468" y="721"/>
                      </a:lnTo>
                      <a:lnTo>
                        <a:pt x="472" y="733"/>
                      </a:lnTo>
                      <a:lnTo>
                        <a:pt x="472" y="739"/>
                      </a:lnTo>
                      <a:lnTo>
                        <a:pt x="472" y="746"/>
                      </a:lnTo>
                      <a:lnTo>
                        <a:pt x="466" y="754"/>
                      </a:lnTo>
                      <a:lnTo>
                        <a:pt x="462" y="760"/>
                      </a:lnTo>
                      <a:lnTo>
                        <a:pt x="458" y="764"/>
                      </a:lnTo>
                      <a:lnTo>
                        <a:pt x="456" y="767"/>
                      </a:lnTo>
                      <a:lnTo>
                        <a:pt x="458" y="771"/>
                      </a:lnTo>
                      <a:lnTo>
                        <a:pt x="460" y="779"/>
                      </a:lnTo>
                      <a:lnTo>
                        <a:pt x="462" y="785"/>
                      </a:lnTo>
                      <a:lnTo>
                        <a:pt x="464" y="794"/>
                      </a:lnTo>
                      <a:lnTo>
                        <a:pt x="468" y="802"/>
                      </a:lnTo>
                      <a:lnTo>
                        <a:pt x="472" y="806"/>
                      </a:lnTo>
                      <a:lnTo>
                        <a:pt x="479" y="808"/>
                      </a:lnTo>
                      <a:lnTo>
                        <a:pt x="489" y="810"/>
                      </a:lnTo>
                      <a:lnTo>
                        <a:pt x="497" y="812"/>
                      </a:lnTo>
                      <a:lnTo>
                        <a:pt x="506" y="810"/>
                      </a:lnTo>
                      <a:lnTo>
                        <a:pt x="508" y="810"/>
                      </a:lnTo>
                      <a:lnTo>
                        <a:pt x="516" y="804"/>
                      </a:lnTo>
                      <a:lnTo>
                        <a:pt x="522" y="798"/>
                      </a:lnTo>
                      <a:lnTo>
                        <a:pt x="525" y="792"/>
                      </a:lnTo>
                      <a:lnTo>
                        <a:pt x="531" y="791"/>
                      </a:lnTo>
                      <a:lnTo>
                        <a:pt x="539" y="789"/>
                      </a:lnTo>
                      <a:lnTo>
                        <a:pt x="545" y="785"/>
                      </a:lnTo>
                      <a:lnTo>
                        <a:pt x="548" y="783"/>
                      </a:lnTo>
                      <a:lnTo>
                        <a:pt x="556" y="779"/>
                      </a:lnTo>
                      <a:lnTo>
                        <a:pt x="558" y="777"/>
                      </a:lnTo>
                      <a:lnTo>
                        <a:pt x="562" y="775"/>
                      </a:lnTo>
                      <a:lnTo>
                        <a:pt x="568" y="775"/>
                      </a:lnTo>
                      <a:lnTo>
                        <a:pt x="573" y="781"/>
                      </a:lnTo>
                      <a:lnTo>
                        <a:pt x="571" y="787"/>
                      </a:lnTo>
                      <a:lnTo>
                        <a:pt x="568" y="787"/>
                      </a:lnTo>
                      <a:lnTo>
                        <a:pt x="564" y="791"/>
                      </a:lnTo>
                      <a:lnTo>
                        <a:pt x="562" y="794"/>
                      </a:lnTo>
                      <a:lnTo>
                        <a:pt x="562" y="798"/>
                      </a:lnTo>
                      <a:lnTo>
                        <a:pt x="566" y="804"/>
                      </a:lnTo>
                      <a:lnTo>
                        <a:pt x="568" y="806"/>
                      </a:lnTo>
                      <a:lnTo>
                        <a:pt x="570" y="810"/>
                      </a:lnTo>
                      <a:lnTo>
                        <a:pt x="575" y="812"/>
                      </a:lnTo>
                      <a:lnTo>
                        <a:pt x="579" y="815"/>
                      </a:lnTo>
                      <a:lnTo>
                        <a:pt x="581" y="819"/>
                      </a:lnTo>
                      <a:lnTo>
                        <a:pt x="581" y="821"/>
                      </a:lnTo>
                      <a:lnTo>
                        <a:pt x="585" y="825"/>
                      </a:lnTo>
                      <a:lnTo>
                        <a:pt x="591" y="829"/>
                      </a:lnTo>
                      <a:lnTo>
                        <a:pt x="593" y="831"/>
                      </a:lnTo>
                      <a:lnTo>
                        <a:pt x="595" y="831"/>
                      </a:lnTo>
                      <a:lnTo>
                        <a:pt x="596" y="833"/>
                      </a:lnTo>
                      <a:lnTo>
                        <a:pt x="602" y="837"/>
                      </a:lnTo>
                      <a:lnTo>
                        <a:pt x="610" y="837"/>
                      </a:lnTo>
                      <a:lnTo>
                        <a:pt x="616" y="839"/>
                      </a:lnTo>
                      <a:lnTo>
                        <a:pt x="619" y="840"/>
                      </a:lnTo>
                      <a:lnTo>
                        <a:pt x="621" y="844"/>
                      </a:lnTo>
                      <a:lnTo>
                        <a:pt x="623" y="850"/>
                      </a:lnTo>
                      <a:lnTo>
                        <a:pt x="623" y="856"/>
                      </a:lnTo>
                      <a:lnTo>
                        <a:pt x="623" y="862"/>
                      </a:lnTo>
                      <a:lnTo>
                        <a:pt x="629" y="863"/>
                      </a:lnTo>
                      <a:lnTo>
                        <a:pt x="637" y="863"/>
                      </a:lnTo>
                      <a:lnTo>
                        <a:pt x="643" y="863"/>
                      </a:lnTo>
                      <a:lnTo>
                        <a:pt x="648" y="863"/>
                      </a:lnTo>
                      <a:lnTo>
                        <a:pt x="658" y="862"/>
                      </a:lnTo>
                      <a:lnTo>
                        <a:pt x="662" y="862"/>
                      </a:lnTo>
                      <a:lnTo>
                        <a:pt x="673" y="863"/>
                      </a:lnTo>
                      <a:lnTo>
                        <a:pt x="681" y="862"/>
                      </a:lnTo>
                      <a:lnTo>
                        <a:pt x="708" y="863"/>
                      </a:lnTo>
                      <a:lnTo>
                        <a:pt x="727" y="863"/>
                      </a:lnTo>
                      <a:lnTo>
                        <a:pt x="752" y="865"/>
                      </a:lnTo>
                      <a:lnTo>
                        <a:pt x="767" y="865"/>
                      </a:lnTo>
                      <a:lnTo>
                        <a:pt x="777" y="863"/>
                      </a:lnTo>
                      <a:lnTo>
                        <a:pt x="786" y="865"/>
                      </a:lnTo>
                      <a:lnTo>
                        <a:pt x="790" y="862"/>
                      </a:lnTo>
                      <a:lnTo>
                        <a:pt x="792" y="860"/>
                      </a:lnTo>
                      <a:lnTo>
                        <a:pt x="794" y="858"/>
                      </a:lnTo>
                      <a:lnTo>
                        <a:pt x="798" y="856"/>
                      </a:lnTo>
                      <a:lnTo>
                        <a:pt x="802" y="854"/>
                      </a:lnTo>
                      <a:lnTo>
                        <a:pt x="806" y="850"/>
                      </a:lnTo>
                      <a:lnTo>
                        <a:pt x="811" y="850"/>
                      </a:lnTo>
                      <a:lnTo>
                        <a:pt x="809" y="848"/>
                      </a:lnTo>
                      <a:lnTo>
                        <a:pt x="813" y="844"/>
                      </a:lnTo>
                      <a:lnTo>
                        <a:pt x="815" y="842"/>
                      </a:lnTo>
                      <a:lnTo>
                        <a:pt x="819" y="840"/>
                      </a:lnTo>
                      <a:lnTo>
                        <a:pt x="821" y="839"/>
                      </a:lnTo>
                      <a:lnTo>
                        <a:pt x="821" y="837"/>
                      </a:lnTo>
                      <a:lnTo>
                        <a:pt x="817" y="833"/>
                      </a:lnTo>
                      <a:lnTo>
                        <a:pt x="813" y="829"/>
                      </a:lnTo>
                      <a:lnTo>
                        <a:pt x="811" y="825"/>
                      </a:lnTo>
                      <a:lnTo>
                        <a:pt x="811" y="821"/>
                      </a:lnTo>
                      <a:lnTo>
                        <a:pt x="811" y="817"/>
                      </a:lnTo>
                      <a:lnTo>
                        <a:pt x="811" y="812"/>
                      </a:lnTo>
                      <a:lnTo>
                        <a:pt x="811" y="808"/>
                      </a:lnTo>
                      <a:lnTo>
                        <a:pt x="811" y="806"/>
                      </a:lnTo>
                      <a:lnTo>
                        <a:pt x="811" y="804"/>
                      </a:lnTo>
                      <a:lnTo>
                        <a:pt x="809" y="798"/>
                      </a:lnTo>
                      <a:lnTo>
                        <a:pt x="808" y="796"/>
                      </a:lnTo>
                      <a:lnTo>
                        <a:pt x="804" y="796"/>
                      </a:lnTo>
                      <a:lnTo>
                        <a:pt x="802" y="792"/>
                      </a:lnTo>
                      <a:lnTo>
                        <a:pt x="800" y="789"/>
                      </a:lnTo>
                      <a:lnTo>
                        <a:pt x="800" y="787"/>
                      </a:lnTo>
                      <a:lnTo>
                        <a:pt x="798" y="785"/>
                      </a:lnTo>
                      <a:lnTo>
                        <a:pt x="796" y="783"/>
                      </a:lnTo>
                      <a:lnTo>
                        <a:pt x="794" y="781"/>
                      </a:lnTo>
                      <a:lnTo>
                        <a:pt x="794" y="779"/>
                      </a:lnTo>
                      <a:lnTo>
                        <a:pt x="794" y="777"/>
                      </a:lnTo>
                      <a:lnTo>
                        <a:pt x="790" y="773"/>
                      </a:lnTo>
                      <a:lnTo>
                        <a:pt x="786" y="773"/>
                      </a:lnTo>
                      <a:lnTo>
                        <a:pt x="786" y="771"/>
                      </a:lnTo>
                      <a:lnTo>
                        <a:pt x="785" y="769"/>
                      </a:lnTo>
                      <a:lnTo>
                        <a:pt x="783" y="771"/>
                      </a:lnTo>
                      <a:lnTo>
                        <a:pt x="781" y="771"/>
                      </a:lnTo>
                      <a:lnTo>
                        <a:pt x="775" y="767"/>
                      </a:lnTo>
                      <a:lnTo>
                        <a:pt x="773" y="766"/>
                      </a:lnTo>
                      <a:lnTo>
                        <a:pt x="771" y="764"/>
                      </a:lnTo>
                      <a:lnTo>
                        <a:pt x="771" y="762"/>
                      </a:lnTo>
                      <a:lnTo>
                        <a:pt x="769" y="758"/>
                      </a:lnTo>
                      <a:lnTo>
                        <a:pt x="767" y="758"/>
                      </a:lnTo>
                      <a:lnTo>
                        <a:pt x="765" y="756"/>
                      </a:lnTo>
                      <a:lnTo>
                        <a:pt x="763" y="756"/>
                      </a:lnTo>
                      <a:lnTo>
                        <a:pt x="761" y="752"/>
                      </a:lnTo>
                      <a:lnTo>
                        <a:pt x="760" y="748"/>
                      </a:lnTo>
                      <a:lnTo>
                        <a:pt x="758" y="744"/>
                      </a:lnTo>
                      <a:lnTo>
                        <a:pt x="756" y="743"/>
                      </a:lnTo>
                      <a:lnTo>
                        <a:pt x="754" y="743"/>
                      </a:lnTo>
                      <a:lnTo>
                        <a:pt x="752" y="743"/>
                      </a:lnTo>
                      <a:lnTo>
                        <a:pt x="752" y="744"/>
                      </a:lnTo>
                      <a:lnTo>
                        <a:pt x="750" y="746"/>
                      </a:lnTo>
                      <a:lnTo>
                        <a:pt x="750" y="744"/>
                      </a:lnTo>
                      <a:lnTo>
                        <a:pt x="746" y="743"/>
                      </a:lnTo>
                      <a:lnTo>
                        <a:pt x="744" y="743"/>
                      </a:lnTo>
                      <a:lnTo>
                        <a:pt x="742" y="737"/>
                      </a:lnTo>
                      <a:lnTo>
                        <a:pt x="742" y="735"/>
                      </a:lnTo>
                      <a:lnTo>
                        <a:pt x="742" y="731"/>
                      </a:lnTo>
                      <a:lnTo>
                        <a:pt x="744" y="731"/>
                      </a:lnTo>
                      <a:lnTo>
                        <a:pt x="742" y="729"/>
                      </a:lnTo>
                      <a:lnTo>
                        <a:pt x="742" y="725"/>
                      </a:lnTo>
                      <a:lnTo>
                        <a:pt x="742" y="723"/>
                      </a:lnTo>
                      <a:lnTo>
                        <a:pt x="742" y="721"/>
                      </a:lnTo>
                      <a:lnTo>
                        <a:pt x="744" y="719"/>
                      </a:lnTo>
                      <a:lnTo>
                        <a:pt x="746" y="718"/>
                      </a:lnTo>
                      <a:lnTo>
                        <a:pt x="744" y="716"/>
                      </a:lnTo>
                      <a:lnTo>
                        <a:pt x="742" y="714"/>
                      </a:lnTo>
                      <a:lnTo>
                        <a:pt x="742" y="712"/>
                      </a:lnTo>
                      <a:lnTo>
                        <a:pt x="742" y="710"/>
                      </a:lnTo>
                      <a:lnTo>
                        <a:pt x="740" y="706"/>
                      </a:lnTo>
                      <a:lnTo>
                        <a:pt x="740" y="702"/>
                      </a:lnTo>
                      <a:lnTo>
                        <a:pt x="738" y="700"/>
                      </a:lnTo>
                      <a:lnTo>
                        <a:pt x="737" y="698"/>
                      </a:lnTo>
                      <a:lnTo>
                        <a:pt x="738" y="696"/>
                      </a:lnTo>
                      <a:lnTo>
                        <a:pt x="737" y="696"/>
                      </a:lnTo>
                      <a:lnTo>
                        <a:pt x="735" y="695"/>
                      </a:lnTo>
                      <a:lnTo>
                        <a:pt x="733" y="693"/>
                      </a:lnTo>
                      <a:lnTo>
                        <a:pt x="733" y="689"/>
                      </a:lnTo>
                      <a:lnTo>
                        <a:pt x="733" y="687"/>
                      </a:lnTo>
                      <a:lnTo>
                        <a:pt x="733" y="685"/>
                      </a:lnTo>
                      <a:lnTo>
                        <a:pt x="719" y="693"/>
                      </a:lnTo>
                      <a:lnTo>
                        <a:pt x="677" y="700"/>
                      </a:lnTo>
                      <a:lnTo>
                        <a:pt x="652" y="687"/>
                      </a:lnTo>
                      <a:lnTo>
                        <a:pt x="643" y="679"/>
                      </a:lnTo>
                      <a:close/>
                    </a:path>
                  </a:pathLst>
                </a:custGeom>
                <a:solidFill>
                  <a:srgbClr val="FFFFE5"/>
                </a:solidFill>
                <a:ln w="12700">
                  <a:solidFill>
                    <a:schemeClr val="accent2"/>
                  </a:solidFill>
                  <a:round/>
                  <a:headEnd/>
                  <a:tailEnd/>
                </a:ln>
              </p:spPr>
              <p:txBody>
                <a:bodyPr/>
                <a:lstStyle/>
                <a:p>
                  <a:endParaRPr lang="es-MX" sz="600" b="1" dirty="0">
                    <a:solidFill>
                      <a:schemeClr val="bg1"/>
                    </a:solidFill>
                    <a:latin typeface="Calibri" charset="0"/>
                  </a:endParaRPr>
                </a:p>
              </p:txBody>
            </p:sp>
            <p:sp>
              <p:nvSpPr>
                <p:cNvPr id="102" name="Freeform 250"/>
                <p:cNvSpPr>
                  <a:spLocks/>
                </p:cNvSpPr>
                <p:nvPr/>
              </p:nvSpPr>
              <p:spPr bwMode="auto">
                <a:xfrm>
                  <a:off x="2241864" y="4509918"/>
                  <a:ext cx="170873" cy="137164"/>
                </a:xfrm>
                <a:custGeom>
                  <a:avLst/>
                  <a:gdLst>
                    <a:gd name="T0" fmla="*/ 2147483647 w 172"/>
                    <a:gd name="T1" fmla="*/ 2147483647 h 136"/>
                    <a:gd name="T2" fmla="*/ 2147483647 w 172"/>
                    <a:gd name="T3" fmla="*/ 2147483647 h 136"/>
                    <a:gd name="T4" fmla="*/ 2147483647 w 172"/>
                    <a:gd name="T5" fmla="*/ 2147483647 h 136"/>
                    <a:gd name="T6" fmla="*/ 2147483647 w 172"/>
                    <a:gd name="T7" fmla="*/ 2147483647 h 136"/>
                    <a:gd name="T8" fmla="*/ 2147483647 w 172"/>
                    <a:gd name="T9" fmla="*/ 2147483647 h 136"/>
                    <a:gd name="T10" fmla="*/ 2147483647 w 172"/>
                    <a:gd name="T11" fmla="*/ 2147483647 h 136"/>
                    <a:gd name="T12" fmla="*/ 2147483647 w 172"/>
                    <a:gd name="T13" fmla="*/ 2147483647 h 136"/>
                    <a:gd name="T14" fmla="*/ 2147483647 w 172"/>
                    <a:gd name="T15" fmla="*/ 2147483647 h 136"/>
                    <a:gd name="T16" fmla="*/ 2147483647 w 172"/>
                    <a:gd name="T17" fmla="*/ 2147483647 h 136"/>
                    <a:gd name="T18" fmla="*/ 2147483647 w 172"/>
                    <a:gd name="T19" fmla="*/ 2147483647 h 136"/>
                    <a:gd name="T20" fmla="*/ 2147483647 w 172"/>
                    <a:gd name="T21" fmla="*/ 2147483647 h 136"/>
                    <a:gd name="T22" fmla="*/ 2147483647 w 172"/>
                    <a:gd name="T23" fmla="*/ 2147483647 h 136"/>
                    <a:gd name="T24" fmla="*/ 2147483647 w 172"/>
                    <a:gd name="T25" fmla="*/ 0 h 136"/>
                    <a:gd name="T26" fmla="*/ 2147483647 w 172"/>
                    <a:gd name="T27" fmla="*/ 2147483647 h 136"/>
                    <a:gd name="T28" fmla="*/ 2147483647 w 172"/>
                    <a:gd name="T29" fmla="*/ 2147483647 h 136"/>
                    <a:gd name="T30" fmla="*/ 2147483647 w 172"/>
                    <a:gd name="T31" fmla="*/ 2147483647 h 136"/>
                    <a:gd name="T32" fmla="*/ 2147483647 w 172"/>
                    <a:gd name="T33" fmla="*/ 2147483647 h 136"/>
                    <a:gd name="T34" fmla="*/ 2147483647 w 172"/>
                    <a:gd name="T35" fmla="*/ 2147483647 h 136"/>
                    <a:gd name="T36" fmla="*/ 2147483647 w 172"/>
                    <a:gd name="T37" fmla="*/ 2147483647 h 136"/>
                    <a:gd name="T38" fmla="*/ 2147483647 w 172"/>
                    <a:gd name="T39" fmla="*/ 2147483647 h 136"/>
                    <a:gd name="T40" fmla="*/ 2147483647 w 172"/>
                    <a:gd name="T41" fmla="*/ 2147483647 h 136"/>
                    <a:gd name="T42" fmla="*/ 2147483647 w 172"/>
                    <a:gd name="T43" fmla="*/ 2147483647 h 136"/>
                    <a:gd name="T44" fmla="*/ 2147483647 w 172"/>
                    <a:gd name="T45" fmla="*/ 2147483647 h 136"/>
                    <a:gd name="T46" fmla="*/ 2147483647 w 172"/>
                    <a:gd name="T47" fmla="*/ 2147483647 h 136"/>
                    <a:gd name="T48" fmla="*/ 2147483647 w 172"/>
                    <a:gd name="T49" fmla="*/ 2147483647 h 136"/>
                    <a:gd name="T50" fmla="*/ 2147483647 w 172"/>
                    <a:gd name="T51" fmla="*/ 2147483647 h 136"/>
                    <a:gd name="T52" fmla="*/ 2147483647 w 172"/>
                    <a:gd name="T53" fmla="*/ 2147483647 h 136"/>
                    <a:gd name="T54" fmla="*/ 2147483647 w 172"/>
                    <a:gd name="T55" fmla="*/ 2147483647 h 136"/>
                    <a:gd name="T56" fmla="*/ 2147483647 w 172"/>
                    <a:gd name="T57" fmla="*/ 2147483647 h 136"/>
                    <a:gd name="T58" fmla="*/ 2147483647 w 172"/>
                    <a:gd name="T59" fmla="*/ 2147483647 h 136"/>
                    <a:gd name="T60" fmla="*/ 2147483647 w 172"/>
                    <a:gd name="T61" fmla="*/ 2147483647 h 136"/>
                    <a:gd name="T62" fmla="*/ 2147483647 w 172"/>
                    <a:gd name="T63" fmla="*/ 2147483647 h 136"/>
                    <a:gd name="T64" fmla="*/ 2147483647 w 172"/>
                    <a:gd name="T65" fmla="*/ 2147483647 h 136"/>
                    <a:gd name="T66" fmla="*/ 2147483647 w 172"/>
                    <a:gd name="T67" fmla="*/ 2147483647 h 136"/>
                    <a:gd name="T68" fmla="*/ 2147483647 w 172"/>
                    <a:gd name="T69" fmla="*/ 2147483647 h 136"/>
                    <a:gd name="T70" fmla="*/ 0 w 172"/>
                    <a:gd name="T71" fmla="*/ 2147483647 h 136"/>
                    <a:gd name="T72" fmla="*/ 2147483647 w 172"/>
                    <a:gd name="T73" fmla="*/ 2147483647 h 136"/>
                    <a:gd name="T74" fmla="*/ 2147483647 w 172"/>
                    <a:gd name="T75" fmla="*/ 2147483647 h 136"/>
                    <a:gd name="T76" fmla="*/ 2147483647 w 172"/>
                    <a:gd name="T77" fmla="*/ 2147483647 h 136"/>
                    <a:gd name="T78" fmla="*/ 2147483647 w 172"/>
                    <a:gd name="T79" fmla="*/ 2147483647 h 136"/>
                    <a:gd name="T80" fmla="*/ 2147483647 w 172"/>
                    <a:gd name="T81" fmla="*/ 2147483647 h 136"/>
                    <a:gd name="T82" fmla="*/ 2147483647 w 172"/>
                    <a:gd name="T83" fmla="*/ 2147483647 h 136"/>
                    <a:gd name="T84" fmla="*/ 2147483647 w 172"/>
                    <a:gd name="T85" fmla="*/ 2147483647 h 136"/>
                    <a:gd name="T86" fmla="*/ 2147483647 w 172"/>
                    <a:gd name="T87" fmla="*/ 2147483647 h 136"/>
                    <a:gd name="T88" fmla="*/ 2147483647 w 172"/>
                    <a:gd name="T89" fmla="*/ 2147483647 h 136"/>
                    <a:gd name="T90" fmla="*/ 2147483647 w 172"/>
                    <a:gd name="T91" fmla="*/ 2147483647 h 136"/>
                    <a:gd name="T92" fmla="*/ 2147483647 w 172"/>
                    <a:gd name="T93" fmla="*/ 2147483647 h 136"/>
                    <a:gd name="T94" fmla="*/ 2147483647 w 172"/>
                    <a:gd name="T95" fmla="*/ 2147483647 h 136"/>
                    <a:gd name="T96" fmla="*/ 2147483647 w 172"/>
                    <a:gd name="T97" fmla="*/ 2147483647 h 136"/>
                    <a:gd name="T98" fmla="*/ 2147483647 w 172"/>
                    <a:gd name="T99" fmla="*/ 2147483647 h 136"/>
                    <a:gd name="T100" fmla="*/ 2147483647 w 172"/>
                    <a:gd name="T101" fmla="*/ 2147483647 h 136"/>
                    <a:gd name="T102" fmla="*/ 2147483647 w 172"/>
                    <a:gd name="T103" fmla="*/ 2147483647 h 136"/>
                    <a:gd name="T104" fmla="*/ 2147483647 w 172"/>
                    <a:gd name="T105" fmla="*/ 2147483647 h 136"/>
                    <a:gd name="T106" fmla="*/ 2147483647 w 172"/>
                    <a:gd name="T107" fmla="*/ 2147483647 h 136"/>
                    <a:gd name="T108" fmla="*/ 2147483647 w 172"/>
                    <a:gd name="T109" fmla="*/ 2147483647 h 136"/>
                    <a:gd name="T110" fmla="*/ 2147483647 w 172"/>
                    <a:gd name="T111" fmla="*/ 2147483647 h 136"/>
                    <a:gd name="T112" fmla="*/ 2147483647 w 172"/>
                    <a:gd name="T113" fmla="*/ 2147483647 h 136"/>
                    <a:gd name="T114" fmla="*/ 2147483647 w 172"/>
                    <a:gd name="T115" fmla="*/ 2147483647 h 136"/>
                    <a:gd name="T116" fmla="*/ 2147483647 w 172"/>
                    <a:gd name="T117" fmla="*/ 2147483647 h 136"/>
                    <a:gd name="T118" fmla="*/ 2147483647 w 172"/>
                    <a:gd name="T119" fmla="*/ 2147483647 h 1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
                    <a:gd name="T181" fmla="*/ 0 h 136"/>
                    <a:gd name="T182" fmla="*/ 172 w 172"/>
                    <a:gd name="T183" fmla="*/ 136 h 1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 h="136">
                      <a:moveTo>
                        <a:pt x="155" y="106"/>
                      </a:moveTo>
                      <a:lnTo>
                        <a:pt x="157" y="104"/>
                      </a:lnTo>
                      <a:lnTo>
                        <a:pt x="159" y="104"/>
                      </a:lnTo>
                      <a:lnTo>
                        <a:pt x="159" y="102"/>
                      </a:lnTo>
                      <a:lnTo>
                        <a:pt x="161" y="100"/>
                      </a:lnTo>
                      <a:lnTo>
                        <a:pt x="163" y="98"/>
                      </a:lnTo>
                      <a:lnTo>
                        <a:pt x="161" y="98"/>
                      </a:lnTo>
                      <a:lnTo>
                        <a:pt x="163" y="96"/>
                      </a:lnTo>
                      <a:lnTo>
                        <a:pt x="165" y="96"/>
                      </a:lnTo>
                      <a:lnTo>
                        <a:pt x="167" y="96"/>
                      </a:lnTo>
                      <a:lnTo>
                        <a:pt x="167" y="94"/>
                      </a:lnTo>
                      <a:lnTo>
                        <a:pt x="167" y="92"/>
                      </a:lnTo>
                      <a:lnTo>
                        <a:pt x="167" y="90"/>
                      </a:lnTo>
                      <a:lnTo>
                        <a:pt x="167" y="88"/>
                      </a:lnTo>
                      <a:lnTo>
                        <a:pt x="167" y="87"/>
                      </a:lnTo>
                      <a:lnTo>
                        <a:pt x="167" y="85"/>
                      </a:lnTo>
                      <a:lnTo>
                        <a:pt x="167" y="83"/>
                      </a:lnTo>
                      <a:lnTo>
                        <a:pt x="165" y="81"/>
                      </a:lnTo>
                      <a:lnTo>
                        <a:pt x="163" y="81"/>
                      </a:lnTo>
                      <a:lnTo>
                        <a:pt x="163" y="79"/>
                      </a:lnTo>
                      <a:lnTo>
                        <a:pt x="165" y="77"/>
                      </a:lnTo>
                      <a:lnTo>
                        <a:pt x="165" y="75"/>
                      </a:lnTo>
                      <a:lnTo>
                        <a:pt x="165" y="73"/>
                      </a:lnTo>
                      <a:lnTo>
                        <a:pt x="165" y="71"/>
                      </a:lnTo>
                      <a:lnTo>
                        <a:pt x="165" y="69"/>
                      </a:lnTo>
                      <a:lnTo>
                        <a:pt x="167" y="67"/>
                      </a:lnTo>
                      <a:lnTo>
                        <a:pt x="167" y="65"/>
                      </a:lnTo>
                      <a:lnTo>
                        <a:pt x="169" y="63"/>
                      </a:lnTo>
                      <a:lnTo>
                        <a:pt x="169" y="62"/>
                      </a:lnTo>
                      <a:lnTo>
                        <a:pt x="169" y="58"/>
                      </a:lnTo>
                      <a:lnTo>
                        <a:pt x="167" y="56"/>
                      </a:lnTo>
                      <a:lnTo>
                        <a:pt x="169" y="54"/>
                      </a:lnTo>
                      <a:lnTo>
                        <a:pt x="169" y="52"/>
                      </a:lnTo>
                      <a:lnTo>
                        <a:pt x="169" y="50"/>
                      </a:lnTo>
                      <a:lnTo>
                        <a:pt x="169" y="48"/>
                      </a:lnTo>
                      <a:lnTo>
                        <a:pt x="169" y="46"/>
                      </a:lnTo>
                      <a:lnTo>
                        <a:pt x="169" y="44"/>
                      </a:lnTo>
                      <a:lnTo>
                        <a:pt x="169" y="42"/>
                      </a:lnTo>
                      <a:lnTo>
                        <a:pt x="170" y="40"/>
                      </a:lnTo>
                      <a:lnTo>
                        <a:pt x="170" y="39"/>
                      </a:lnTo>
                      <a:lnTo>
                        <a:pt x="172" y="39"/>
                      </a:lnTo>
                      <a:lnTo>
                        <a:pt x="172" y="37"/>
                      </a:lnTo>
                      <a:lnTo>
                        <a:pt x="172" y="35"/>
                      </a:lnTo>
                      <a:lnTo>
                        <a:pt x="172" y="33"/>
                      </a:lnTo>
                      <a:lnTo>
                        <a:pt x="170" y="33"/>
                      </a:lnTo>
                      <a:lnTo>
                        <a:pt x="169" y="31"/>
                      </a:lnTo>
                      <a:lnTo>
                        <a:pt x="169" y="29"/>
                      </a:lnTo>
                      <a:lnTo>
                        <a:pt x="169" y="27"/>
                      </a:lnTo>
                      <a:lnTo>
                        <a:pt x="167" y="25"/>
                      </a:lnTo>
                      <a:lnTo>
                        <a:pt x="165" y="23"/>
                      </a:lnTo>
                      <a:lnTo>
                        <a:pt x="163" y="21"/>
                      </a:lnTo>
                      <a:lnTo>
                        <a:pt x="163" y="19"/>
                      </a:lnTo>
                      <a:lnTo>
                        <a:pt x="161" y="17"/>
                      </a:lnTo>
                      <a:lnTo>
                        <a:pt x="161" y="15"/>
                      </a:lnTo>
                      <a:lnTo>
                        <a:pt x="159" y="15"/>
                      </a:lnTo>
                      <a:lnTo>
                        <a:pt x="159" y="14"/>
                      </a:lnTo>
                      <a:lnTo>
                        <a:pt x="157" y="12"/>
                      </a:lnTo>
                      <a:lnTo>
                        <a:pt x="157" y="10"/>
                      </a:lnTo>
                      <a:lnTo>
                        <a:pt x="155" y="10"/>
                      </a:lnTo>
                      <a:lnTo>
                        <a:pt x="155" y="8"/>
                      </a:lnTo>
                      <a:lnTo>
                        <a:pt x="155" y="6"/>
                      </a:lnTo>
                      <a:lnTo>
                        <a:pt x="155" y="4"/>
                      </a:lnTo>
                      <a:lnTo>
                        <a:pt x="155" y="2"/>
                      </a:lnTo>
                      <a:lnTo>
                        <a:pt x="155" y="0"/>
                      </a:lnTo>
                      <a:lnTo>
                        <a:pt x="153" y="0"/>
                      </a:lnTo>
                      <a:lnTo>
                        <a:pt x="151" y="0"/>
                      </a:lnTo>
                      <a:lnTo>
                        <a:pt x="149" y="0"/>
                      </a:lnTo>
                      <a:lnTo>
                        <a:pt x="149" y="2"/>
                      </a:lnTo>
                      <a:lnTo>
                        <a:pt x="147" y="2"/>
                      </a:lnTo>
                      <a:lnTo>
                        <a:pt x="147" y="4"/>
                      </a:lnTo>
                      <a:lnTo>
                        <a:pt x="146" y="4"/>
                      </a:lnTo>
                      <a:lnTo>
                        <a:pt x="144" y="4"/>
                      </a:lnTo>
                      <a:lnTo>
                        <a:pt x="144" y="6"/>
                      </a:lnTo>
                      <a:lnTo>
                        <a:pt x="142" y="6"/>
                      </a:lnTo>
                      <a:lnTo>
                        <a:pt x="140" y="6"/>
                      </a:lnTo>
                      <a:lnTo>
                        <a:pt x="140" y="8"/>
                      </a:lnTo>
                      <a:lnTo>
                        <a:pt x="140" y="10"/>
                      </a:lnTo>
                      <a:lnTo>
                        <a:pt x="138" y="10"/>
                      </a:lnTo>
                      <a:lnTo>
                        <a:pt x="138" y="12"/>
                      </a:lnTo>
                      <a:lnTo>
                        <a:pt x="136" y="14"/>
                      </a:lnTo>
                      <a:lnTo>
                        <a:pt x="134" y="14"/>
                      </a:lnTo>
                      <a:lnTo>
                        <a:pt x="132" y="14"/>
                      </a:lnTo>
                      <a:lnTo>
                        <a:pt x="132" y="15"/>
                      </a:lnTo>
                      <a:lnTo>
                        <a:pt x="130" y="15"/>
                      </a:lnTo>
                      <a:lnTo>
                        <a:pt x="128" y="17"/>
                      </a:lnTo>
                      <a:lnTo>
                        <a:pt x="126" y="17"/>
                      </a:lnTo>
                      <a:lnTo>
                        <a:pt x="122" y="19"/>
                      </a:lnTo>
                      <a:lnTo>
                        <a:pt x="121" y="21"/>
                      </a:lnTo>
                      <a:lnTo>
                        <a:pt x="121" y="19"/>
                      </a:lnTo>
                      <a:lnTo>
                        <a:pt x="119" y="19"/>
                      </a:lnTo>
                      <a:lnTo>
                        <a:pt x="117" y="19"/>
                      </a:lnTo>
                      <a:lnTo>
                        <a:pt x="115" y="17"/>
                      </a:lnTo>
                      <a:lnTo>
                        <a:pt x="113" y="17"/>
                      </a:lnTo>
                      <a:lnTo>
                        <a:pt x="111" y="17"/>
                      </a:lnTo>
                      <a:lnTo>
                        <a:pt x="109" y="15"/>
                      </a:lnTo>
                      <a:lnTo>
                        <a:pt x="107" y="15"/>
                      </a:lnTo>
                      <a:lnTo>
                        <a:pt x="105" y="15"/>
                      </a:lnTo>
                      <a:lnTo>
                        <a:pt x="103" y="15"/>
                      </a:lnTo>
                      <a:lnTo>
                        <a:pt x="101" y="15"/>
                      </a:lnTo>
                      <a:lnTo>
                        <a:pt x="99" y="14"/>
                      </a:lnTo>
                      <a:lnTo>
                        <a:pt x="98" y="14"/>
                      </a:lnTo>
                      <a:lnTo>
                        <a:pt x="96" y="12"/>
                      </a:lnTo>
                      <a:lnTo>
                        <a:pt x="94" y="12"/>
                      </a:lnTo>
                      <a:lnTo>
                        <a:pt x="92" y="12"/>
                      </a:lnTo>
                      <a:lnTo>
                        <a:pt x="90" y="12"/>
                      </a:lnTo>
                      <a:lnTo>
                        <a:pt x="88" y="10"/>
                      </a:lnTo>
                      <a:lnTo>
                        <a:pt x="86" y="10"/>
                      </a:lnTo>
                      <a:lnTo>
                        <a:pt x="86" y="12"/>
                      </a:lnTo>
                      <a:lnTo>
                        <a:pt x="84" y="12"/>
                      </a:lnTo>
                      <a:lnTo>
                        <a:pt x="84" y="14"/>
                      </a:lnTo>
                      <a:lnTo>
                        <a:pt x="82" y="14"/>
                      </a:lnTo>
                      <a:lnTo>
                        <a:pt x="82" y="15"/>
                      </a:lnTo>
                      <a:lnTo>
                        <a:pt x="80" y="17"/>
                      </a:lnTo>
                      <a:lnTo>
                        <a:pt x="80" y="19"/>
                      </a:lnTo>
                      <a:lnTo>
                        <a:pt x="78" y="19"/>
                      </a:lnTo>
                      <a:lnTo>
                        <a:pt x="78" y="21"/>
                      </a:lnTo>
                      <a:lnTo>
                        <a:pt x="78" y="23"/>
                      </a:lnTo>
                      <a:lnTo>
                        <a:pt x="78" y="25"/>
                      </a:lnTo>
                      <a:lnTo>
                        <a:pt x="78" y="27"/>
                      </a:lnTo>
                      <a:lnTo>
                        <a:pt x="78" y="29"/>
                      </a:lnTo>
                      <a:lnTo>
                        <a:pt x="76" y="29"/>
                      </a:lnTo>
                      <a:lnTo>
                        <a:pt x="75" y="31"/>
                      </a:lnTo>
                      <a:lnTo>
                        <a:pt x="75" y="33"/>
                      </a:lnTo>
                      <a:lnTo>
                        <a:pt x="73" y="35"/>
                      </a:lnTo>
                      <a:lnTo>
                        <a:pt x="71" y="35"/>
                      </a:lnTo>
                      <a:lnTo>
                        <a:pt x="69" y="37"/>
                      </a:lnTo>
                      <a:lnTo>
                        <a:pt x="65" y="37"/>
                      </a:lnTo>
                      <a:lnTo>
                        <a:pt x="63" y="39"/>
                      </a:lnTo>
                      <a:lnTo>
                        <a:pt x="61" y="39"/>
                      </a:lnTo>
                      <a:lnTo>
                        <a:pt x="59" y="40"/>
                      </a:lnTo>
                      <a:lnTo>
                        <a:pt x="57" y="40"/>
                      </a:lnTo>
                      <a:lnTo>
                        <a:pt x="55" y="40"/>
                      </a:lnTo>
                      <a:lnTo>
                        <a:pt x="53" y="40"/>
                      </a:lnTo>
                      <a:lnTo>
                        <a:pt x="51" y="40"/>
                      </a:lnTo>
                      <a:lnTo>
                        <a:pt x="50" y="42"/>
                      </a:lnTo>
                      <a:lnTo>
                        <a:pt x="50" y="44"/>
                      </a:lnTo>
                      <a:lnTo>
                        <a:pt x="48" y="44"/>
                      </a:lnTo>
                      <a:lnTo>
                        <a:pt x="46" y="44"/>
                      </a:lnTo>
                      <a:lnTo>
                        <a:pt x="44" y="44"/>
                      </a:lnTo>
                      <a:lnTo>
                        <a:pt x="42" y="44"/>
                      </a:lnTo>
                      <a:lnTo>
                        <a:pt x="42" y="46"/>
                      </a:lnTo>
                      <a:lnTo>
                        <a:pt x="40" y="46"/>
                      </a:lnTo>
                      <a:lnTo>
                        <a:pt x="40" y="44"/>
                      </a:lnTo>
                      <a:lnTo>
                        <a:pt x="38" y="46"/>
                      </a:lnTo>
                      <a:lnTo>
                        <a:pt x="36" y="46"/>
                      </a:lnTo>
                      <a:lnTo>
                        <a:pt x="34" y="46"/>
                      </a:lnTo>
                      <a:lnTo>
                        <a:pt x="36" y="44"/>
                      </a:lnTo>
                      <a:lnTo>
                        <a:pt x="32" y="44"/>
                      </a:lnTo>
                      <a:lnTo>
                        <a:pt x="30" y="46"/>
                      </a:lnTo>
                      <a:lnTo>
                        <a:pt x="30" y="48"/>
                      </a:lnTo>
                      <a:lnTo>
                        <a:pt x="28" y="48"/>
                      </a:lnTo>
                      <a:lnTo>
                        <a:pt x="28" y="50"/>
                      </a:lnTo>
                      <a:lnTo>
                        <a:pt x="27" y="50"/>
                      </a:lnTo>
                      <a:lnTo>
                        <a:pt x="27" y="52"/>
                      </a:lnTo>
                      <a:lnTo>
                        <a:pt x="27" y="54"/>
                      </a:lnTo>
                      <a:lnTo>
                        <a:pt x="25" y="54"/>
                      </a:lnTo>
                      <a:lnTo>
                        <a:pt x="23" y="52"/>
                      </a:lnTo>
                      <a:lnTo>
                        <a:pt x="21" y="50"/>
                      </a:lnTo>
                      <a:lnTo>
                        <a:pt x="19" y="50"/>
                      </a:lnTo>
                      <a:lnTo>
                        <a:pt x="17" y="50"/>
                      </a:lnTo>
                      <a:lnTo>
                        <a:pt x="15" y="50"/>
                      </a:lnTo>
                      <a:lnTo>
                        <a:pt x="15" y="52"/>
                      </a:lnTo>
                      <a:lnTo>
                        <a:pt x="13" y="52"/>
                      </a:lnTo>
                      <a:lnTo>
                        <a:pt x="13" y="54"/>
                      </a:lnTo>
                      <a:lnTo>
                        <a:pt x="11" y="56"/>
                      </a:lnTo>
                      <a:lnTo>
                        <a:pt x="13" y="56"/>
                      </a:lnTo>
                      <a:lnTo>
                        <a:pt x="13" y="58"/>
                      </a:lnTo>
                      <a:lnTo>
                        <a:pt x="11" y="58"/>
                      </a:lnTo>
                      <a:lnTo>
                        <a:pt x="11" y="60"/>
                      </a:lnTo>
                      <a:lnTo>
                        <a:pt x="11" y="62"/>
                      </a:lnTo>
                      <a:lnTo>
                        <a:pt x="9" y="60"/>
                      </a:lnTo>
                      <a:lnTo>
                        <a:pt x="7" y="60"/>
                      </a:lnTo>
                      <a:lnTo>
                        <a:pt x="7" y="62"/>
                      </a:lnTo>
                      <a:lnTo>
                        <a:pt x="5" y="62"/>
                      </a:lnTo>
                      <a:lnTo>
                        <a:pt x="3" y="62"/>
                      </a:lnTo>
                      <a:lnTo>
                        <a:pt x="3" y="60"/>
                      </a:lnTo>
                      <a:lnTo>
                        <a:pt x="2" y="60"/>
                      </a:lnTo>
                      <a:lnTo>
                        <a:pt x="0" y="60"/>
                      </a:lnTo>
                      <a:lnTo>
                        <a:pt x="0" y="62"/>
                      </a:lnTo>
                      <a:lnTo>
                        <a:pt x="0" y="63"/>
                      </a:lnTo>
                      <a:lnTo>
                        <a:pt x="5" y="65"/>
                      </a:lnTo>
                      <a:lnTo>
                        <a:pt x="5" y="67"/>
                      </a:lnTo>
                      <a:lnTo>
                        <a:pt x="7" y="67"/>
                      </a:lnTo>
                      <a:lnTo>
                        <a:pt x="9" y="67"/>
                      </a:lnTo>
                      <a:lnTo>
                        <a:pt x="11" y="67"/>
                      </a:lnTo>
                      <a:lnTo>
                        <a:pt x="13" y="67"/>
                      </a:lnTo>
                      <a:lnTo>
                        <a:pt x="15" y="69"/>
                      </a:lnTo>
                      <a:lnTo>
                        <a:pt x="17" y="69"/>
                      </a:lnTo>
                      <a:lnTo>
                        <a:pt x="19" y="69"/>
                      </a:lnTo>
                      <a:lnTo>
                        <a:pt x="21" y="69"/>
                      </a:lnTo>
                      <a:lnTo>
                        <a:pt x="23" y="69"/>
                      </a:lnTo>
                      <a:lnTo>
                        <a:pt x="25" y="69"/>
                      </a:lnTo>
                      <a:lnTo>
                        <a:pt x="25" y="71"/>
                      </a:lnTo>
                      <a:lnTo>
                        <a:pt x="27" y="71"/>
                      </a:lnTo>
                      <a:lnTo>
                        <a:pt x="27" y="73"/>
                      </a:lnTo>
                      <a:lnTo>
                        <a:pt x="28" y="73"/>
                      </a:lnTo>
                      <a:lnTo>
                        <a:pt x="28" y="75"/>
                      </a:lnTo>
                      <a:lnTo>
                        <a:pt x="30" y="75"/>
                      </a:lnTo>
                      <a:lnTo>
                        <a:pt x="30" y="77"/>
                      </a:lnTo>
                      <a:lnTo>
                        <a:pt x="30" y="75"/>
                      </a:lnTo>
                      <a:lnTo>
                        <a:pt x="32" y="75"/>
                      </a:lnTo>
                      <a:lnTo>
                        <a:pt x="34" y="73"/>
                      </a:lnTo>
                      <a:lnTo>
                        <a:pt x="36" y="73"/>
                      </a:lnTo>
                      <a:lnTo>
                        <a:pt x="36" y="75"/>
                      </a:lnTo>
                      <a:lnTo>
                        <a:pt x="38" y="75"/>
                      </a:lnTo>
                      <a:lnTo>
                        <a:pt x="38" y="73"/>
                      </a:lnTo>
                      <a:lnTo>
                        <a:pt x="36" y="71"/>
                      </a:lnTo>
                      <a:lnTo>
                        <a:pt x="38" y="71"/>
                      </a:lnTo>
                      <a:lnTo>
                        <a:pt x="40" y="71"/>
                      </a:lnTo>
                      <a:lnTo>
                        <a:pt x="42" y="71"/>
                      </a:lnTo>
                      <a:lnTo>
                        <a:pt x="42" y="73"/>
                      </a:lnTo>
                      <a:lnTo>
                        <a:pt x="42" y="75"/>
                      </a:lnTo>
                      <a:lnTo>
                        <a:pt x="44" y="73"/>
                      </a:lnTo>
                      <a:lnTo>
                        <a:pt x="46" y="73"/>
                      </a:lnTo>
                      <a:lnTo>
                        <a:pt x="48" y="75"/>
                      </a:lnTo>
                      <a:lnTo>
                        <a:pt x="48" y="77"/>
                      </a:lnTo>
                      <a:lnTo>
                        <a:pt x="50" y="77"/>
                      </a:lnTo>
                      <a:lnTo>
                        <a:pt x="50" y="75"/>
                      </a:lnTo>
                      <a:lnTo>
                        <a:pt x="48" y="75"/>
                      </a:lnTo>
                      <a:lnTo>
                        <a:pt x="48" y="73"/>
                      </a:lnTo>
                      <a:lnTo>
                        <a:pt x="48" y="71"/>
                      </a:lnTo>
                      <a:lnTo>
                        <a:pt x="50" y="73"/>
                      </a:lnTo>
                      <a:lnTo>
                        <a:pt x="50" y="75"/>
                      </a:lnTo>
                      <a:lnTo>
                        <a:pt x="51" y="75"/>
                      </a:lnTo>
                      <a:lnTo>
                        <a:pt x="51" y="77"/>
                      </a:lnTo>
                      <a:lnTo>
                        <a:pt x="51" y="79"/>
                      </a:lnTo>
                      <a:lnTo>
                        <a:pt x="50" y="79"/>
                      </a:lnTo>
                      <a:lnTo>
                        <a:pt x="48" y="79"/>
                      </a:lnTo>
                      <a:lnTo>
                        <a:pt x="46" y="79"/>
                      </a:lnTo>
                      <a:lnTo>
                        <a:pt x="46" y="81"/>
                      </a:lnTo>
                      <a:lnTo>
                        <a:pt x="46" y="83"/>
                      </a:lnTo>
                      <a:lnTo>
                        <a:pt x="44" y="85"/>
                      </a:lnTo>
                      <a:lnTo>
                        <a:pt x="46" y="85"/>
                      </a:lnTo>
                      <a:lnTo>
                        <a:pt x="46" y="87"/>
                      </a:lnTo>
                      <a:lnTo>
                        <a:pt x="48" y="87"/>
                      </a:lnTo>
                      <a:lnTo>
                        <a:pt x="50" y="87"/>
                      </a:lnTo>
                      <a:lnTo>
                        <a:pt x="51" y="87"/>
                      </a:lnTo>
                      <a:lnTo>
                        <a:pt x="51" y="88"/>
                      </a:lnTo>
                      <a:lnTo>
                        <a:pt x="53" y="88"/>
                      </a:lnTo>
                      <a:lnTo>
                        <a:pt x="55" y="88"/>
                      </a:lnTo>
                      <a:lnTo>
                        <a:pt x="57" y="88"/>
                      </a:lnTo>
                      <a:lnTo>
                        <a:pt x="59" y="90"/>
                      </a:lnTo>
                      <a:lnTo>
                        <a:pt x="61" y="90"/>
                      </a:lnTo>
                      <a:lnTo>
                        <a:pt x="63" y="92"/>
                      </a:lnTo>
                      <a:lnTo>
                        <a:pt x="65" y="92"/>
                      </a:lnTo>
                      <a:lnTo>
                        <a:pt x="67" y="94"/>
                      </a:lnTo>
                      <a:lnTo>
                        <a:pt x="69" y="94"/>
                      </a:lnTo>
                      <a:lnTo>
                        <a:pt x="71" y="94"/>
                      </a:lnTo>
                      <a:lnTo>
                        <a:pt x="75" y="96"/>
                      </a:lnTo>
                      <a:lnTo>
                        <a:pt x="76" y="96"/>
                      </a:lnTo>
                      <a:lnTo>
                        <a:pt x="76" y="98"/>
                      </a:lnTo>
                      <a:lnTo>
                        <a:pt x="78" y="98"/>
                      </a:lnTo>
                      <a:lnTo>
                        <a:pt x="80" y="100"/>
                      </a:lnTo>
                      <a:lnTo>
                        <a:pt x="82" y="100"/>
                      </a:lnTo>
                      <a:lnTo>
                        <a:pt x="84" y="102"/>
                      </a:lnTo>
                      <a:lnTo>
                        <a:pt x="86" y="104"/>
                      </a:lnTo>
                      <a:lnTo>
                        <a:pt x="88" y="104"/>
                      </a:lnTo>
                      <a:lnTo>
                        <a:pt x="90" y="104"/>
                      </a:lnTo>
                      <a:lnTo>
                        <a:pt x="92" y="106"/>
                      </a:lnTo>
                      <a:lnTo>
                        <a:pt x="96" y="108"/>
                      </a:lnTo>
                      <a:lnTo>
                        <a:pt x="98" y="108"/>
                      </a:lnTo>
                      <a:lnTo>
                        <a:pt x="98" y="110"/>
                      </a:lnTo>
                      <a:lnTo>
                        <a:pt x="99" y="111"/>
                      </a:lnTo>
                      <a:lnTo>
                        <a:pt x="103" y="113"/>
                      </a:lnTo>
                      <a:lnTo>
                        <a:pt x="107" y="117"/>
                      </a:lnTo>
                      <a:lnTo>
                        <a:pt x="109" y="117"/>
                      </a:lnTo>
                      <a:lnTo>
                        <a:pt x="109" y="119"/>
                      </a:lnTo>
                      <a:lnTo>
                        <a:pt x="111" y="121"/>
                      </a:lnTo>
                      <a:lnTo>
                        <a:pt x="115" y="123"/>
                      </a:lnTo>
                      <a:lnTo>
                        <a:pt x="117" y="125"/>
                      </a:lnTo>
                      <a:lnTo>
                        <a:pt x="117" y="127"/>
                      </a:lnTo>
                      <a:lnTo>
                        <a:pt x="119" y="129"/>
                      </a:lnTo>
                      <a:lnTo>
                        <a:pt x="121" y="129"/>
                      </a:lnTo>
                      <a:lnTo>
                        <a:pt x="121" y="131"/>
                      </a:lnTo>
                      <a:lnTo>
                        <a:pt x="122" y="131"/>
                      </a:lnTo>
                      <a:lnTo>
                        <a:pt x="124" y="133"/>
                      </a:lnTo>
                      <a:lnTo>
                        <a:pt x="124" y="135"/>
                      </a:lnTo>
                      <a:lnTo>
                        <a:pt x="126" y="136"/>
                      </a:lnTo>
                      <a:lnTo>
                        <a:pt x="128" y="135"/>
                      </a:lnTo>
                      <a:lnTo>
                        <a:pt x="130" y="133"/>
                      </a:lnTo>
                      <a:lnTo>
                        <a:pt x="130" y="131"/>
                      </a:lnTo>
                      <a:lnTo>
                        <a:pt x="132" y="131"/>
                      </a:lnTo>
                      <a:lnTo>
                        <a:pt x="132" y="129"/>
                      </a:lnTo>
                      <a:lnTo>
                        <a:pt x="134" y="129"/>
                      </a:lnTo>
                      <a:lnTo>
                        <a:pt x="134" y="127"/>
                      </a:lnTo>
                      <a:lnTo>
                        <a:pt x="136" y="125"/>
                      </a:lnTo>
                      <a:lnTo>
                        <a:pt x="138" y="123"/>
                      </a:lnTo>
                      <a:lnTo>
                        <a:pt x="140" y="123"/>
                      </a:lnTo>
                      <a:lnTo>
                        <a:pt x="142" y="123"/>
                      </a:lnTo>
                      <a:lnTo>
                        <a:pt x="144" y="121"/>
                      </a:lnTo>
                      <a:lnTo>
                        <a:pt x="146" y="119"/>
                      </a:lnTo>
                      <a:lnTo>
                        <a:pt x="146" y="117"/>
                      </a:lnTo>
                      <a:lnTo>
                        <a:pt x="146" y="115"/>
                      </a:lnTo>
                      <a:lnTo>
                        <a:pt x="146" y="113"/>
                      </a:lnTo>
                      <a:lnTo>
                        <a:pt x="146" y="111"/>
                      </a:lnTo>
                      <a:lnTo>
                        <a:pt x="144" y="110"/>
                      </a:lnTo>
                      <a:lnTo>
                        <a:pt x="146" y="108"/>
                      </a:lnTo>
                      <a:lnTo>
                        <a:pt x="147" y="108"/>
                      </a:lnTo>
                      <a:lnTo>
                        <a:pt x="147" y="106"/>
                      </a:lnTo>
                      <a:lnTo>
                        <a:pt x="149" y="106"/>
                      </a:lnTo>
                      <a:lnTo>
                        <a:pt x="151" y="108"/>
                      </a:lnTo>
                      <a:lnTo>
                        <a:pt x="153" y="108"/>
                      </a:lnTo>
                      <a:lnTo>
                        <a:pt x="155" y="106"/>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03" name="Freeform 251"/>
                <p:cNvSpPr>
                  <a:spLocks/>
                </p:cNvSpPr>
                <p:nvPr/>
              </p:nvSpPr>
              <p:spPr bwMode="auto">
                <a:xfrm>
                  <a:off x="2505329" y="4015826"/>
                  <a:ext cx="168161" cy="135764"/>
                </a:xfrm>
                <a:custGeom>
                  <a:avLst/>
                  <a:gdLst>
                    <a:gd name="T0" fmla="*/ 2147483647 w 169"/>
                    <a:gd name="T1" fmla="*/ 2147483647 h 134"/>
                    <a:gd name="T2" fmla="*/ 2147483647 w 169"/>
                    <a:gd name="T3" fmla="*/ 2147483647 h 134"/>
                    <a:gd name="T4" fmla="*/ 2147483647 w 169"/>
                    <a:gd name="T5" fmla="*/ 2147483647 h 134"/>
                    <a:gd name="T6" fmla="*/ 2147483647 w 169"/>
                    <a:gd name="T7" fmla="*/ 2147483647 h 134"/>
                    <a:gd name="T8" fmla="*/ 2147483647 w 169"/>
                    <a:gd name="T9" fmla="*/ 2147483647 h 134"/>
                    <a:gd name="T10" fmla="*/ 2147483647 w 169"/>
                    <a:gd name="T11" fmla="*/ 2147483647 h 134"/>
                    <a:gd name="T12" fmla="*/ 2147483647 w 169"/>
                    <a:gd name="T13" fmla="*/ 2147483647 h 134"/>
                    <a:gd name="T14" fmla="*/ 2147483647 w 169"/>
                    <a:gd name="T15" fmla="*/ 2147483647 h 134"/>
                    <a:gd name="T16" fmla="*/ 2147483647 w 169"/>
                    <a:gd name="T17" fmla="*/ 2147483647 h 134"/>
                    <a:gd name="T18" fmla="*/ 2147483647 w 169"/>
                    <a:gd name="T19" fmla="*/ 2147483647 h 134"/>
                    <a:gd name="T20" fmla="*/ 2147483647 w 169"/>
                    <a:gd name="T21" fmla="*/ 2147483647 h 134"/>
                    <a:gd name="T22" fmla="*/ 2147483647 w 169"/>
                    <a:gd name="T23" fmla="*/ 2147483647 h 134"/>
                    <a:gd name="T24" fmla="*/ 2147483647 w 169"/>
                    <a:gd name="T25" fmla="*/ 2147483647 h 134"/>
                    <a:gd name="T26" fmla="*/ 2147483647 w 169"/>
                    <a:gd name="T27" fmla="*/ 2147483647 h 134"/>
                    <a:gd name="T28" fmla="*/ 2147483647 w 169"/>
                    <a:gd name="T29" fmla="*/ 2147483647 h 134"/>
                    <a:gd name="T30" fmla="*/ 2147483647 w 169"/>
                    <a:gd name="T31" fmla="*/ 2147483647 h 134"/>
                    <a:gd name="T32" fmla="*/ 0 w 169"/>
                    <a:gd name="T33" fmla="*/ 2147483647 h 134"/>
                    <a:gd name="T34" fmla="*/ 2147483647 w 169"/>
                    <a:gd name="T35" fmla="*/ 2147483647 h 134"/>
                    <a:gd name="T36" fmla="*/ 2147483647 w 169"/>
                    <a:gd name="T37" fmla="*/ 2147483647 h 134"/>
                    <a:gd name="T38" fmla="*/ 2147483647 w 169"/>
                    <a:gd name="T39" fmla="*/ 2147483647 h 134"/>
                    <a:gd name="T40" fmla="*/ 2147483647 w 169"/>
                    <a:gd name="T41" fmla="*/ 2147483647 h 134"/>
                    <a:gd name="T42" fmla="*/ 2147483647 w 169"/>
                    <a:gd name="T43" fmla="*/ 2147483647 h 134"/>
                    <a:gd name="T44" fmla="*/ 2147483647 w 169"/>
                    <a:gd name="T45" fmla="*/ 2147483647 h 134"/>
                    <a:gd name="T46" fmla="*/ 2147483647 w 169"/>
                    <a:gd name="T47" fmla="*/ 2147483647 h 134"/>
                    <a:gd name="T48" fmla="*/ 2147483647 w 169"/>
                    <a:gd name="T49" fmla="*/ 2147483647 h 134"/>
                    <a:gd name="T50" fmla="*/ 2147483647 w 169"/>
                    <a:gd name="T51" fmla="*/ 2147483647 h 134"/>
                    <a:gd name="T52" fmla="*/ 2147483647 w 169"/>
                    <a:gd name="T53" fmla="*/ 2147483647 h 134"/>
                    <a:gd name="T54" fmla="*/ 2147483647 w 169"/>
                    <a:gd name="T55" fmla="*/ 2147483647 h 134"/>
                    <a:gd name="T56" fmla="*/ 2147483647 w 169"/>
                    <a:gd name="T57" fmla="*/ 0 h 134"/>
                    <a:gd name="T58" fmla="*/ 2147483647 w 169"/>
                    <a:gd name="T59" fmla="*/ 2147483647 h 134"/>
                    <a:gd name="T60" fmla="*/ 2147483647 w 169"/>
                    <a:gd name="T61" fmla="*/ 2147483647 h 134"/>
                    <a:gd name="T62" fmla="*/ 2147483647 w 169"/>
                    <a:gd name="T63" fmla="*/ 2147483647 h 134"/>
                    <a:gd name="T64" fmla="*/ 2147483647 w 169"/>
                    <a:gd name="T65" fmla="*/ 2147483647 h 134"/>
                    <a:gd name="T66" fmla="*/ 2147483647 w 169"/>
                    <a:gd name="T67" fmla="*/ 2147483647 h 134"/>
                    <a:gd name="T68" fmla="*/ 2147483647 w 169"/>
                    <a:gd name="T69" fmla="*/ 2147483647 h 1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9"/>
                    <a:gd name="T106" fmla="*/ 0 h 134"/>
                    <a:gd name="T107" fmla="*/ 169 w 169"/>
                    <a:gd name="T108" fmla="*/ 134 h 1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9" h="134">
                      <a:moveTo>
                        <a:pt x="146" y="46"/>
                      </a:moveTo>
                      <a:lnTo>
                        <a:pt x="146" y="53"/>
                      </a:lnTo>
                      <a:lnTo>
                        <a:pt x="144" y="61"/>
                      </a:lnTo>
                      <a:lnTo>
                        <a:pt x="148" y="67"/>
                      </a:lnTo>
                      <a:lnTo>
                        <a:pt x="154" y="69"/>
                      </a:lnTo>
                      <a:lnTo>
                        <a:pt x="162" y="76"/>
                      </a:lnTo>
                      <a:lnTo>
                        <a:pt x="169" y="80"/>
                      </a:lnTo>
                      <a:lnTo>
                        <a:pt x="165" y="90"/>
                      </a:lnTo>
                      <a:lnTo>
                        <a:pt x="162" y="96"/>
                      </a:lnTo>
                      <a:lnTo>
                        <a:pt x="154" y="99"/>
                      </a:lnTo>
                      <a:lnTo>
                        <a:pt x="148" y="101"/>
                      </a:lnTo>
                      <a:lnTo>
                        <a:pt x="142" y="107"/>
                      </a:lnTo>
                      <a:lnTo>
                        <a:pt x="137" y="109"/>
                      </a:lnTo>
                      <a:lnTo>
                        <a:pt x="131" y="119"/>
                      </a:lnTo>
                      <a:lnTo>
                        <a:pt x="125" y="124"/>
                      </a:lnTo>
                      <a:lnTo>
                        <a:pt x="117" y="128"/>
                      </a:lnTo>
                      <a:lnTo>
                        <a:pt x="110" y="130"/>
                      </a:lnTo>
                      <a:lnTo>
                        <a:pt x="104" y="134"/>
                      </a:lnTo>
                      <a:lnTo>
                        <a:pt x="93" y="132"/>
                      </a:lnTo>
                      <a:lnTo>
                        <a:pt x="87" y="130"/>
                      </a:lnTo>
                      <a:lnTo>
                        <a:pt x="81" y="128"/>
                      </a:lnTo>
                      <a:lnTo>
                        <a:pt x="68" y="122"/>
                      </a:lnTo>
                      <a:lnTo>
                        <a:pt x="56" y="117"/>
                      </a:lnTo>
                      <a:lnTo>
                        <a:pt x="48" y="119"/>
                      </a:lnTo>
                      <a:lnTo>
                        <a:pt x="43" y="117"/>
                      </a:lnTo>
                      <a:lnTo>
                        <a:pt x="39" y="122"/>
                      </a:lnTo>
                      <a:lnTo>
                        <a:pt x="29" y="122"/>
                      </a:lnTo>
                      <a:lnTo>
                        <a:pt x="23" y="132"/>
                      </a:lnTo>
                      <a:lnTo>
                        <a:pt x="16" y="128"/>
                      </a:lnTo>
                      <a:lnTo>
                        <a:pt x="8" y="121"/>
                      </a:lnTo>
                      <a:lnTo>
                        <a:pt x="4" y="117"/>
                      </a:lnTo>
                      <a:lnTo>
                        <a:pt x="2" y="115"/>
                      </a:lnTo>
                      <a:lnTo>
                        <a:pt x="0" y="107"/>
                      </a:lnTo>
                      <a:lnTo>
                        <a:pt x="0" y="96"/>
                      </a:lnTo>
                      <a:lnTo>
                        <a:pt x="0" y="84"/>
                      </a:lnTo>
                      <a:lnTo>
                        <a:pt x="2" y="73"/>
                      </a:lnTo>
                      <a:lnTo>
                        <a:pt x="4" y="73"/>
                      </a:lnTo>
                      <a:lnTo>
                        <a:pt x="6" y="69"/>
                      </a:lnTo>
                      <a:lnTo>
                        <a:pt x="10" y="63"/>
                      </a:lnTo>
                      <a:lnTo>
                        <a:pt x="18" y="55"/>
                      </a:lnTo>
                      <a:lnTo>
                        <a:pt x="27" y="51"/>
                      </a:lnTo>
                      <a:lnTo>
                        <a:pt x="35" y="48"/>
                      </a:lnTo>
                      <a:lnTo>
                        <a:pt x="39" y="46"/>
                      </a:lnTo>
                      <a:lnTo>
                        <a:pt x="41" y="44"/>
                      </a:lnTo>
                      <a:lnTo>
                        <a:pt x="46" y="38"/>
                      </a:lnTo>
                      <a:lnTo>
                        <a:pt x="50" y="30"/>
                      </a:lnTo>
                      <a:lnTo>
                        <a:pt x="56" y="26"/>
                      </a:lnTo>
                      <a:lnTo>
                        <a:pt x="62" y="28"/>
                      </a:lnTo>
                      <a:lnTo>
                        <a:pt x="64" y="26"/>
                      </a:lnTo>
                      <a:lnTo>
                        <a:pt x="71" y="23"/>
                      </a:lnTo>
                      <a:lnTo>
                        <a:pt x="79" y="19"/>
                      </a:lnTo>
                      <a:lnTo>
                        <a:pt x="79" y="17"/>
                      </a:lnTo>
                      <a:lnTo>
                        <a:pt x="83" y="17"/>
                      </a:lnTo>
                      <a:lnTo>
                        <a:pt x="91" y="17"/>
                      </a:lnTo>
                      <a:lnTo>
                        <a:pt x="94" y="13"/>
                      </a:lnTo>
                      <a:lnTo>
                        <a:pt x="96" y="11"/>
                      </a:lnTo>
                      <a:lnTo>
                        <a:pt x="104" y="3"/>
                      </a:lnTo>
                      <a:lnTo>
                        <a:pt x="108" y="0"/>
                      </a:lnTo>
                      <a:lnTo>
                        <a:pt x="112" y="2"/>
                      </a:lnTo>
                      <a:lnTo>
                        <a:pt x="114" y="7"/>
                      </a:lnTo>
                      <a:lnTo>
                        <a:pt x="116" y="9"/>
                      </a:lnTo>
                      <a:lnTo>
                        <a:pt x="119" y="15"/>
                      </a:lnTo>
                      <a:lnTo>
                        <a:pt x="123" y="17"/>
                      </a:lnTo>
                      <a:lnTo>
                        <a:pt x="127" y="17"/>
                      </a:lnTo>
                      <a:lnTo>
                        <a:pt x="131" y="19"/>
                      </a:lnTo>
                      <a:lnTo>
                        <a:pt x="133" y="25"/>
                      </a:lnTo>
                      <a:lnTo>
                        <a:pt x="131" y="25"/>
                      </a:lnTo>
                      <a:lnTo>
                        <a:pt x="135" y="30"/>
                      </a:lnTo>
                      <a:lnTo>
                        <a:pt x="139" y="36"/>
                      </a:lnTo>
                      <a:lnTo>
                        <a:pt x="146" y="46"/>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04" name="Freeform 252"/>
                <p:cNvSpPr>
                  <a:spLocks/>
                </p:cNvSpPr>
                <p:nvPr/>
              </p:nvSpPr>
              <p:spPr bwMode="auto">
                <a:xfrm>
                  <a:off x="2079501" y="3966770"/>
                  <a:ext cx="656372" cy="645231"/>
                </a:xfrm>
                <a:custGeom>
                  <a:avLst/>
                  <a:gdLst>
                    <a:gd name="T0" fmla="*/ 2147483647 w 660"/>
                    <a:gd name="T1" fmla="*/ 2147483647 h 641"/>
                    <a:gd name="T2" fmla="*/ 2147483647 w 660"/>
                    <a:gd name="T3" fmla="*/ 2147483647 h 641"/>
                    <a:gd name="T4" fmla="*/ 2147483647 w 660"/>
                    <a:gd name="T5" fmla="*/ 2147483647 h 641"/>
                    <a:gd name="T6" fmla="*/ 2147483647 w 660"/>
                    <a:gd name="T7" fmla="*/ 2147483647 h 641"/>
                    <a:gd name="T8" fmla="*/ 2147483647 w 660"/>
                    <a:gd name="T9" fmla="*/ 2147483647 h 641"/>
                    <a:gd name="T10" fmla="*/ 2147483647 w 660"/>
                    <a:gd name="T11" fmla="*/ 2147483647 h 641"/>
                    <a:gd name="T12" fmla="*/ 2147483647 w 660"/>
                    <a:gd name="T13" fmla="*/ 2147483647 h 641"/>
                    <a:gd name="T14" fmla="*/ 2147483647 w 660"/>
                    <a:gd name="T15" fmla="*/ 2147483647 h 641"/>
                    <a:gd name="T16" fmla="*/ 2147483647 w 660"/>
                    <a:gd name="T17" fmla="*/ 2147483647 h 641"/>
                    <a:gd name="T18" fmla="*/ 2147483647 w 660"/>
                    <a:gd name="T19" fmla="*/ 2147483647 h 641"/>
                    <a:gd name="T20" fmla="*/ 2147483647 w 660"/>
                    <a:gd name="T21" fmla="*/ 2147483647 h 641"/>
                    <a:gd name="T22" fmla="*/ 2147483647 w 660"/>
                    <a:gd name="T23" fmla="*/ 2147483647 h 641"/>
                    <a:gd name="T24" fmla="*/ 2147483647 w 660"/>
                    <a:gd name="T25" fmla="*/ 2147483647 h 641"/>
                    <a:gd name="T26" fmla="*/ 2147483647 w 660"/>
                    <a:gd name="T27" fmla="*/ 2147483647 h 641"/>
                    <a:gd name="T28" fmla="*/ 2147483647 w 660"/>
                    <a:gd name="T29" fmla="*/ 2147483647 h 641"/>
                    <a:gd name="T30" fmla="*/ 2147483647 w 660"/>
                    <a:gd name="T31" fmla="*/ 2147483647 h 641"/>
                    <a:gd name="T32" fmla="*/ 2147483647 w 660"/>
                    <a:gd name="T33" fmla="*/ 2147483647 h 641"/>
                    <a:gd name="T34" fmla="*/ 2147483647 w 660"/>
                    <a:gd name="T35" fmla="*/ 2147483647 h 641"/>
                    <a:gd name="T36" fmla="*/ 2147483647 w 660"/>
                    <a:gd name="T37" fmla="*/ 2147483647 h 641"/>
                    <a:gd name="T38" fmla="*/ 2147483647 w 660"/>
                    <a:gd name="T39" fmla="*/ 2147483647 h 641"/>
                    <a:gd name="T40" fmla="*/ 2147483647 w 660"/>
                    <a:gd name="T41" fmla="*/ 2147483647 h 641"/>
                    <a:gd name="T42" fmla="*/ 2147483647 w 660"/>
                    <a:gd name="T43" fmla="*/ 2147483647 h 641"/>
                    <a:gd name="T44" fmla="*/ 2147483647 w 660"/>
                    <a:gd name="T45" fmla="*/ 2147483647 h 641"/>
                    <a:gd name="T46" fmla="*/ 2147483647 w 660"/>
                    <a:gd name="T47" fmla="*/ 2147483647 h 641"/>
                    <a:gd name="T48" fmla="*/ 2147483647 w 660"/>
                    <a:gd name="T49" fmla="*/ 2147483647 h 641"/>
                    <a:gd name="T50" fmla="*/ 2147483647 w 660"/>
                    <a:gd name="T51" fmla="*/ 2147483647 h 641"/>
                    <a:gd name="T52" fmla="*/ 2147483647 w 660"/>
                    <a:gd name="T53" fmla="*/ 2147483647 h 641"/>
                    <a:gd name="T54" fmla="*/ 2147483647 w 660"/>
                    <a:gd name="T55" fmla="*/ 2147483647 h 641"/>
                    <a:gd name="T56" fmla="*/ 2147483647 w 660"/>
                    <a:gd name="T57" fmla="*/ 2147483647 h 641"/>
                    <a:gd name="T58" fmla="*/ 2147483647 w 660"/>
                    <a:gd name="T59" fmla="*/ 2147483647 h 641"/>
                    <a:gd name="T60" fmla="*/ 2147483647 w 660"/>
                    <a:gd name="T61" fmla="*/ 2147483647 h 641"/>
                    <a:gd name="T62" fmla="*/ 2147483647 w 660"/>
                    <a:gd name="T63" fmla="*/ 2147483647 h 641"/>
                    <a:gd name="T64" fmla="*/ 2147483647 w 660"/>
                    <a:gd name="T65" fmla="*/ 2147483647 h 641"/>
                    <a:gd name="T66" fmla="*/ 2147483647 w 660"/>
                    <a:gd name="T67" fmla="*/ 2147483647 h 641"/>
                    <a:gd name="T68" fmla="*/ 2147483647 w 660"/>
                    <a:gd name="T69" fmla="*/ 2147483647 h 641"/>
                    <a:gd name="T70" fmla="*/ 2147483647 w 660"/>
                    <a:gd name="T71" fmla="*/ 2147483647 h 641"/>
                    <a:gd name="T72" fmla="*/ 2147483647 w 660"/>
                    <a:gd name="T73" fmla="*/ 2147483647 h 641"/>
                    <a:gd name="T74" fmla="*/ 2147483647 w 660"/>
                    <a:gd name="T75" fmla="*/ 2147483647 h 641"/>
                    <a:gd name="T76" fmla="*/ 2147483647 w 660"/>
                    <a:gd name="T77" fmla="*/ 2147483647 h 641"/>
                    <a:gd name="T78" fmla="*/ 2147483647 w 660"/>
                    <a:gd name="T79" fmla="*/ 2147483647 h 641"/>
                    <a:gd name="T80" fmla="*/ 2147483647 w 660"/>
                    <a:gd name="T81" fmla="*/ 2147483647 h 641"/>
                    <a:gd name="T82" fmla="*/ 2147483647 w 660"/>
                    <a:gd name="T83" fmla="*/ 2147483647 h 641"/>
                    <a:gd name="T84" fmla="*/ 2147483647 w 660"/>
                    <a:gd name="T85" fmla="*/ 2147483647 h 641"/>
                    <a:gd name="T86" fmla="*/ 2147483647 w 660"/>
                    <a:gd name="T87" fmla="*/ 2147483647 h 641"/>
                    <a:gd name="T88" fmla="*/ 2147483647 w 660"/>
                    <a:gd name="T89" fmla="*/ 2147483647 h 641"/>
                    <a:gd name="T90" fmla="*/ 2147483647 w 660"/>
                    <a:gd name="T91" fmla="*/ 2147483647 h 641"/>
                    <a:gd name="T92" fmla="*/ 2147483647 w 660"/>
                    <a:gd name="T93" fmla="*/ 2147483647 h 641"/>
                    <a:gd name="T94" fmla="*/ 2147483647 w 660"/>
                    <a:gd name="T95" fmla="*/ 2147483647 h 641"/>
                    <a:gd name="T96" fmla="*/ 2147483647 w 660"/>
                    <a:gd name="T97" fmla="*/ 2147483647 h 641"/>
                    <a:gd name="T98" fmla="*/ 2147483647 w 660"/>
                    <a:gd name="T99" fmla="*/ 2147483647 h 641"/>
                    <a:gd name="T100" fmla="*/ 2147483647 w 660"/>
                    <a:gd name="T101" fmla="*/ 2147483647 h 641"/>
                    <a:gd name="T102" fmla="*/ 2147483647 w 660"/>
                    <a:gd name="T103" fmla="*/ 2147483647 h 641"/>
                    <a:gd name="T104" fmla="*/ 2147483647 w 660"/>
                    <a:gd name="T105" fmla="*/ 2147483647 h 641"/>
                    <a:gd name="T106" fmla="*/ 2147483647 w 660"/>
                    <a:gd name="T107" fmla="*/ 2147483647 h 641"/>
                    <a:gd name="T108" fmla="*/ 2147483647 w 660"/>
                    <a:gd name="T109" fmla="*/ 2147483647 h 641"/>
                    <a:gd name="T110" fmla="*/ 2147483647 w 660"/>
                    <a:gd name="T111" fmla="*/ 2147483647 h 641"/>
                    <a:gd name="T112" fmla="*/ 2147483647 w 660"/>
                    <a:gd name="T113" fmla="*/ 2147483647 h 641"/>
                    <a:gd name="T114" fmla="*/ 2147483647 w 660"/>
                    <a:gd name="T115" fmla="*/ 2147483647 h 641"/>
                    <a:gd name="T116" fmla="*/ 2147483647 w 660"/>
                    <a:gd name="T117" fmla="*/ 2147483647 h 641"/>
                    <a:gd name="T118" fmla="*/ 2147483647 w 660"/>
                    <a:gd name="T119" fmla="*/ 2147483647 h 641"/>
                    <a:gd name="T120" fmla="*/ 2147483647 w 660"/>
                    <a:gd name="T121" fmla="*/ 2147483647 h 6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0"/>
                    <a:gd name="T184" fmla="*/ 0 h 641"/>
                    <a:gd name="T185" fmla="*/ 660 w 660"/>
                    <a:gd name="T186" fmla="*/ 641 h 6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0" h="641">
                      <a:moveTo>
                        <a:pt x="456" y="422"/>
                      </a:moveTo>
                      <a:lnTo>
                        <a:pt x="466" y="420"/>
                      </a:lnTo>
                      <a:lnTo>
                        <a:pt x="483" y="414"/>
                      </a:lnTo>
                      <a:lnTo>
                        <a:pt x="506" y="403"/>
                      </a:lnTo>
                      <a:lnTo>
                        <a:pt x="520" y="403"/>
                      </a:lnTo>
                      <a:lnTo>
                        <a:pt x="529" y="405"/>
                      </a:lnTo>
                      <a:lnTo>
                        <a:pt x="554" y="395"/>
                      </a:lnTo>
                      <a:lnTo>
                        <a:pt x="558" y="393"/>
                      </a:lnTo>
                      <a:lnTo>
                        <a:pt x="562" y="389"/>
                      </a:lnTo>
                      <a:lnTo>
                        <a:pt x="562" y="384"/>
                      </a:lnTo>
                      <a:lnTo>
                        <a:pt x="564" y="380"/>
                      </a:lnTo>
                      <a:lnTo>
                        <a:pt x="566" y="378"/>
                      </a:lnTo>
                      <a:lnTo>
                        <a:pt x="569" y="374"/>
                      </a:lnTo>
                      <a:lnTo>
                        <a:pt x="573" y="370"/>
                      </a:lnTo>
                      <a:lnTo>
                        <a:pt x="573" y="368"/>
                      </a:lnTo>
                      <a:lnTo>
                        <a:pt x="573" y="364"/>
                      </a:lnTo>
                      <a:lnTo>
                        <a:pt x="575" y="362"/>
                      </a:lnTo>
                      <a:lnTo>
                        <a:pt x="579" y="361"/>
                      </a:lnTo>
                      <a:lnTo>
                        <a:pt x="579" y="359"/>
                      </a:lnTo>
                      <a:lnTo>
                        <a:pt x="579" y="355"/>
                      </a:lnTo>
                      <a:lnTo>
                        <a:pt x="577" y="355"/>
                      </a:lnTo>
                      <a:lnTo>
                        <a:pt x="573" y="353"/>
                      </a:lnTo>
                      <a:lnTo>
                        <a:pt x="571" y="351"/>
                      </a:lnTo>
                      <a:lnTo>
                        <a:pt x="569" y="347"/>
                      </a:lnTo>
                      <a:lnTo>
                        <a:pt x="568" y="345"/>
                      </a:lnTo>
                      <a:lnTo>
                        <a:pt x="566" y="341"/>
                      </a:lnTo>
                      <a:lnTo>
                        <a:pt x="566" y="339"/>
                      </a:lnTo>
                      <a:lnTo>
                        <a:pt x="564" y="334"/>
                      </a:lnTo>
                      <a:lnTo>
                        <a:pt x="564" y="332"/>
                      </a:lnTo>
                      <a:lnTo>
                        <a:pt x="566" y="328"/>
                      </a:lnTo>
                      <a:lnTo>
                        <a:pt x="568" y="328"/>
                      </a:lnTo>
                      <a:lnTo>
                        <a:pt x="571" y="322"/>
                      </a:lnTo>
                      <a:lnTo>
                        <a:pt x="573" y="318"/>
                      </a:lnTo>
                      <a:lnTo>
                        <a:pt x="573" y="316"/>
                      </a:lnTo>
                      <a:lnTo>
                        <a:pt x="577" y="313"/>
                      </a:lnTo>
                      <a:lnTo>
                        <a:pt x="581" y="309"/>
                      </a:lnTo>
                      <a:lnTo>
                        <a:pt x="583" y="305"/>
                      </a:lnTo>
                      <a:lnTo>
                        <a:pt x="585" y="301"/>
                      </a:lnTo>
                      <a:lnTo>
                        <a:pt x="585" y="297"/>
                      </a:lnTo>
                      <a:lnTo>
                        <a:pt x="591" y="295"/>
                      </a:lnTo>
                      <a:lnTo>
                        <a:pt x="594" y="291"/>
                      </a:lnTo>
                      <a:lnTo>
                        <a:pt x="596" y="289"/>
                      </a:lnTo>
                      <a:lnTo>
                        <a:pt x="598" y="288"/>
                      </a:lnTo>
                      <a:lnTo>
                        <a:pt x="598" y="286"/>
                      </a:lnTo>
                      <a:lnTo>
                        <a:pt x="598" y="284"/>
                      </a:lnTo>
                      <a:lnTo>
                        <a:pt x="602" y="280"/>
                      </a:lnTo>
                      <a:lnTo>
                        <a:pt x="606" y="278"/>
                      </a:lnTo>
                      <a:lnTo>
                        <a:pt x="606" y="274"/>
                      </a:lnTo>
                      <a:lnTo>
                        <a:pt x="606" y="270"/>
                      </a:lnTo>
                      <a:lnTo>
                        <a:pt x="608" y="268"/>
                      </a:lnTo>
                      <a:lnTo>
                        <a:pt x="610" y="266"/>
                      </a:lnTo>
                      <a:lnTo>
                        <a:pt x="610" y="265"/>
                      </a:lnTo>
                      <a:lnTo>
                        <a:pt x="612" y="261"/>
                      </a:lnTo>
                      <a:lnTo>
                        <a:pt x="612" y="259"/>
                      </a:lnTo>
                      <a:lnTo>
                        <a:pt x="612" y="257"/>
                      </a:lnTo>
                      <a:lnTo>
                        <a:pt x="612" y="255"/>
                      </a:lnTo>
                      <a:lnTo>
                        <a:pt x="614" y="255"/>
                      </a:lnTo>
                      <a:lnTo>
                        <a:pt x="617" y="253"/>
                      </a:lnTo>
                      <a:lnTo>
                        <a:pt x="619" y="253"/>
                      </a:lnTo>
                      <a:lnTo>
                        <a:pt x="621" y="255"/>
                      </a:lnTo>
                      <a:lnTo>
                        <a:pt x="625" y="255"/>
                      </a:lnTo>
                      <a:lnTo>
                        <a:pt x="625" y="253"/>
                      </a:lnTo>
                      <a:lnTo>
                        <a:pt x="627" y="251"/>
                      </a:lnTo>
                      <a:lnTo>
                        <a:pt x="629" y="253"/>
                      </a:lnTo>
                      <a:lnTo>
                        <a:pt x="631" y="251"/>
                      </a:lnTo>
                      <a:lnTo>
                        <a:pt x="633" y="249"/>
                      </a:lnTo>
                      <a:lnTo>
                        <a:pt x="637" y="245"/>
                      </a:lnTo>
                      <a:lnTo>
                        <a:pt x="639" y="243"/>
                      </a:lnTo>
                      <a:lnTo>
                        <a:pt x="640" y="238"/>
                      </a:lnTo>
                      <a:lnTo>
                        <a:pt x="642" y="236"/>
                      </a:lnTo>
                      <a:lnTo>
                        <a:pt x="642" y="232"/>
                      </a:lnTo>
                      <a:lnTo>
                        <a:pt x="642" y="230"/>
                      </a:lnTo>
                      <a:lnTo>
                        <a:pt x="640" y="226"/>
                      </a:lnTo>
                      <a:lnTo>
                        <a:pt x="640" y="222"/>
                      </a:lnTo>
                      <a:lnTo>
                        <a:pt x="639" y="220"/>
                      </a:lnTo>
                      <a:lnTo>
                        <a:pt x="637" y="218"/>
                      </a:lnTo>
                      <a:lnTo>
                        <a:pt x="635" y="217"/>
                      </a:lnTo>
                      <a:lnTo>
                        <a:pt x="633" y="215"/>
                      </a:lnTo>
                      <a:lnTo>
                        <a:pt x="633" y="213"/>
                      </a:lnTo>
                      <a:lnTo>
                        <a:pt x="633" y="211"/>
                      </a:lnTo>
                      <a:lnTo>
                        <a:pt x="633" y="209"/>
                      </a:lnTo>
                      <a:lnTo>
                        <a:pt x="635" y="205"/>
                      </a:lnTo>
                      <a:lnTo>
                        <a:pt x="637" y="203"/>
                      </a:lnTo>
                      <a:lnTo>
                        <a:pt x="639" y="199"/>
                      </a:lnTo>
                      <a:lnTo>
                        <a:pt x="640" y="197"/>
                      </a:lnTo>
                      <a:lnTo>
                        <a:pt x="644" y="197"/>
                      </a:lnTo>
                      <a:lnTo>
                        <a:pt x="646" y="195"/>
                      </a:lnTo>
                      <a:lnTo>
                        <a:pt x="650" y="194"/>
                      </a:lnTo>
                      <a:lnTo>
                        <a:pt x="652" y="190"/>
                      </a:lnTo>
                      <a:lnTo>
                        <a:pt x="652" y="188"/>
                      </a:lnTo>
                      <a:lnTo>
                        <a:pt x="654" y="184"/>
                      </a:lnTo>
                      <a:lnTo>
                        <a:pt x="654" y="182"/>
                      </a:lnTo>
                      <a:lnTo>
                        <a:pt x="650" y="182"/>
                      </a:lnTo>
                      <a:lnTo>
                        <a:pt x="648" y="180"/>
                      </a:lnTo>
                      <a:lnTo>
                        <a:pt x="644" y="180"/>
                      </a:lnTo>
                      <a:lnTo>
                        <a:pt x="646" y="176"/>
                      </a:lnTo>
                      <a:lnTo>
                        <a:pt x="646" y="174"/>
                      </a:lnTo>
                      <a:lnTo>
                        <a:pt x="646" y="172"/>
                      </a:lnTo>
                      <a:lnTo>
                        <a:pt x="648" y="170"/>
                      </a:lnTo>
                      <a:lnTo>
                        <a:pt x="652" y="169"/>
                      </a:lnTo>
                      <a:lnTo>
                        <a:pt x="654" y="167"/>
                      </a:lnTo>
                      <a:lnTo>
                        <a:pt x="656" y="165"/>
                      </a:lnTo>
                      <a:lnTo>
                        <a:pt x="658" y="157"/>
                      </a:lnTo>
                      <a:lnTo>
                        <a:pt x="660" y="157"/>
                      </a:lnTo>
                      <a:lnTo>
                        <a:pt x="658" y="153"/>
                      </a:lnTo>
                      <a:lnTo>
                        <a:pt x="654" y="149"/>
                      </a:lnTo>
                      <a:lnTo>
                        <a:pt x="642" y="151"/>
                      </a:lnTo>
                      <a:lnTo>
                        <a:pt x="623" y="136"/>
                      </a:lnTo>
                      <a:lnTo>
                        <a:pt x="621" y="128"/>
                      </a:lnTo>
                      <a:lnTo>
                        <a:pt x="614" y="128"/>
                      </a:lnTo>
                      <a:lnTo>
                        <a:pt x="600" y="126"/>
                      </a:lnTo>
                      <a:lnTo>
                        <a:pt x="598" y="128"/>
                      </a:lnTo>
                      <a:lnTo>
                        <a:pt x="594" y="138"/>
                      </a:lnTo>
                      <a:lnTo>
                        <a:pt x="591" y="144"/>
                      </a:lnTo>
                      <a:lnTo>
                        <a:pt x="583" y="147"/>
                      </a:lnTo>
                      <a:lnTo>
                        <a:pt x="577" y="149"/>
                      </a:lnTo>
                      <a:lnTo>
                        <a:pt x="571" y="155"/>
                      </a:lnTo>
                      <a:lnTo>
                        <a:pt x="566" y="157"/>
                      </a:lnTo>
                      <a:lnTo>
                        <a:pt x="560" y="167"/>
                      </a:lnTo>
                      <a:lnTo>
                        <a:pt x="554" y="174"/>
                      </a:lnTo>
                      <a:lnTo>
                        <a:pt x="546" y="178"/>
                      </a:lnTo>
                      <a:lnTo>
                        <a:pt x="539" y="180"/>
                      </a:lnTo>
                      <a:lnTo>
                        <a:pt x="533" y="182"/>
                      </a:lnTo>
                      <a:lnTo>
                        <a:pt x="522" y="180"/>
                      </a:lnTo>
                      <a:lnTo>
                        <a:pt x="514" y="178"/>
                      </a:lnTo>
                      <a:lnTo>
                        <a:pt x="510" y="176"/>
                      </a:lnTo>
                      <a:lnTo>
                        <a:pt x="497" y="170"/>
                      </a:lnTo>
                      <a:lnTo>
                        <a:pt x="485" y="165"/>
                      </a:lnTo>
                      <a:lnTo>
                        <a:pt x="477" y="167"/>
                      </a:lnTo>
                      <a:lnTo>
                        <a:pt x="472" y="167"/>
                      </a:lnTo>
                      <a:lnTo>
                        <a:pt x="468" y="170"/>
                      </a:lnTo>
                      <a:lnTo>
                        <a:pt x="458" y="170"/>
                      </a:lnTo>
                      <a:lnTo>
                        <a:pt x="452" y="180"/>
                      </a:lnTo>
                      <a:lnTo>
                        <a:pt x="456" y="188"/>
                      </a:lnTo>
                      <a:lnTo>
                        <a:pt x="458" y="190"/>
                      </a:lnTo>
                      <a:lnTo>
                        <a:pt x="458" y="195"/>
                      </a:lnTo>
                      <a:lnTo>
                        <a:pt x="464" y="197"/>
                      </a:lnTo>
                      <a:lnTo>
                        <a:pt x="468" y="197"/>
                      </a:lnTo>
                      <a:lnTo>
                        <a:pt x="472" y="201"/>
                      </a:lnTo>
                      <a:lnTo>
                        <a:pt x="481" y="205"/>
                      </a:lnTo>
                      <a:lnTo>
                        <a:pt x="479" y="220"/>
                      </a:lnTo>
                      <a:lnTo>
                        <a:pt x="472" y="220"/>
                      </a:lnTo>
                      <a:lnTo>
                        <a:pt x="472" y="226"/>
                      </a:lnTo>
                      <a:lnTo>
                        <a:pt x="474" y="226"/>
                      </a:lnTo>
                      <a:lnTo>
                        <a:pt x="477" y="230"/>
                      </a:lnTo>
                      <a:lnTo>
                        <a:pt x="470" y="240"/>
                      </a:lnTo>
                      <a:lnTo>
                        <a:pt x="468" y="232"/>
                      </a:lnTo>
                      <a:lnTo>
                        <a:pt x="466" y="228"/>
                      </a:lnTo>
                      <a:lnTo>
                        <a:pt x="464" y="230"/>
                      </a:lnTo>
                      <a:lnTo>
                        <a:pt x="462" y="232"/>
                      </a:lnTo>
                      <a:lnTo>
                        <a:pt x="460" y="242"/>
                      </a:lnTo>
                      <a:lnTo>
                        <a:pt x="447" y="243"/>
                      </a:lnTo>
                      <a:lnTo>
                        <a:pt x="443" y="251"/>
                      </a:lnTo>
                      <a:lnTo>
                        <a:pt x="435" y="253"/>
                      </a:lnTo>
                      <a:lnTo>
                        <a:pt x="426" y="251"/>
                      </a:lnTo>
                      <a:lnTo>
                        <a:pt x="418" y="249"/>
                      </a:lnTo>
                      <a:lnTo>
                        <a:pt x="412" y="249"/>
                      </a:lnTo>
                      <a:lnTo>
                        <a:pt x="410" y="251"/>
                      </a:lnTo>
                      <a:lnTo>
                        <a:pt x="406" y="257"/>
                      </a:lnTo>
                      <a:lnTo>
                        <a:pt x="406" y="263"/>
                      </a:lnTo>
                      <a:lnTo>
                        <a:pt x="408" y="272"/>
                      </a:lnTo>
                      <a:lnTo>
                        <a:pt x="408" y="282"/>
                      </a:lnTo>
                      <a:lnTo>
                        <a:pt x="399" y="282"/>
                      </a:lnTo>
                      <a:lnTo>
                        <a:pt x="395" y="278"/>
                      </a:lnTo>
                      <a:lnTo>
                        <a:pt x="385" y="278"/>
                      </a:lnTo>
                      <a:lnTo>
                        <a:pt x="380" y="280"/>
                      </a:lnTo>
                      <a:lnTo>
                        <a:pt x="378" y="282"/>
                      </a:lnTo>
                      <a:lnTo>
                        <a:pt x="376" y="282"/>
                      </a:lnTo>
                      <a:lnTo>
                        <a:pt x="372" y="282"/>
                      </a:lnTo>
                      <a:lnTo>
                        <a:pt x="362" y="282"/>
                      </a:lnTo>
                      <a:lnTo>
                        <a:pt x="360" y="276"/>
                      </a:lnTo>
                      <a:lnTo>
                        <a:pt x="356" y="270"/>
                      </a:lnTo>
                      <a:lnTo>
                        <a:pt x="353" y="270"/>
                      </a:lnTo>
                      <a:lnTo>
                        <a:pt x="343" y="268"/>
                      </a:lnTo>
                      <a:lnTo>
                        <a:pt x="333" y="266"/>
                      </a:lnTo>
                      <a:lnTo>
                        <a:pt x="322" y="265"/>
                      </a:lnTo>
                      <a:lnTo>
                        <a:pt x="320" y="263"/>
                      </a:lnTo>
                      <a:lnTo>
                        <a:pt x="320" y="255"/>
                      </a:lnTo>
                      <a:lnTo>
                        <a:pt x="309" y="257"/>
                      </a:lnTo>
                      <a:lnTo>
                        <a:pt x="299" y="259"/>
                      </a:lnTo>
                      <a:lnTo>
                        <a:pt x="301" y="247"/>
                      </a:lnTo>
                      <a:lnTo>
                        <a:pt x="307" y="238"/>
                      </a:lnTo>
                      <a:lnTo>
                        <a:pt x="307" y="236"/>
                      </a:lnTo>
                      <a:lnTo>
                        <a:pt x="312" y="224"/>
                      </a:lnTo>
                      <a:lnTo>
                        <a:pt x="309" y="211"/>
                      </a:lnTo>
                      <a:lnTo>
                        <a:pt x="312" y="205"/>
                      </a:lnTo>
                      <a:lnTo>
                        <a:pt x="316" y="209"/>
                      </a:lnTo>
                      <a:lnTo>
                        <a:pt x="322" y="199"/>
                      </a:lnTo>
                      <a:lnTo>
                        <a:pt x="341" y="199"/>
                      </a:lnTo>
                      <a:lnTo>
                        <a:pt x="339" y="195"/>
                      </a:lnTo>
                      <a:lnTo>
                        <a:pt x="341" y="180"/>
                      </a:lnTo>
                      <a:lnTo>
                        <a:pt x="337" y="174"/>
                      </a:lnTo>
                      <a:lnTo>
                        <a:pt x="337" y="170"/>
                      </a:lnTo>
                      <a:lnTo>
                        <a:pt x="347" y="157"/>
                      </a:lnTo>
                      <a:lnTo>
                        <a:pt x="349" y="155"/>
                      </a:lnTo>
                      <a:lnTo>
                        <a:pt x="358" y="140"/>
                      </a:lnTo>
                      <a:lnTo>
                        <a:pt x="364" y="138"/>
                      </a:lnTo>
                      <a:lnTo>
                        <a:pt x="366" y="138"/>
                      </a:lnTo>
                      <a:lnTo>
                        <a:pt x="368" y="136"/>
                      </a:lnTo>
                      <a:lnTo>
                        <a:pt x="370" y="136"/>
                      </a:lnTo>
                      <a:lnTo>
                        <a:pt x="378" y="132"/>
                      </a:lnTo>
                      <a:lnTo>
                        <a:pt x="391" y="134"/>
                      </a:lnTo>
                      <a:lnTo>
                        <a:pt x="395" y="134"/>
                      </a:lnTo>
                      <a:lnTo>
                        <a:pt x="401" y="132"/>
                      </a:lnTo>
                      <a:lnTo>
                        <a:pt x="401" y="122"/>
                      </a:lnTo>
                      <a:lnTo>
                        <a:pt x="406" y="121"/>
                      </a:lnTo>
                      <a:lnTo>
                        <a:pt x="406" y="115"/>
                      </a:lnTo>
                      <a:lnTo>
                        <a:pt x="401" y="113"/>
                      </a:lnTo>
                      <a:lnTo>
                        <a:pt x="401" y="107"/>
                      </a:lnTo>
                      <a:lnTo>
                        <a:pt x="404" y="107"/>
                      </a:lnTo>
                      <a:lnTo>
                        <a:pt x="404" y="99"/>
                      </a:lnTo>
                      <a:lnTo>
                        <a:pt x="410" y="94"/>
                      </a:lnTo>
                      <a:lnTo>
                        <a:pt x="414" y="88"/>
                      </a:lnTo>
                      <a:lnTo>
                        <a:pt x="416" y="86"/>
                      </a:lnTo>
                      <a:lnTo>
                        <a:pt x="416" y="82"/>
                      </a:lnTo>
                      <a:lnTo>
                        <a:pt x="408" y="82"/>
                      </a:lnTo>
                      <a:lnTo>
                        <a:pt x="404" y="76"/>
                      </a:lnTo>
                      <a:lnTo>
                        <a:pt x="395" y="76"/>
                      </a:lnTo>
                      <a:lnTo>
                        <a:pt x="391" y="80"/>
                      </a:lnTo>
                      <a:lnTo>
                        <a:pt x="387" y="76"/>
                      </a:lnTo>
                      <a:lnTo>
                        <a:pt x="393" y="76"/>
                      </a:lnTo>
                      <a:lnTo>
                        <a:pt x="395" y="69"/>
                      </a:lnTo>
                      <a:lnTo>
                        <a:pt x="395" y="61"/>
                      </a:lnTo>
                      <a:lnTo>
                        <a:pt x="387" y="57"/>
                      </a:lnTo>
                      <a:lnTo>
                        <a:pt x="383" y="55"/>
                      </a:lnTo>
                      <a:lnTo>
                        <a:pt x="368" y="42"/>
                      </a:lnTo>
                      <a:lnTo>
                        <a:pt x="358" y="57"/>
                      </a:lnTo>
                      <a:lnTo>
                        <a:pt x="362" y="71"/>
                      </a:lnTo>
                      <a:lnTo>
                        <a:pt x="366" y="71"/>
                      </a:lnTo>
                      <a:lnTo>
                        <a:pt x="366" y="76"/>
                      </a:lnTo>
                      <a:lnTo>
                        <a:pt x="366" y="78"/>
                      </a:lnTo>
                      <a:lnTo>
                        <a:pt x="368" y="84"/>
                      </a:lnTo>
                      <a:lnTo>
                        <a:pt x="364" y="90"/>
                      </a:lnTo>
                      <a:lnTo>
                        <a:pt x="358" y="90"/>
                      </a:lnTo>
                      <a:lnTo>
                        <a:pt x="353" y="109"/>
                      </a:lnTo>
                      <a:lnTo>
                        <a:pt x="337" y="103"/>
                      </a:lnTo>
                      <a:lnTo>
                        <a:pt x="333" y="107"/>
                      </a:lnTo>
                      <a:lnTo>
                        <a:pt x="318" y="107"/>
                      </a:lnTo>
                      <a:lnTo>
                        <a:pt x="318" y="103"/>
                      </a:lnTo>
                      <a:lnTo>
                        <a:pt x="318" y="99"/>
                      </a:lnTo>
                      <a:lnTo>
                        <a:pt x="318" y="84"/>
                      </a:lnTo>
                      <a:lnTo>
                        <a:pt x="328" y="59"/>
                      </a:lnTo>
                      <a:lnTo>
                        <a:pt x="328" y="55"/>
                      </a:lnTo>
                      <a:lnTo>
                        <a:pt x="332" y="40"/>
                      </a:lnTo>
                      <a:lnTo>
                        <a:pt x="326" y="38"/>
                      </a:lnTo>
                      <a:lnTo>
                        <a:pt x="326" y="34"/>
                      </a:lnTo>
                      <a:lnTo>
                        <a:pt x="316" y="32"/>
                      </a:lnTo>
                      <a:lnTo>
                        <a:pt x="314" y="32"/>
                      </a:lnTo>
                      <a:lnTo>
                        <a:pt x="309" y="30"/>
                      </a:lnTo>
                      <a:lnTo>
                        <a:pt x="307" y="32"/>
                      </a:lnTo>
                      <a:lnTo>
                        <a:pt x="303" y="51"/>
                      </a:lnTo>
                      <a:lnTo>
                        <a:pt x="301" y="71"/>
                      </a:lnTo>
                      <a:lnTo>
                        <a:pt x="297" y="82"/>
                      </a:lnTo>
                      <a:lnTo>
                        <a:pt x="293" y="98"/>
                      </a:lnTo>
                      <a:lnTo>
                        <a:pt x="287" y="92"/>
                      </a:lnTo>
                      <a:lnTo>
                        <a:pt x="289" y="76"/>
                      </a:lnTo>
                      <a:lnTo>
                        <a:pt x="291" y="61"/>
                      </a:lnTo>
                      <a:lnTo>
                        <a:pt x="291" y="59"/>
                      </a:lnTo>
                      <a:lnTo>
                        <a:pt x="289" y="51"/>
                      </a:lnTo>
                      <a:lnTo>
                        <a:pt x="291" y="48"/>
                      </a:lnTo>
                      <a:lnTo>
                        <a:pt x="293" y="48"/>
                      </a:lnTo>
                      <a:lnTo>
                        <a:pt x="293" y="36"/>
                      </a:lnTo>
                      <a:lnTo>
                        <a:pt x="291" y="34"/>
                      </a:lnTo>
                      <a:lnTo>
                        <a:pt x="305" y="26"/>
                      </a:lnTo>
                      <a:lnTo>
                        <a:pt x="305" y="7"/>
                      </a:lnTo>
                      <a:lnTo>
                        <a:pt x="270" y="0"/>
                      </a:lnTo>
                      <a:lnTo>
                        <a:pt x="268" y="5"/>
                      </a:lnTo>
                      <a:lnTo>
                        <a:pt x="268" y="38"/>
                      </a:lnTo>
                      <a:lnTo>
                        <a:pt x="274" y="40"/>
                      </a:lnTo>
                      <a:lnTo>
                        <a:pt x="282" y="44"/>
                      </a:lnTo>
                      <a:lnTo>
                        <a:pt x="280" y="57"/>
                      </a:lnTo>
                      <a:lnTo>
                        <a:pt x="276" y="63"/>
                      </a:lnTo>
                      <a:lnTo>
                        <a:pt x="272" y="69"/>
                      </a:lnTo>
                      <a:lnTo>
                        <a:pt x="264" y="71"/>
                      </a:lnTo>
                      <a:lnTo>
                        <a:pt x="251" y="71"/>
                      </a:lnTo>
                      <a:lnTo>
                        <a:pt x="220" y="86"/>
                      </a:lnTo>
                      <a:lnTo>
                        <a:pt x="213" y="115"/>
                      </a:lnTo>
                      <a:lnTo>
                        <a:pt x="214" y="119"/>
                      </a:lnTo>
                      <a:lnTo>
                        <a:pt x="224" y="142"/>
                      </a:lnTo>
                      <a:lnTo>
                        <a:pt x="236" y="151"/>
                      </a:lnTo>
                      <a:lnTo>
                        <a:pt x="243" y="157"/>
                      </a:lnTo>
                      <a:lnTo>
                        <a:pt x="241" y="174"/>
                      </a:lnTo>
                      <a:lnTo>
                        <a:pt x="243" y="186"/>
                      </a:lnTo>
                      <a:lnTo>
                        <a:pt x="243" y="190"/>
                      </a:lnTo>
                      <a:lnTo>
                        <a:pt x="239" y="194"/>
                      </a:lnTo>
                      <a:lnTo>
                        <a:pt x="236" y="201"/>
                      </a:lnTo>
                      <a:lnTo>
                        <a:pt x="272" y="228"/>
                      </a:lnTo>
                      <a:lnTo>
                        <a:pt x="268" y="247"/>
                      </a:lnTo>
                      <a:lnTo>
                        <a:pt x="255" y="255"/>
                      </a:lnTo>
                      <a:lnTo>
                        <a:pt x="234" y="257"/>
                      </a:lnTo>
                      <a:lnTo>
                        <a:pt x="230" y="261"/>
                      </a:lnTo>
                      <a:lnTo>
                        <a:pt x="230" y="268"/>
                      </a:lnTo>
                      <a:lnTo>
                        <a:pt x="234" y="272"/>
                      </a:lnTo>
                      <a:lnTo>
                        <a:pt x="230" y="284"/>
                      </a:lnTo>
                      <a:lnTo>
                        <a:pt x="232" y="293"/>
                      </a:lnTo>
                      <a:lnTo>
                        <a:pt x="230" y="295"/>
                      </a:lnTo>
                      <a:lnTo>
                        <a:pt x="228" y="299"/>
                      </a:lnTo>
                      <a:lnTo>
                        <a:pt x="226" y="311"/>
                      </a:lnTo>
                      <a:lnTo>
                        <a:pt x="226" y="313"/>
                      </a:lnTo>
                      <a:lnTo>
                        <a:pt x="224" y="316"/>
                      </a:lnTo>
                      <a:lnTo>
                        <a:pt x="220" y="322"/>
                      </a:lnTo>
                      <a:lnTo>
                        <a:pt x="222" y="337"/>
                      </a:lnTo>
                      <a:lnTo>
                        <a:pt x="222" y="341"/>
                      </a:lnTo>
                      <a:lnTo>
                        <a:pt x="207" y="330"/>
                      </a:lnTo>
                      <a:lnTo>
                        <a:pt x="203" y="320"/>
                      </a:lnTo>
                      <a:lnTo>
                        <a:pt x="195" y="318"/>
                      </a:lnTo>
                      <a:lnTo>
                        <a:pt x="178" y="299"/>
                      </a:lnTo>
                      <a:lnTo>
                        <a:pt x="170" y="299"/>
                      </a:lnTo>
                      <a:lnTo>
                        <a:pt x="161" y="293"/>
                      </a:lnTo>
                      <a:lnTo>
                        <a:pt x="153" y="284"/>
                      </a:lnTo>
                      <a:lnTo>
                        <a:pt x="145" y="282"/>
                      </a:lnTo>
                      <a:lnTo>
                        <a:pt x="143" y="284"/>
                      </a:lnTo>
                      <a:lnTo>
                        <a:pt x="134" y="284"/>
                      </a:lnTo>
                      <a:lnTo>
                        <a:pt x="128" y="288"/>
                      </a:lnTo>
                      <a:lnTo>
                        <a:pt x="126" y="293"/>
                      </a:lnTo>
                      <a:lnTo>
                        <a:pt x="119" y="295"/>
                      </a:lnTo>
                      <a:lnTo>
                        <a:pt x="117" y="295"/>
                      </a:lnTo>
                      <a:lnTo>
                        <a:pt x="113" y="297"/>
                      </a:lnTo>
                      <a:lnTo>
                        <a:pt x="105" y="297"/>
                      </a:lnTo>
                      <a:lnTo>
                        <a:pt x="101" y="295"/>
                      </a:lnTo>
                      <a:lnTo>
                        <a:pt x="99" y="297"/>
                      </a:lnTo>
                      <a:lnTo>
                        <a:pt x="97" y="297"/>
                      </a:lnTo>
                      <a:lnTo>
                        <a:pt x="94" y="299"/>
                      </a:lnTo>
                      <a:lnTo>
                        <a:pt x="88" y="305"/>
                      </a:lnTo>
                      <a:lnTo>
                        <a:pt x="84" y="311"/>
                      </a:lnTo>
                      <a:lnTo>
                        <a:pt x="80" y="318"/>
                      </a:lnTo>
                      <a:lnTo>
                        <a:pt x="76" y="322"/>
                      </a:lnTo>
                      <a:lnTo>
                        <a:pt x="72" y="330"/>
                      </a:lnTo>
                      <a:lnTo>
                        <a:pt x="71" y="332"/>
                      </a:lnTo>
                      <a:lnTo>
                        <a:pt x="63" y="336"/>
                      </a:lnTo>
                      <a:lnTo>
                        <a:pt x="61" y="341"/>
                      </a:lnTo>
                      <a:lnTo>
                        <a:pt x="63" y="362"/>
                      </a:lnTo>
                      <a:lnTo>
                        <a:pt x="49" y="374"/>
                      </a:lnTo>
                      <a:lnTo>
                        <a:pt x="32" y="374"/>
                      </a:lnTo>
                      <a:lnTo>
                        <a:pt x="9" y="378"/>
                      </a:lnTo>
                      <a:lnTo>
                        <a:pt x="0" y="391"/>
                      </a:lnTo>
                      <a:lnTo>
                        <a:pt x="13" y="416"/>
                      </a:lnTo>
                      <a:lnTo>
                        <a:pt x="21" y="447"/>
                      </a:lnTo>
                      <a:lnTo>
                        <a:pt x="40" y="478"/>
                      </a:lnTo>
                      <a:lnTo>
                        <a:pt x="49" y="493"/>
                      </a:lnTo>
                      <a:lnTo>
                        <a:pt x="57" y="504"/>
                      </a:lnTo>
                      <a:lnTo>
                        <a:pt x="69" y="514"/>
                      </a:lnTo>
                      <a:lnTo>
                        <a:pt x="78" y="526"/>
                      </a:lnTo>
                      <a:lnTo>
                        <a:pt x="90" y="531"/>
                      </a:lnTo>
                      <a:lnTo>
                        <a:pt x="94" y="545"/>
                      </a:lnTo>
                      <a:lnTo>
                        <a:pt x="101" y="554"/>
                      </a:lnTo>
                      <a:lnTo>
                        <a:pt x="105" y="560"/>
                      </a:lnTo>
                      <a:lnTo>
                        <a:pt x="111" y="574"/>
                      </a:lnTo>
                      <a:lnTo>
                        <a:pt x="130" y="581"/>
                      </a:lnTo>
                      <a:lnTo>
                        <a:pt x="134" y="577"/>
                      </a:lnTo>
                      <a:lnTo>
                        <a:pt x="142" y="585"/>
                      </a:lnTo>
                      <a:lnTo>
                        <a:pt x="145" y="589"/>
                      </a:lnTo>
                      <a:lnTo>
                        <a:pt x="151" y="587"/>
                      </a:lnTo>
                      <a:lnTo>
                        <a:pt x="149" y="593"/>
                      </a:lnTo>
                      <a:lnTo>
                        <a:pt x="163" y="600"/>
                      </a:lnTo>
                      <a:lnTo>
                        <a:pt x="163" y="599"/>
                      </a:lnTo>
                      <a:lnTo>
                        <a:pt x="163" y="597"/>
                      </a:lnTo>
                      <a:lnTo>
                        <a:pt x="165" y="597"/>
                      </a:lnTo>
                      <a:lnTo>
                        <a:pt x="166" y="597"/>
                      </a:lnTo>
                      <a:lnTo>
                        <a:pt x="168" y="599"/>
                      </a:lnTo>
                      <a:lnTo>
                        <a:pt x="170" y="599"/>
                      </a:lnTo>
                      <a:lnTo>
                        <a:pt x="170" y="597"/>
                      </a:lnTo>
                      <a:lnTo>
                        <a:pt x="172" y="597"/>
                      </a:lnTo>
                      <a:lnTo>
                        <a:pt x="174" y="597"/>
                      </a:lnTo>
                      <a:lnTo>
                        <a:pt x="174" y="595"/>
                      </a:lnTo>
                      <a:lnTo>
                        <a:pt x="176" y="595"/>
                      </a:lnTo>
                      <a:lnTo>
                        <a:pt x="176" y="593"/>
                      </a:lnTo>
                      <a:lnTo>
                        <a:pt x="174" y="593"/>
                      </a:lnTo>
                      <a:lnTo>
                        <a:pt x="176" y="591"/>
                      </a:lnTo>
                      <a:lnTo>
                        <a:pt x="178" y="589"/>
                      </a:lnTo>
                      <a:lnTo>
                        <a:pt x="180" y="587"/>
                      </a:lnTo>
                      <a:lnTo>
                        <a:pt x="182" y="587"/>
                      </a:lnTo>
                      <a:lnTo>
                        <a:pt x="184" y="587"/>
                      </a:lnTo>
                      <a:lnTo>
                        <a:pt x="186" y="589"/>
                      </a:lnTo>
                      <a:lnTo>
                        <a:pt x="188" y="591"/>
                      </a:lnTo>
                      <a:lnTo>
                        <a:pt x="190" y="591"/>
                      </a:lnTo>
                      <a:lnTo>
                        <a:pt x="190" y="589"/>
                      </a:lnTo>
                      <a:lnTo>
                        <a:pt x="190" y="587"/>
                      </a:lnTo>
                      <a:lnTo>
                        <a:pt x="191" y="585"/>
                      </a:lnTo>
                      <a:lnTo>
                        <a:pt x="193" y="585"/>
                      </a:lnTo>
                      <a:lnTo>
                        <a:pt x="193" y="583"/>
                      </a:lnTo>
                      <a:lnTo>
                        <a:pt x="195" y="581"/>
                      </a:lnTo>
                      <a:lnTo>
                        <a:pt x="199" y="581"/>
                      </a:lnTo>
                      <a:lnTo>
                        <a:pt x="197" y="583"/>
                      </a:lnTo>
                      <a:lnTo>
                        <a:pt x="199" y="583"/>
                      </a:lnTo>
                      <a:lnTo>
                        <a:pt x="201" y="583"/>
                      </a:lnTo>
                      <a:lnTo>
                        <a:pt x="203" y="581"/>
                      </a:lnTo>
                      <a:lnTo>
                        <a:pt x="203" y="583"/>
                      </a:lnTo>
                      <a:lnTo>
                        <a:pt x="205" y="583"/>
                      </a:lnTo>
                      <a:lnTo>
                        <a:pt x="205" y="581"/>
                      </a:lnTo>
                      <a:lnTo>
                        <a:pt x="207" y="581"/>
                      </a:lnTo>
                      <a:lnTo>
                        <a:pt x="209" y="581"/>
                      </a:lnTo>
                      <a:lnTo>
                        <a:pt x="211" y="581"/>
                      </a:lnTo>
                      <a:lnTo>
                        <a:pt x="213" y="581"/>
                      </a:lnTo>
                      <a:lnTo>
                        <a:pt x="213" y="579"/>
                      </a:lnTo>
                      <a:lnTo>
                        <a:pt x="214" y="577"/>
                      </a:lnTo>
                      <a:lnTo>
                        <a:pt x="216" y="577"/>
                      </a:lnTo>
                      <a:lnTo>
                        <a:pt x="218" y="577"/>
                      </a:lnTo>
                      <a:lnTo>
                        <a:pt x="220" y="577"/>
                      </a:lnTo>
                      <a:lnTo>
                        <a:pt x="222" y="577"/>
                      </a:lnTo>
                      <a:lnTo>
                        <a:pt x="224" y="576"/>
                      </a:lnTo>
                      <a:lnTo>
                        <a:pt x="226" y="576"/>
                      </a:lnTo>
                      <a:lnTo>
                        <a:pt x="228" y="574"/>
                      </a:lnTo>
                      <a:lnTo>
                        <a:pt x="232" y="574"/>
                      </a:lnTo>
                      <a:lnTo>
                        <a:pt x="234" y="572"/>
                      </a:lnTo>
                      <a:lnTo>
                        <a:pt x="236" y="572"/>
                      </a:lnTo>
                      <a:lnTo>
                        <a:pt x="238" y="570"/>
                      </a:lnTo>
                      <a:lnTo>
                        <a:pt x="238" y="568"/>
                      </a:lnTo>
                      <a:lnTo>
                        <a:pt x="239" y="568"/>
                      </a:lnTo>
                      <a:lnTo>
                        <a:pt x="239" y="566"/>
                      </a:lnTo>
                      <a:lnTo>
                        <a:pt x="241" y="566"/>
                      </a:lnTo>
                      <a:lnTo>
                        <a:pt x="241" y="564"/>
                      </a:lnTo>
                      <a:lnTo>
                        <a:pt x="241" y="562"/>
                      </a:lnTo>
                      <a:lnTo>
                        <a:pt x="241" y="560"/>
                      </a:lnTo>
                      <a:lnTo>
                        <a:pt x="241" y="558"/>
                      </a:lnTo>
                      <a:lnTo>
                        <a:pt x="243" y="556"/>
                      </a:lnTo>
                      <a:lnTo>
                        <a:pt x="243" y="554"/>
                      </a:lnTo>
                      <a:lnTo>
                        <a:pt x="245" y="552"/>
                      </a:lnTo>
                      <a:lnTo>
                        <a:pt x="245" y="551"/>
                      </a:lnTo>
                      <a:lnTo>
                        <a:pt x="247" y="551"/>
                      </a:lnTo>
                      <a:lnTo>
                        <a:pt x="247" y="549"/>
                      </a:lnTo>
                      <a:lnTo>
                        <a:pt x="249" y="547"/>
                      </a:lnTo>
                      <a:lnTo>
                        <a:pt x="251" y="547"/>
                      </a:lnTo>
                      <a:lnTo>
                        <a:pt x="253" y="547"/>
                      </a:lnTo>
                      <a:lnTo>
                        <a:pt x="253" y="549"/>
                      </a:lnTo>
                      <a:lnTo>
                        <a:pt x="255" y="549"/>
                      </a:lnTo>
                      <a:lnTo>
                        <a:pt x="257" y="549"/>
                      </a:lnTo>
                      <a:lnTo>
                        <a:pt x="259" y="549"/>
                      </a:lnTo>
                      <a:lnTo>
                        <a:pt x="261" y="551"/>
                      </a:lnTo>
                      <a:lnTo>
                        <a:pt x="262" y="551"/>
                      </a:lnTo>
                      <a:lnTo>
                        <a:pt x="264" y="552"/>
                      </a:lnTo>
                      <a:lnTo>
                        <a:pt x="266" y="552"/>
                      </a:lnTo>
                      <a:lnTo>
                        <a:pt x="268" y="552"/>
                      </a:lnTo>
                      <a:lnTo>
                        <a:pt x="270" y="552"/>
                      </a:lnTo>
                      <a:lnTo>
                        <a:pt x="272" y="552"/>
                      </a:lnTo>
                      <a:lnTo>
                        <a:pt x="274" y="554"/>
                      </a:lnTo>
                      <a:lnTo>
                        <a:pt x="276" y="554"/>
                      </a:lnTo>
                      <a:lnTo>
                        <a:pt x="278" y="554"/>
                      </a:lnTo>
                      <a:lnTo>
                        <a:pt x="280" y="556"/>
                      </a:lnTo>
                      <a:lnTo>
                        <a:pt x="282" y="556"/>
                      </a:lnTo>
                      <a:lnTo>
                        <a:pt x="284" y="556"/>
                      </a:lnTo>
                      <a:lnTo>
                        <a:pt x="284" y="558"/>
                      </a:lnTo>
                      <a:lnTo>
                        <a:pt x="285" y="556"/>
                      </a:lnTo>
                      <a:lnTo>
                        <a:pt x="287" y="556"/>
                      </a:lnTo>
                      <a:lnTo>
                        <a:pt x="289" y="554"/>
                      </a:lnTo>
                      <a:lnTo>
                        <a:pt x="291" y="554"/>
                      </a:lnTo>
                      <a:lnTo>
                        <a:pt x="293" y="552"/>
                      </a:lnTo>
                      <a:lnTo>
                        <a:pt x="295" y="552"/>
                      </a:lnTo>
                      <a:lnTo>
                        <a:pt x="295" y="551"/>
                      </a:lnTo>
                      <a:lnTo>
                        <a:pt x="297" y="551"/>
                      </a:lnTo>
                      <a:lnTo>
                        <a:pt x="299" y="551"/>
                      </a:lnTo>
                      <a:lnTo>
                        <a:pt x="301" y="549"/>
                      </a:lnTo>
                      <a:lnTo>
                        <a:pt x="301" y="547"/>
                      </a:lnTo>
                      <a:lnTo>
                        <a:pt x="303" y="545"/>
                      </a:lnTo>
                      <a:lnTo>
                        <a:pt x="303" y="543"/>
                      </a:lnTo>
                      <a:lnTo>
                        <a:pt x="305" y="543"/>
                      </a:lnTo>
                      <a:lnTo>
                        <a:pt x="307" y="541"/>
                      </a:lnTo>
                      <a:lnTo>
                        <a:pt x="309" y="541"/>
                      </a:lnTo>
                      <a:lnTo>
                        <a:pt x="310" y="539"/>
                      </a:lnTo>
                      <a:lnTo>
                        <a:pt x="312" y="539"/>
                      </a:lnTo>
                      <a:lnTo>
                        <a:pt x="312" y="537"/>
                      </a:lnTo>
                      <a:lnTo>
                        <a:pt x="314" y="537"/>
                      </a:lnTo>
                      <a:lnTo>
                        <a:pt x="316" y="537"/>
                      </a:lnTo>
                      <a:lnTo>
                        <a:pt x="316" y="535"/>
                      </a:lnTo>
                      <a:lnTo>
                        <a:pt x="318" y="537"/>
                      </a:lnTo>
                      <a:lnTo>
                        <a:pt x="318" y="539"/>
                      </a:lnTo>
                      <a:lnTo>
                        <a:pt x="318" y="541"/>
                      </a:lnTo>
                      <a:lnTo>
                        <a:pt x="318" y="543"/>
                      </a:lnTo>
                      <a:lnTo>
                        <a:pt x="318" y="545"/>
                      </a:lnTo>
                      <a:lnTo>
                        <a:pt x="318" y="547"/>
                      </a:lnTo>
                      <a:lnTo>
                        <a:pt x="320" y="547"/>
                      </a:lnTo>
                      <a:lnTo>
                        <a:pt x="320" y="549"/>
                      </a:lnTo>
                      <a:lnTo>
                        <a:pt x="322" y="551"/>
                      </a:lnTo>
                      <a:lnTo>
                        <a:pt x="322" y="552"/>
                      </a:lnTo>
                      <a:lnTo>
                        <a:pt x="324" y="552"/>
                      </a:lnTo>
                      <a:lnTo>
                        <a:pt x="324" y="554"/>
                      </a:lnTo>
                      <a:lnTo>
                        <a:pt x="326" y="556"/>
                      </a:lnTo>
                      <a:lnTo>
                        <a:pt x="326" y="558"/>
                      </a:lnTo>
                      <a:lnTo>
                        <a:pt x="328" y="560"/>
                      </a:lnTo>
                      <a:lnTo>
                        <a:pt x="330" y="562"/>
                      </a:lnTo>
                      <a:lnTo>
                        <a:pt x="332" y="564"/>
                      </a:lnTo>
                      <a:lnTo>
                        <a:pt x="332" y="566"/>
                      </a:lnTo>
                      <a:lnTo>
                        <a:pt x="332" y="568"/>
                      </a:lnTo>
                      <a:lnTo>
                        <a:pt x="333" y="570"/>
                      </a:lnTo>
                      <a:lnTo>
                        <a:pt x="335" y="570"/>
                      </a:lnTo>
                      <a:lnTo>
                        <a:pt x="335" y="572"/>
                      </a:lnTo>
                      <a:lnTo>
                        <a:pt x="335" y="574"/>
                      </a:lnTo>
                      <a:lnTo>
                        <a:pt x="335" y="576"/>
                      </a:lnTo>
                      <a:lnTo>
                        <a:pt x="333" y="576"/>
                      </a:lnTo>
                      <a:lnTo>
                        <a:pt x="333" y="577"/>
                      </a:lnTo>
                      <a:lnTo>
                        <a:pt x="333" y="579"/>
                      </a:lnTo>
                      <a:lnTo>
                        <a:pt x="332" y="581"/>
                      </a:lnTo>
                      <a:lnTo>
                        <a:pt x="332" y="583"/>
                      </a:lnTo>
                      <a:lnTo>
                        <a:pt x="333" y="585"/>
                      </a:lnTo>
                      <a:lnTo>
                        <a:pt x="332" y="587"/>
                      </a:lnTo>
                      <a:lnTo>
                        <a:pt x="332" y="589"/>
                      </a:lnTo>
                      <a:lnTo>
                        <a:pt x="330" y="591"/>
                      </a:lnTo>
                      <a:lnTo>
                        <a:pt x="330" y="593"/>
                      </a:lnTo>
                      <a:lnTo>
                        <a:pt x="332" y="595"/>
                      </a:lnTo>
                      <a:lnTo>
                        <a:pt x="332" y="599"/>
                      </a:lnTo>
                      <a:lnTo>
                        <a:pt x="332" y="600"/>
                      </a:lnTo>
                      <a:lnTo>
                        <a:pt x="330" y="602"/>
                      </a:lnTo>
                      <a:lnTo>
                        <a:pt x="330" y="604"/>
                      </a:lnTo>
                      <a:lnTo>
                        <a:pt x="328" y="606"/>
                      </a:lnTo>
                      <a:lnTo>
                        <a:pt x="328" y="608"/>
                      </a:lnTo>
                      <a:lnTo>
                        <a:pt x="328" y="610"/>
                      </a:lnTo>
                      <a:lnTo>
                        <a:pt x="328" y="612"/>
                      </a:lnTo>
                      <a:lnTo>
                        <a:pt x="328" y="614"/>
                      </a:lnTo>
                      <a:lnTo>
                        <a:pt x="326" y="616"/>
                      </a:lnTo>
                      <a:lnTo>
                        <a:pt x="326" y="618"/>
                      </a:lnTo>
                      <a:lnTo>
                        <a:pt x="328" y="618"/>
                      </a:lnTo>
                      <a:lnTo>
                        <a:pt x="330" y="620"/>
                      </a:lnTo>
                      <a:lnTo>
                        <a:pt x="330" y="622"/>
                      </a:lnTo>
                      <a:lnTo>
                        <a:pt x="330" y="624"/>
                      </a:lnTo>
                      <a:lnTo>
                        <a:pt x="330" y="625"/>
                      </a:lnTo>
                      <a:lnTo>
                        <a:pt x="330" y="627"/>
                      </a:lnTo>
                      <a:lnTo>
                        <a:pt x="330" y="629"/>
                      </a:lnTo>
                      <a:lnTo>
                        <a:pt x="330" y="631"/>
                      </a:lnTo>
                      <a:lnTo>
                        <a:pt x="330" y="633"/>
                      </a:lnTo>
                      <a:lnTo>
                        <a:pt x="328" y="633"/>
                      </a:lnTo>
                      <a:lnTo>
                        <a:pt x="326" y="633"/>
                      </a:lnTo>
                      <a:lnTo>
                        <a:pt x="324" y="635"/>
                      </a:lnTo>
                      <a:lnTo>
                        <a:pt x="326" y="635"/>
                      </a:lnTo>
                      <a:lnTo>
                        <a:pt x="324" y="637"/>
                      </a:lnTo>
                      <a:lnTo>
                        <a:pt x="322" y="639"/>
                      </a:lnTo>
                      <a:lnTo>
                        <a:pt x="322" y="641"/>
                      </a:lnTo>
                      <a:lnTo>
                        <a:pt x="320" y="641"/>
                      </a:lnTo>
                      <a:lnTo>
                        <a:pt x="318" y="641"/>
                      </a:lnTo>
                      <a:lnTo>
                        <a:pt x="320" y="641"/>
                      </a:lnTo>
                      <a:lnTo>
                        <a:pt x="343" y="637"/>
                      </a:lnTo>
                      <a:lnTo>
                        <a:pt x="372" y="625"/>
                      </a:lnTo>
                      <a:lnTo>
                        <a:pt x="389" y="618"/>
                      </a:lnTo>
                      <a:lnTo>
                        <a:pt x="406" y="610"/>
                      </a:lnTo>
                      <a:lnTo>
                        <a:pt x="422" y="593"/>
                      </a:lnTo>
                      <a:lnTo>
                        <a:pt x="441" y="583"/>
                      </a:lnTo>
                      <a:lnTo>
                        <a:pt x="466" y="581"/>
                      </a:lnTo>
                      <a:lnTo>
                        <a:pt x="477" y="566"/>
                      </a:lnTo>
                      <a:lnTo>
                        <a:pt x="485" y="554"/>
                      </a:lnTo>
                      <a:lnTo>
                        <a:pt x="485" y="539"/>
                      </a:lnTo>
                      <a:lnTo>
                        <a:pt x="472" y="535"/>
                      </a:lnTo>
                      <a:lnTo>
                        <a:pt x="460" y="535"/>
                      </a:lnTo>
                      <a:lnTo>
                        <a:pt x="456" y="520"/>
                      </a:lnTo>
                      <a:lnTo>
                        <a:pt x="449" y="514"/>
                      </a:lnTo>
                      <a:lnTo>
                        <a:pt x="443" y="495"/>
                      </a:lnTo>
                      <a:lnTo>
                        <a:pt x="456" y="478"/>
                      </a:lnTo>
                      <a:lnTo>
                        <a:pt x="447" y="464"/>
                      </a:lnTo>
                      <a:lnTo>
                        <a:pt x="433" y="462"/>
                      </a:lnTo>
                      <a:lnTo>
                        <a:pt x="422" y="457"/>
                      </a:lnTo>
                      <a:lnTo>
                        <a:pt x="408" y="457"/>
                      </a:lnTo>
                      <a:lnTo>
                        <a:pt x="410" y="441"/>
                      </a:lnTo>
                      <a:lnTo>
                        <a:pt x="410" y="433"/>
                      </a:lnTo>
                      <a:lnTo>
                        <a:pt x="456" y="42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05" name="Freeform 253"/>
                <p:cNvSpPr>
                  <a:spLocks/>
                </p:cNvSpPr>
                <p:nvPr/>
              </p:nvSpPr>
              <p:spPr bwMode="auto">
                <a:xfrm>
                  <a:off x="2074076" y="3887059"/>
                  <a:ext cx="275297" cy="424089"/>
                </a:xfrm>
                <a:custGeom>
                  <a:avLst/>
                  <a:gdLst>
                    <a:gd name="T0" fmla="*/ 2147483647 w 278"/>
                    <a:gd name="T1" fmla="*/ 2147483647 h 420"/>
                    <a:gd name="T2" fmla="*/ 2147483647 w 278"/>
                    <a:gd name="T3" fmla="*/ 2147483647 h 420"/>
                    <a:gd name="T4" fmla="*/ 2147483647 w 278"/>
                    <a:gd name="T5" fmla="*/ 2147483647 h 420"/>
                    <a:gd name="T6" fmla="*/ 2147483647 w 278"/>
                    <a:gd name="T7" fmla="*/ 2147483647 h 420"/>
                    <a:gd name="T8" fmla="*/ 2147483647 w 278"/>
                    <a:gd name="T9" fmla="*/ 2147483647 h 420"/>
                    <a:gd name="T10" fmla="*/ 2147483647 w 278"/>
                    <a:gd name="T11" fmla="*/ 2147483647 h 420"/>
                    <a:gd name="T12" fmla="*/ 2147483647 w 278"/>
                    <a:gd name="T13" fmla="*/ 2147483647 h 420"/>
                    <a:gd name="T14" fmla="*/ 2147483647 w 278"/>
                    <a:gd name="T15" fmla="*/ 2147483647 h 420"/>
                    <a:gd name="T16" fmla="*/ 2147483647 w 278"/>
                    <a:gd name="T17" fmla="*/ 2147483647 h 420"/>
                    <a:gd name="T18" fmla="*/ 2147483647 w 278"/>
                    <a:gd name="T19" fmla="*/ 2147483647 h 420"/>
                    <a:gd name="T20" fmla="*/ 2147483647 w 278"/>
                    <a:gd name="T21" fmla="*/ 2147483647 h 420"/>
                    <a:gd name="T22" fmla="*/ 2147483647 w 278"/>
                    <a:gd name="T23" fmla="*/ 2147483647 h 420"/>
                    <a:gd name="T24" fmla="*/ 2147483647 w 278"/>
                    <a:gd name="T25" fmla="*/ 2147483647 h 420"/>
                    <a:gd name="T26" fmla="*/ 2147483647 w 278"/>
                    <a:gd name="T27" fmla="*/ 2147483647 h 420"/>
                    <a:gd name="T28" fmla="*/ 2147483647 w 278"/>
                    <a:gd name="T29" fmla="*/ 2147483647 h 420"/>
                    <a:gd name="T30" fmla="*/ 2147483647 w 278"/>
                    <a:gd name="T31" fmla="*/ 2147483647 h 420"/>
                    <a:gd name="T32" fmla="*/ 2147483647 w 278"/>
                    <a:gd name="T33" fmla="*/ 2147483647 h 420"/>
                    <a:gd name="T34" fmla="*/ 2147483647 w 278"/>
                    <a:gd name="T35" fmla="*/ 2147483647 h 420"/>
                    <a:gd name="T36" fmla="*/ 2147483647 w 278"/>
                    <a:gd name="T37" fmla="*/ 2147483647 h 420"/>
                    <a:gd name="T38" fmla="*/ 2147483647 w 278"/>
                    <a:gd name="T39" fmla="*/ 2147483647 h 420"/>
                    <a:gd name="T40" fmla="*/ 2147483647 w 278"/>
                    <a:gd name="T41" fmla="*/ 2147483647 h 420"/>
                    <a:gd name="T42" fmla="*/ 2147483647 w 278"/>
                    <a:gd name="T43" fmla="*/ 2147483647 h 420"/>
                    <a:gd name="T44" fmla="*/ 2147483647 w 278"/>
                    <a:gd name="T45" fmla="*/ 2147483647 h 420"/>
                    <a:gd name="T46" fmla="*/ 2147483647 w 278"/>
                    <a:gd name="T47" fmla="*/ 2147483647 h 420"/>
                    <a:gd name="T48" fmla="*/ 2147483647 w 278"/>
                    <a:gd name="T49" fmla="*/ 2147483647 h 420"/>
                    <a:gd name="T50" fmla="*/ 2147483647 w 278"/>
                    <a:gd name="T51" fmla="*/ 2147483647 h 420"/>
                    <a:gd name="T52" fmla="*/ 2147483647 w 278"/>
                    <a:gd name="T53" fmla="*/ 2147483647 h 420"/>
                    <a:gd name="T54" fmla="*/ 2147483647 w 278"/>
                    <a:gd name="T55" fmla="*/ 2147483647 h 420"/>
                    <a:gd name="T56" fmla="*/ 2147483647 w 278"/>
                    <a:gd name="T57" fmla="*/ 2147483647 h 420"/>
                    <a:gd name="T58" fmla="*/ 2147483647 w 278"/>
                    <a:gd name="T59" fmla="*/ 2147483647 h 420"/>
                    <a:gd name="T60" fmla="*/ 2147483647 w 278"/>
                    <a:gd name="T61" fmla="*/ 2147483647 h 420"/>
                    <a:gd name="T62" fmla="*/ 2147483647 w 278"/>
                    <a:gd name="T63" fmla="*/ 2147483647 h 420"/>
                    <a:gd name="T64" fmla="*/ 2147483647 w 278"/>
                    <a:gd name="T65" fmla="*/ 2147483647 h 420"/>
                    <a:gd name="T66" fmla="*/ 2147483647 w 278"/>
                    <a:gd name="T67" fmla="*/ 2147483647 h 420"/>
                    <a:gd name="T68" fmla="*/ 2147483647 w 278"/>
                    <a:gd name="T69" fmla="*/ 2147483647 h 420"/>
                    <a:gd name="T70" fmla="*/ 2147483647 w 278"/>
                    <a:gd name="T71" fmla="*/ 2147483647 h 420"/>
                    <a:gd name="T72" fmla="*/ 2147483647 w 278"/>
                    <a:gd name="T73" fmla="*/ 2147483647 h 420"/>
                    <a:gd name="T74" fmla="*/ 2147483647 w 278"/>
                    <a:gd name="T75" fmla="*/ 2147483647 h 420"/>
                    <a:gd name="T76" fmla="*/ 2147483647 w 278"/>
                    <a:gd name="T77" fmla="*/ 2147483647 h 420"/>
                    <a:gd name="T78" fmla="*/ 2147483647 w 278"/>
                    <a:gd name="T79" fmla="*/ 2147483647 h 420"/>
                    <a:gd name="T80" fmla="*/ 2147483647 w 278"/>
                    <a:gd name="T81" fmla="*/ 2147483647 h 420"/>
                    <a:gd name="T82" fmla="*/ 2147483647 w 278"/>
                    <a:gd name="T83" fmla="*/ 2147483647 h 420"/>
                    <a:gd name="T84" fmla="*/ 2147483647 w 278"/>
                    <a:gd name="T85" fmla="*/ 2147483647 h 420"/>
                    <a:gd name="T86" fmla="*/ 2147483647 w 278"/>
                    <a:gd name="T87" fmla="*/ 2147483647 h 420"/>
                    <a:gd name="T88" fmla="*/ 2147483647 w 278"/>
                    <a:gd name="T89" fmla="*/ 2147483647 h 420"/>
                    <a:gd name="T90" fmla="*/ 2147483647 w 278"/>
                    <a:gd name="T91" fmla="*/ 2147483647 h 420"/>
                    <a:gd name="T92" fmla="*/ 2147483647 w 278"/>
                    <a:gd name="T93" fmla="*/ 2147483647 h 420"/>
                    <a:gd name="T94" fmla="*/ 2147483647 w 278"/>
                    <a:gd name="T95" fmla="*/ 2147483647 h 420"/>
                    <a:gd name="T96" fmla="*/ 2147483647 w 278"/>
                    <a:gd name="T97" fmla="*/ 2147483647 h 420"/>
                    <a:gd name="T98" fmla="*/ 2147483647 w 278"/>
                    <a:gd name="T99" fmla="*/ 2147483647 h 420"/>
                    <a:gd name="T100" fmla="*/ 2147483647 w 278"/>
                    <a:gd name="T101" fmla="*/ 2147483647 h 420"/>
                    <a:gd name="T102" fmla="*/ 2147483647 w 278"/>
                    <a:gd name="T103" fmla="*/ 2147483647 h 420"/>
                    <a:gd name="T104" fmla="*/ 2147483647 w 278"/>
                    <a:gd name="T105" fmla="*/ 2147483647 h 420"/>
                    <a:gd name="T106" fmla="*/ 2147483647 w 278"/>
                    <a:gd name="T107" fmla="*/ 2147483647 h 420"/>
                    <a:gd name="T108" fmla="*/ 2147483647 w 278"/>
                    <a:gd name="T109" fmla="*/ 2147483647 h 420"/>
                    <a:gd name="T110" fmla="*/ 2147483647 w 278"/>
                    <a:gd name="T111" fmla="*/ 2147483647 h 420"/>
                    <a:gd name="T112" fmla="*/ 2147483647 w 278"/>
                    <a:gd name="T113" fmla="*/ 2147483647 h 4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8"/>
                    <a:gd name="T172" fmla="*/ 0 h 420"/>
                    <a:gd name="T173" fmla="*/ 278 w 278"/>
                    <a:gd name="T174" fmla="*/ 420 h 4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8" h="420">
                      <a:moveTo>
                        <a:pt x="25" y="105"/>
                      </a:moveTo>
                      <a:lnTo>
                        <a:pt x="32" y="105"/>
                      </a:lnTo>
                      <a:lnTo>
                        <a:pt x="42" y="105"/>
                      </a:lnTo>
                      <a:lnTo>
                        <a:pt x="50" y="104"/>
                      </a:lnTo>
                      <a:lnTo>
                        <a:pt x="52" y="102"/>
                      </a:lnTo>
                      <a:lnTo>
                        <a:pt x="52" y="98"/>
                      </a:lnTo>
                      <a:lnTo>
                        <a:pt x="50" y="94"/>
                      </a:lnTo>
                      <a:lnTo>
                        <a:pt x="48" y="90"/>
                      </a:lnTo>
                      <a:lnTo>
                        <a:pt x="46" y="82"/>
                      </a:lnTo>
                      <a:lnTo>
                        <a:pt x="44" y="77"/>
                      </a:lnTo>
                      <a:lnTo>
                        <a:pt x="42" y="73"/>
                      </a:lnTo>
                      <a:lnTo>
                        <a:pt x="40" y="63"/>
                      </a:lnTo>
                      <a:lnTo>
                        <a:pt x="40" y="59"/>
                      </a:lnTo>
                      <a:lnTo>
                        <a:pt x="44" y="54"/>
                      </a:lnTo>
                      <a:lnTo>
                        <a:pt x="46" y="48"/>
                      </a:lnTo>
                      <a:lnTo>
                        <a:pt x="48" y="46"/>
                      </a:lnTo>
                      <a:lnTo>
                        <a:pt x="50" y="44"/>
                      </a:lnTo>
                      <a:lnTo>
                        <a:pt x="54" y="38"/>
                      </a:lnTo>
                      <a:lnTo>
                        <a:pt x="55" y="31"/>
                      </a:lnTo>
                      <a:lnTo>
                        <a:pt x="57" y="23"/>
                      </a:lnTo>
                      <a:lnTo>
                        <a:pt x="55" y="15"/>
                      </a:lnTo>
                      <a:lnTo>
                        <a:pt x="57" y="11"/>
                      </a:lnTo>
                      <a:lnTo>
                        <a:pt x="61" y="8"/>
                      </a:lnTo>
                      <a:lnTo>
                        <a:pt x="65" y="2"/>
                      </a:lnTo>
                      <a:lnTo>
                        <a:pt x="71" y="2"/>
                      </a:lnTo>
                      <a:lnTo>
                        <a:pt x="77" y="2"/>
                      </a:lnTo>
                      <a:lnTo>
                        <a:pt x="86" y="0"/>
                      </a:lnTo>
                      <a:lnTo>
                        <a:pt x="98" y="4"/>
                      </a:lnTo>
                      <a:lnTo>
                        <a:pt x="109" y="8"/>
                      </a:lnTo>
                      <a:lnTo>
                        <a:pt x="119" y="11"/>
                      </a:lnTo>
                      <a:lnTo>
                        <a:pt x="128" y="13"/>
                      </a:lnTo>
                      <a:lnTo>
                        <a:pt x="132" y="21"/>
                      </a:lnTo>
                      <a:lnTo>
                        <a:pt x="132" y="25"/>
                      </a:lnTo>
                      <a:lnTo>
                        <a:pt x="134" y="33"/>
                      </a:lnTo>
                      <a:lnTo>
                        <a:pt x="136" y="40"/>
                      </a:lnTo>
                      <a:lnTo>
                        <a:pt x="134" y="46"/>
                      </a:lnTo>
                      <a:lnTo>
                        <a:pt x="136" y="54"/>
                      </a:lnTo>
                      <a:lnTo>
                        <a:pt x="138" y="58"/>
                      </a:lnTo>
                      <a:lnTo>
                        <a:pt x="140" y="65"/>
                      </a:lnTo>
                      <a:lnTo>
                        <a:pt x="134" y="71"/>
                      </a:lnTo>
                      <a:lnTo>
                        <a:pt x="128" y="77"/>
                      </a:lnTo>
                      <a:lnTo>
                        <a:pt x="121" y="81"/>
                      </a:lnTo>
                      <a:lnTo>
                        <a:pt x="117" y="84"/>
                      </a:lnTo>
                      <a:lnTo>
                        <a:pt x="117" y="88"/>
                      </a:lnTo>
                      <a:lnTo>
                        <a:pt x="119" y="92"/>
                      </a:lnTo>
                      <a:lnTo>
                        <a:pt x="121" y="94"/>
                      </a:lnTo>
                      <a:lnTo>
                        <a:pt x="126" y="94"/>
                      </a:lnTo>
                      <a:lnTo>
                        <a:pt x="132" y="94"/>
                      </a:lnTo>
                      <a:lnTo>
                        <a:pt x="138" y="94"/>
                      </a:lnTo>
                      <a:lnTo>
                        <a:pt x="142" y="90"/>
                      </a:lnTo>
                      <a:lnTo>
                        <a:pt x="146" y="88"/>
                      </a:lnTo>
                      <a:lnTo>
                        <a:pt x="163" y="84"/>
                      </a:lnTo>
                      <a:lnTo>
                        <a:pt x="167" y="84"/>
                      </a:lnTo>
                      <a:lnTo>
                        <a:pt x="171" y="90"/>
                      </a:lnTo>
                      <a:lnTo>
                        <a:pt x="174" y="94"/>
                      </a:lnTo>
                      <a:lnTo>
                        <a:pt x="176" y="96"/>
                      </a:lnTo>
                      <a:lnTo>
                        <a:pt x="178" y="107"/>
                      </a:lnTo>
                      <a:lnTo>
                        <a:pt x="180" y="113"/>
                      </a:lnTo>
                      <a:lnTo>
                        <a:pt x="180" y="119"/>
                      </a:lnTo>
                      <a:lnTo>
                        <a:pt x="184" y="127"/>
                      </a:lnTo>
                      <a:lnTo>
                        <a:pt x="197" y="138"/>
                      </a:lnTo>
                      <a:lnTo>
                        <a:pt x="209" y="142"/>
                      </a:lnTo>
                      <a:lnTo>
                        <a:pt x="220" y="144"/>
                      </a:lnTo>
                      <a:lnTo>
                        <a:pt x="224" y="155"/>
                      </a:lnTo>
                      <a:lnTo>
                        <a:pt x="226" y="165"/>
                      </a:lnTo>
                      <a:lnTo>
                        <a:pt x="219" y="194"/>
                      </a:lnTo>
                      <a:lnTo>
                        <a:pt x="220" y="200"/>
                      </a:lnTo>
                      <a:lnTo>
                        <a:pt x="230" y="221"/>
                      </a:lnTo>
                      <a:lnTo>
                        <a:pt x="242" y="232"/>
                      </a:lnTo>
                      <a:lnTo>
                        <a:pt x="249" y="236"/>
                      </a:lnTo>
                      <a:lnTo>
                        <a:pt x="245" y="253"/>
                      </a:lnTo>
                      <a:lnTo>
                        <a:pt x="247" y="265"/>
                      </a:lnTo>
                      <a:lnTo>
                        <a:pt x="249" y="269"/>
                      </a:lnTo>
                      <a:lnTo>
                        <a:pt x="245" y="274"/>
                      </a:lnTo>
                      <a:lnTo>
                        <a:pt x="242" y="280"/>
                      </a:lnTo>
                      <a:lnTo>
                        <a:pt x="278" y="307"/>
                      </a:lnTo>
                      <a:lnTo>
                        <a:pt x="272" y="326"/>
                      </a:lnTo>
                      <a:lnTo>
                        <a:pt x="261" y="336"/>
                      </a:lnTo>
                      <a:lnTo>
                        <a:pt x="259" y="336"/>
                      </a:lnTo>
                      <a:lnTo>
                        <a:pt x="240" y="336"/>
                      </a:lnTo>
                      <a:lnTo>
                        <a:pt x="234" y="340"/>
                      </a:lnTo>
                      <a:lnTo>
                        <a:pt x="236" y="349"/>
                      </a:lnTo>
                      <a:lnTo>
                        <a:pt x="240" y="353"/>
                      </a:lnTo>
                      <a:lnTo>
                        <a:pt x="236" y="363"/>
                      </a:lnTo>
                      <a:lnTo>
                        <a:pt x="238" y="372"/>
                      </a:lnTo>
                      <a:lnTo>
                        <a:pt x="236" y="374"/>
                      </a:lnTo>
                      <a:lnTo>
                        <a:pt x="234" y="378"/>
                      </a:lnTo>
                      <a:lnTo>
                        <a:pt x="232" y="392"/>
                      </a:lnTo>
                      <a:lnTo>
                        <a:pt x="232" y="393"/>
                      </a:lnTo>
                      <a:lnTo>
                        <a:pt x="230" y="395"/>
                      </a:lnTo>
                      <a:lnTo>
                        <a:pt x="226" y="403"/>
                      </a:lnTo>
                      <a:lnTo>
                        <a:pt x="228" y="418"/>
                      </a:lnTo>
                      <a:lnTo>
                        <a:pt x="228" y="420"/>
                      </a:lnTo>
                      <a:lnTo>
                        <a:pt x="213" y="409"/>
                      </a:lnTo>
                      <a:lnTo>
                        <a:pt x="209" y="399"/>
                      </a:lnTo>
                      <a:lnTo>
                        <a:pt x="201" y="397"/>
                      </a:lnTo>
                      <a:lnTo>
                        <a:pt x="184" y="378"/>
                      </a:lnTo>
                      <a:lnTo>
                        <a:pt x="176" y="378"/>
                      </a:lnTo>
                      <a:lnTo>
                        <a:pt x="176" y="380"/>
                      </a:lnTo>
                      <a:lnTo>
                        <a:pt x="167" y="372"/>
                      </a:lnTo>
                      <a:lnTo>
                        <a:pt x="159" y="365"/>
                      </a:lnTo>
                      <a:lnTo>
                        <a:pt x="149" y="363"/>
                      </a:lnTo>
                      <a:lnTo>
                        <a:pt x="140" y="363"/>
                      </a:lnTo>
                      <a:lnTo>
                        <a:pt x="134" y="367"/>
                      </a:lnTo>
                      <a:lnTo>
                        <a:pt x="132" y="372"/>
                      </a:lnTo>
                      <a:lnTo>
                        <a:pt x="125" y="374"/>
                      </a:lnTo>
                      <a:lnTo>
                        <a:pt x="123" y="376"/>
                      </a:lnTo>
                      <a:lnTo>
                        <a:pt x="117" y="378"/>
                      </a:lnTo>
                      <a:lnTo>
                        <a:pt x="111" y="376"/>
                      </a:lnTo>
                      <a:lnTo>
                        <a:pt x="107" y="374"/>
                      </a:lnTo>
                      <a:lnTo>
                        <a:pt x="103" y="376"/>
                      </a:lnTo>
                      <a:lnTo>
                        <a:pt x="100" y="378"/>
                      </a:lnTo>
                      <a:lnTo>
                        <a:pt x="94" y="384"/>
                      </a:lnTo>
                      <a:lnTo>
                        <a:pt x="90" y="392"/>
                      </a:lnTo>
                      <a:lnTo>
                        <a:pt x="84" y="397"/>
                      </a:lnTo>
                      <a:lnTo>
                        <a:pt x="80" y="403"/>
                      </a:lnTo>
                      <a:lnTo>
                        <a:pt x="77" y="409"/>
                      </a:lnTo>
                      <a:lnTo>
                        <a:pt x="75" y="413"/>
                      </a:lnTo>
                      <a:lnTo>
                        <a:pt x="69" y="415"/>
                      </a:lnTo>
                      <a:lnTo>
                        <a:pt x="69" y="413"/>
                      </a:lnTo>
                      <a:lnTo>
                        <a:pt x="69" y="409"/>
                      </a:lnTo>
                      <a:lnTo>
                        <a:pt x="69" y="403"/>
                      </a:lnTo>
                      <a:lnTo>
                        <a:pt x="67" y="399"/>
                      </a:lnTo>
                      <a:lnTo>
                        <a:pt x="63" y="399"/>
                      </a:lnTo>
                      <a:lnTo>
                        <a:pt x="61" y="399"/>
                      </a:lnTo>
                      <a:lnTo>
                        <a:pt x="59" y="401"/>
                      </a:lnTo>
                      <a:lnTo>
                        <a:pt x="57" y="403"/>
                      </a:lnTo>
                      <a:lnTo>
                        <a:pt x="54" y="401"/>
                      </a:lnTo>
                      <a:lnTo>
                        <a:pt x="50" y="399"/>
                      </a:lnTo>
                      <a:lnTo>
                        <a:pt x="46" y="399"/>
                      </a:lnTo>
                      <a:lnTo>
                        <a:pt x="44" y="397"/>
                      </a:lnTo>
                      <a:lnTo>
                        <a:pt x="42" y="397"/>
                      </a:lnTo>
                      <a:lnTo>
                        <a:pt x="38" y="397"/>
                      </a:lnTo>
                      <a:lnTo>
                        <a:pt x="36" y="397"/>
                      </a:lnTo>
                      <a:lnTo>
                        <a:pt x="34" y="397"/>
                      </a:lnTo>
                      <a:lnTo>
                        <a:pt x="32" y="393"/>
                      </a:lnTo>
                      <a:lnTo>
                        <a:pt x="34" y="392"/>
                      </a:lnTo>
                      <a:lnTo>
                        <a:pt x="38" y="392"/>
                      </a:lnTo>
                      <a:lnTo>
                        <a:pt x="38" y="390"/>
                      </a:lnTo>
                      <a:lnTo>
                        <a:pt x="42" y="390"/>
                      </a:lnTo>
                      <a:lnTo>
                        <a:pt x="44" y="388"/>
                      </a:lnTo>
                      <a:lnTo>
                        <a:pt x="46" y="386"/>
                      </a:lnTo>
                      <a:lnTo>
                        <a:pt x="46" y="384"/>
                      </a:lnTo>
                      <a:lnTo>
                        <a:pt x="46" y="380"/>
                      </a:lnTo>
                      <a:lnTo>
                        <a:pt x="48" y="380"/>
                      </a:lnTo>
                      <a:lnTo>
                        <a:pt x="48" y="382"/>
                      </a:lnTo>
                      <a:lnTo>
                        <a:pt x="50" y="378"/>
                      </a:lnTo>
                      <a:lnTo>
                        <a:pt x="52" y="376"/>
                      </a:lnTo>
                      <a:lnTo>
                        <a:pt x="54" y="376"/>
                      </a:lnTo>
                      <a:lnTo>
                        <a:pt x="55" y="374"/>
                      </a:lnTo>
                      <a:lnTo>
                        <a:pt x="55" y="372"/>
                      </a:lnTo>
                      <a:lnTo>
                        <a:pt x="55" y="370"/>
                      </a:lnTo>
                      <a:lnTo>
                        <a:pt x="57" y="368"/>
                      </a:lnTo>
                      <a:lnTo>
                        <a:pt x="59" y="368"/>
                      </a:lnTo>
                      <a:lnTo>
                        <a:pt x="61" y="365"/>
                      </a:lnTo>
                      <a:lnTo>
                        <a:pt x="61" y="361"/>
                      </a:lnTo>
                      <a:lnTo>
                        <a:pt x="65" y="361"/>
                      </a:lnTo>
                      <a:lnTo>
                        <a:pt x="67" y="361"/>
                      </a:lnTo>
                      <a:lnTo>
                        <a:pt x="71" y="361"/>
                      </a:lnTo>
                      <a:lnTo>
                        <a:pt x="73" y="359"/>
                      </a:lnTo>
                      <a:lnTo>
                        <a:pt x="75" y="355"/>
                      </a:lnTo>
                      <a:lnTo>
                        <a:pt x="77" y="353"/>
                      </a:lnTo>
                      <a:lnTo>
                        <a:pt x="78" y="349"/>
                      </a:lnTo>
                      <a:lnTo>
                        <a:pt x="80" y="347"/>
                      </a:lnTo>
                      <a:lnTo>
                        <a:pt x="80" y="344"/>
                      </a:lnTo>
                      <a:lnTo>
                        <a:pt x="78" y="342"/>
                      </a:lnTo>
                      <a:lnTo>
                        <a:pt x="78" y="338"/>
                      </a:lnTo>
                      <a:lnTo>
                        <a:pt x="80" y="338"/>
                      </a:lnTo>
                      <a:lnTo>
                        <a:pt x="80" y="336"/>
                      </a:lnTo>
                      <a:lnTo>
                        <a:pt x="82" y="334"/>
                      </a:lnTo>
                      <a:lnTo>
                        <a:pt x="80" y="332"/>
                      </a:lnTo>
                      <a:lnTo>
                        <a:pt x="78" y="332"/>
                      </a:lnTo>
                      <a:lnTo>
                        <a:pt x="78" y="330"/>
                      </a:lnTo>
                      <a:lnTo>
                        <a:pt x="78" y="328"/>
                      </a:lnTo>
                      <a:lnTo>
                        <a:pt x="78" y="326"/>
                      </a:lnTo>
                      <a:lnTo>
                        <a:pt x="77" y="326"/>
                      </a:lnTo>
                      <a:lnTo>
                        <a:pt x="77" y="321"/>
                      </a:lnTo>
                      <a:lnTo>
                        <a:pt x="78" y="321"/>
                      </a:lnTo>
                      <a:lnTo>
                        <a:pt x="80" y="321"/>
                      </a:lnTo>
                      <a:lnTo>
                        <a:pt x="82" y="319"/>
                      </a:lnTo>
                      <a:lnTo>
                        <a:pt x="80" y="311"/>
                      </a:lnTo>
                      <a:lnTo>
                        <a:pt x="80" y="307"/>
                      </a:lnTo>
                      <a:lnTo>
                        <a:pt x="80" y="303"/>
                      </a:lnTo>
                      <a:lnTo>
                        <a:pt x="78" y="303"/>
                      </a:lnTo>
                      <a:lnTo>
                        <a:pt x="80" y="299"/>
                      </a:lnTo>
                      <a:lnTo>
                        <a:pt x="80" y="296"/>
                      </a:lnTo>
                      <a:lnTo>
                        <a:pt x="82" y="294"/>
                      </a:lnTo>
                      <a:lnTo>
                        <a:pt x="84" y="290"/>
                      </a:lnTo>
                      <a:lnTo>
                        <a:pt x="86" y="288"/>
                      </a:lnTo>
                      <a:lnTo>
                        <a:pt x="88" y="286"/>
                      </a:lnTo>
                      <a:lnTo>
                        <a:pt x="86" y="284"/>
                      </a:lnTo>
                      <a:lnTo>
                        <a:pt x="86" y="282"/>
                      </a:lnTo>
                      <a:lnTo>
                        <a:pt x="84" y="280"/>
                      </a:lnTo>
                      <a:lnTo>
                        <a:pt x="82" y="276"/>
                      </a:lnTo>
                      <a:lnTo>
                        <a:pt x="80" y="276"/>
                      </a:lnTo>
                      <a:lnTo>
                        <a:pt x="78" y="274"/>
                      </a:lnTo>
                      <a:lnTo>
                        <a:pt x="77" y="273"/>
                      </a:lnTo>
                      <a:lnTo>
                        <a:pt x="77" y="269"/>
                      </a:lnTo>
                      <a:lnTo>
                        <a:pt x="75" y="267"/>
                      </a:lnTo>
                      <a:lnTo>
                        <a:pt x="71" y="265"/>
                      </a:lnTo>
                      <a:lnTo>
                        <a:pt x="69" y="265"/>
                      </a:lnTo>
                      <a:lnTo>
                        <a:pt x="67" y="265"/>
                      </a:lnTo>
                      <a:lnTo>
                        <a:pt x="67" y="267"/>
                      </a:lnTo>
                      <a:lnTo>
                        <a:pt x="71" y="269"/>
                      </a:lnTo>
                      <a:lnTo>
                        <a:pt x="73" y="269"/>
                      </a:lnTo>
                      <a:lnTo>
                        <a:pt x="75" y="271"/>
                      </a:lnTo>
                      <a:lnTo>
                        <a:pt x="73" y="271"/>
                      </a:lnTo>
                      <a:lnTo>
                        <a:pt x="71" y="271"/>
                      </a:lnTo>
                      <a:lnTo>
                        <a:pt x="67" y="269"/>
                      </a:lnTo>
                      <a:lnTo>
                        <a:pt x="65" y="267"/>
                      </a:lnTo>
                      <a:lnTo>
                        <a:pt x="63" y="267"/>
                      </a:lnTo>
                      <a:lnTo>
                        <a:pt x="61" y="263"/>
                      </a:lnTo>
                      <a:lnTo>
                        <a:pt x="59" y="259"/>
                      </a:lnTo>
                      <a:lnTo>
                        <a:pt x="59" y="257"/>
                      </a:lnTo>
                      <a:lnTo>
                        <a:pt x="57" y="255"/>
                      </a:lnTo>
                      <a:lnTo>
                        <a:pt x="57" y="253"/>
                      </a:lnTo>
                      <a:lnTo>
                        <a:pt x="55" y="253"/>
                      </a:lnTo>
                      <a:lnTo>
                        <a:pt x="54" y="255"/>
                      </a:lnTo>
                      <a:lnTo>
                        <a:pt x="52" y="251"/>
                      </a:lnTo>
                      <a:lnTo>
                        <a:pt x="52" y="249"/>
                      </a:lnTo>
                      <a:lnTo>
                        <a:pt x="52" y="248"/>
                      </a:lnTo>
                      <a:lnTo>
                        <a:pt x="52" y="244"/>
                      </a:lnTo>
                      <a:lnTo>
                        <a:pt x="50" y="246"/>
                      </a:lnTo>
                      <a:lnTo>
                        <a:pt x="48" y="242"/>
                      </a:lnTo>
                      <a:lnTo>
                        <a:pt x="44" y="236"/>
                      </a:lnTo>
                      <a:lnTo>
                        <a:pt x="42" y="230"/>
                      </a:lnTo>
                      <a:lnTo>
                        <a:pt x="42" y="228"/>
                      </a:lnTo>
                      <a:lnTo>
                        <a:pt x="40" y="226"/>
                      </a:lnTo>
                      <a:lnTo>
                        <a:pt x="34" y="221"/>
                      </a:lnTo>
                      <a:lnTo>
                        <a:pt x="32" y="219"/>
                      </a:lnTo>
                      <a:lnTo>
                        <a:pt x="29" y="215"/>
                      </a:lnTo>
                      <a:lnTo>
                        <a:pt x="27" y="207"/>
                      </a:lnTo>
                      <a:lnTo>
                        <a:pt x="25" y="200"/>
                      </a:lnTo>
                      <a:lnTo>
                        <a:pt x="25" y="192"/>
                      </a:lnTo>
                      <a:lnTo>
                        <a:pt x="25" y="188"/>
                      </a:lnTo>
                      <a:lnTo>
                        <a:pt x="25" y="184"/>
                      </a:lnTo>
                      <a:lnTo>
                        <a:pt x="25" y="180"/>
                      </a:lnTo>
                      <a:lnTo>
                        <a:pt x="23" y="175"/>
                      </a:lnTo>
                      <a:lnTo>
                        <a:pt x="23" y="173"/>
                      </a:lnTo>
                      <a:lnTo>
                        <a:pt x="23" y="169"/>
                      </a:lnTo>
                      <a:lnTo>
                        <a:pt x="23" y="165"/>
                      </a:lnTo>
                      <a:lnTo>
                        <a:pt x="21" y="159"/>
                      </a:lnTo>
                      <a:lnTo>
                        <a:pt x="21" y="152"/>
                      </a:lnTo>
                      <a:lnTo>
                        <a:pt x="21" y="146"/>
                      </a:lnTo>
                      <a:lnTo>
                        <a:pt x="21" y="144"/>
                      </a:lnTo>
                      <a:lnTo>
                        <a:pt x="17" y="132"/>
                      </a:lnTo>
                      <a:lnTo>
                        <a:pt x="13" y="111"/>
                      </a:lnTo>
                      <a:lnTo>
                        <a:pt x="13" y="105"/>
                      </a:lnTo>
                      <a:lnTo>
                        <a:pt x="11" y="105"/>
                      </a:lnTo>
                      <a:lnTo>
                        <a:pt x="7" y="102"/>
                      </a:lnTo>
                      <a:lnTo>
                        <a:pt x="4" y="96"/>
                      </a:lnTo>
                      <a:lnTo>
                        <a:pt x="2" y="92"/>
                      </a:lnTo>
                      <a:lnTo>
                        <a:pt x="0" y="88"/>
                      </a:lnTo>
                      <a:lnTo>
                        <a:pt x="2" y="92"/>
                      </a:lnTo>
                      <a:lnTo>
                        <a:pt x="6" y="94"/>
                      </a:lnTo>
                      <a:lnTo>
                        <a:pt x="13" y="102"/>
                      </a:lnTo>
                      <a:lnTo>
                        <a:pt x="15" y="105"/>
                      </a:lnTo>
                      <a:lnTo>
                        <a:pt x="17" y="105"/>
                      </a:lnTo>
                      <a:lnTo>
                        <a:pt x="17" y="104"/>
                      </a:lnTo>
                      <a:lnTo>
                        <a:pt x="17" y="102"/>
                      </a:lnTo>
                      <a:lnTo>
                        <a:pt x="15" y="100"/>
                      </a:lnTo>
                      <a:lnTo>
                        <a:pt x="13" y="94"/>
                      </a:lnTo>
                      <a:lnTo>
                        <a:pt x="13" y="92"/>
                      </a:lnTo>
                      <a:lnTo>
                        <a:pt x="11" y="88"/>
                      </a:lnTo>
                      <a:lnTo>
                        <a:pt x="9" y="86"/>
                      </a:lnTo>
                      <a:lnTo>
                        <a:pt x="7" y="82"/>
                      </a:lnTo>
                      <a:lnTo>
                        <a:pt x="6" y="81"/>
                      </a:lnTo>
                      <a:lnTo>
                        <a:pt x="7" y="81"/>
                      </a:lnTo>
                      <a:lnTo>
                        <a:pt x="11" y="84"/>
                      </a:lnTo>
                      <a:lnTo>
                        <a:pt x="13" y="88"/>
                      </a:lnTo>
                      <a:lnTo>
                        <a:pt x="15" y="92"/>
                      </a:lnTo>
                      <a:lnTo>
                        <a:pt x="17" y="94"/>
                      </a:lnTo>
                      <a:lnTo>
                        <a:pt x="17" y="98"/>
                      </a:lnTo>
                      <a:lnTo>
                        <a:pt x="17" y="100"/>
                      </a:lnTo>
                      <a:lnTo>
                        <a:pt x="19" y="102"/>
                      </a:lnTo>
                      <a:lnTo>
                        <a:pt x="19" y="105"/>
                      </a:lnTo>
                      <a:lnTo>
                        <a:pt x="21" y="105"/>
                      </a:lnTo>
                      <a:lnTo>
                        <a:pt x="21" y="109"/>
                      </a:lnTo>
                      <a:lnTo>
                        <a:pt x="21" y="111"/>
                      </a:lnTo>
                      <a:lnTo>
                        <a:pt x="21" y="115"/>
                      </a:lnTo>
                      <a:lnTo>
                        <a:pt x="21" y="117"/>
                      </a:lnTo>
                      <a:lnTo>
                        <a:pt x="23" y="119"/>
                      </a:lnTo>
                      <a:lnTo>
                        <a:pt x="25" y="119"/>
                      </a:lnTo>
                      <a:lnTo>
                        <a:pt x="25" y="121"/>
                      </a:lnTo>
                      <a:lnTo>
                        <a:pt x="25" y="123"/>
                      </a:lnTo>
                      <a:lnTo>
                        <a:pt x="25" y="125"/>
                      </a:lnTo>
                      <a:lnTo>
                        <a:pt x="23" y="125"/>
                      </a:lnTo>
                      <a:lnTo>
                        <a:pt x="23" y="127"/>
                      </a:lnTo>
                      <a:lnTo>
                        <a:pt x="23" y="129"/>
                      </a:lnTo>
                      <a:lnTo>
                        <a:pt x="23" y="132"/>
                      </a:lnTo>
                      <a:lnTo>
                        <a:pt x="25" y="134"/>
                      </a:lnTo>
                      <a:lnTo>
                        <a:pt x="25" y="138"/>
                      </a:lnTo>
                      <a:lnTo>
                        <a:pt x="25" y="142"/>
                      </a:lnTo>
                      <a:lnTo>
                        <a:pt x="25" y="144"/>
                      </a:lnTo>
                      <a:lnTo>
                        <a:pt x="25" y="146"/>
                      </a:lnTo>
                      <a:lnTo>
                        <a:pt x="25" y="148"/>
                      </a:lnTo>
                      <a:lnTo>
                        <a:pt x="25" y="152"/>
                      </a:lnTo>
                      <a:lnTo>
                        <a:pt x="25" y="155"/>
                      </a:lnTo>
                      <a:lnTo>
                        <a:pt x="27" y="157"/>
                      </a:lnTo>
                      <a:lnTo>
                        <a:pt x="27" y="159"/>
                      </a:lnTo>
                      <a:lnTo>
                        <a:pt x="27" y="161"/>
                      </a:lnTo>
                      <a:lnTo>
                        <a:pt x="29" y="165"/>
                      </a:lnTo>
                      <a:lnTo>
                        <a:pt x="29" y="169"/>
                      </a:lnTo>
                      <a:lnTo>
                        <a:pt x="29" y="171"/>
                      </a:lnTo>
                      <a:lnTo>
                        <a:pt x="30" y="171"/>
                      </a:lnTo>
                      <a:lnTo>
                        <a:pt x="30" y="173"/>
                      </a:lnTo>
                      <a:lnTo>
                        <a:pt x="32" y="175"/>
                      </a:lnTo>
                      <a:lnTo>
                        <a:pt x="34" y="177"/>
                      </a:lnTo>
                      <a:lnTo>
                        <a:pt x="36" y="178"/>
                      </a:lnTo>
                      <a:lnTo>
                        <a:pt x="38" y="178"/>
                      </a:lnTo>
                      <a:lnTo>
                        <a:pt x="38" y="180"/>
                      </a:lnTo>
                      <a:lnTo>
                        <a:pt x="38" y="184"/>
                      </a:lnTo>
                      <a:lnTo>
                        <a:pt x="40" y="184"/>
                      </a:lnTo>
                      <a:lnTo>
                        <a:pt x="40" y="186"/>
                      </a:lnTo>
                      <a:lnTo>
                        <a:pt x="42" y="188"/>
                      </a:lnTo>
                      <a:lnTo>
                        <a:pt x="42" y="190"/>
                      </a:lnTo>
                      <a:lnTo>
                        <a:pt x="42" y="192"/>
                      </a:lnTo>
                      <a:lnTo>
                        <a:pt x="44" y="192"/>
                      </a:lnTo>
                      <a:lnTo>
                        <a:pt x="46" y="194"/>
                      </a:lnTo>
                      <a:lnTo>
                        <a:pt x="48" y="192"/>
                      </a:lnTo>
                      <a:lnTo>
                        <a:pt x="46" y="190"/>
                      </a:lnTo>
                      <a:lnTo>
                        <a:pt x="46" y="188"/>
                      </a:lnTo>
                      <a:lnTo>
                        <a:pt x="48" y="188"/>
                      </a:lnTo>
                      <a:lnTo>
                        <a:pt x="48" y="190"/>
                      </a:lnTo>
                      <a:lnTo>
                        <a:pt x="50" y="190"/>
                      </a:lnTo>
                      <a:lnTo>
                        <a:pt x="50" y="192"/>
                      </a:lnTo>
                      <a:lnTo>
                        <a:pt x="52" y="194"/>
                      </a:lnTo>
                      <a:lnTo>
                        <a:pt x="54" y="196"/>
                      </a:lnTo>
                      <a:lnTo>
                        <a:pt x="54" y="198"/>
                      </a:lnTo>
                      <a:lnTo>
                        <a:pt x="54" y="200"/>
                      </a:lnTo>
                      <a:lnTo>
                        <a:pt x="55" y="200"/>
                      </a:lnTo>
                      <a:lnTo>
                        <a:pt x="57" y="200"/>
                      </a:lnTo>
                      <a:lnTo>
                        <a:pt x="57" y="198"/>
                      </a:lnTo>
                      <a:lnTo>
                        <a:pt x="57" y="194"/>
                      </a:lnTo>
                      <a:lnTo>
                        <a:pt x="55" y="194"/>
                      </a:lnTo>
                      <a:lnTo>
                        <a:pt x="55" y="192"/>
                      </a:lnTo>
                      <a:lnTo>
                        <a:pt x="54" y="190"/>
                      </a:lnTo>
                      <a:lnTo>
                        <a:pt x="54" y="188"/>
                      </a:lnTo>
                      <a:lnTo>
                        <a:pt x="52" y="188"/>
                      </a:lnTo>
                      <a:lnTo>
                        <a:pt x="52" y="186"/>
                      </a:lnTo>
                      <a:lnTo>
                        <a:pt x="52" y="184"/>
                      </a:lnTo>
                      <a:lnTo>
                        <a:pt x="54" y="182"/>
                      </a:lnTo>
                      <a:lnTo>
                        <a:pt x="54" y="180"/>
                      </a:lnTo>
                      <a:lnTo>
                        <a:pt x="52" y="180"/>
                      </a:lnTo>
                      <a:lnTo>
                        <a:pt x="52" y="178"/>
                      </a:lnTo>
                      <a:lnTo>
                        <a:pt x="52" y="177"/>
                      </a:lnTo>
                      <a:lnTo>
                        <a:pt x="54" y="173"/>
                      </a:lnTo>
                      <a:lnTo>
                        <a:pt x="54" y="171"/>
                      </a:lnTo>
                      <a:lnTo>
                        <a:pt x="52" y="169"/>
                      </a:lnTo>
                      <a:lnTo>
                        <a:pt x="50" y="167"/>
                      </a:lnTo>
                      <a:lnTo>
                        <a:pt x="50" y="165"/>
                      </a:lnTo>
                      <a:lnTo>
                        <a:pt x="48" y="165"/>
                      </a:lnTo>
                      <a:lnTo>
                        <a:pt x="46" y="165"/>
                      </a:lnTo>
                      <a:lnTo>
                        <a:pt x="44" y="165"/>
                      </a:lnTo>
                      <a:lnTo>
                        <a:pt x="42" y="165"/>
                      </a:lnTo>
                      <a:lnTo>
                        <a:pt x="44" y="163"/>
                      </a:lnTo>
                      <a:lnTo>
                        <a:pt x="44" y="161"/>
                      </a:lnTo>
                      <a:lnTo>
                        <a:pt x="42" y="161"/>
                      </a:lnTo>
                      <a:lnTo>
                        <a:pt x="40" y="161"/>
                      </a:lnTo>
                      <a:lnTo>
                        <a:pt x="40" y="159"/>
                      </a:lnTo>
                      <a:lnTo>
                        <a:pt x="38" y="159"/>
                      </a:lnTo>
                      <a:lnTo>
                        <a:pt x="38" y="161"/>
                      </a:lnTo>
                      <a:lnTo>
                        <a:pt x="38" y="163"/>
                      </a:lnTo>
                      <a:lnTo>
                        <a:pt x="38" y="165"/>
                      </a:lnTo>
                      <a:lnTo>
                        <a:pt x="40" y="167"/>
                      </a:lnTo>
                      <a:lnTo>
                        <a:pt x="40" y="171"/>
                      </a:lnTo>
                      <a:lnTo>
                        <a:pt x="42" y="171"/>
                      </a:lnTo>
                      <a:lnTo>
                        <a:pt x="42" y="173"/>
                      </a:lnTo>
                      <a:lnTo>
                        <a:pt x="42" y="175"/>
                      </a:lnTo>
                      <a:lnTo>
                        <a:pt x="40" y="173"/>
                      </a:lnTo>
                      <a:lnTo>
                        <a:pt x="38" y="173"/>
                      </a:lnTo>
                      <a:lnTo>
                        <a:pt x="38" y="171"/>
                      </a:lnTo>
                      <a:lnTo>
                        <a:pt x="36" y="171"/>
                      </a:lnTo>
                      <a:lnTo>
                        <a:pt x="36" y="169"/>
                      </a:lnTo>
                      <a:lnTo>
                        <a:pt x="34" y="167"/>
                      </a:lnTo>
                      <a:lnTo>
                        <a:pt x="32" y="165"/>
                      </a:lnTo>
                      <a:lnTo>
                        <a:pt x="32" y="161"/>
                      </a:lnTo>
                      <a:lnTo>
                        <a:pt x="32" y="159"/>
                      </a:lnTo>
                      <a:lnTo>
                        <a:pt x="32" y="157"/>
                      </a:lnTo>
                      <a:lnTo>
                        <a:pt x="32" y="155"/>
                      </a:lnTo>
                      <a:lnTo>
                        <a:pt x="30" y="155"/>
                      </a:lnTo>
                      <a:lnTo>
                        <a:pt x="29" y="155"/>
                      </a:lnTo>
                      <a:lnTo>
                        <a:pt x="29" y="152"/>
                      </a:lnTo>
                      <a:lnTo>
                        <a:pt x="29" y="150"/>
                      </a:lnTo>
                      <a:lnTo>
                        <a:pt x="29" y="148"/>
                      </a:lnTo>
                      <a:lnTo>
                        <a:pt x="29" y="146"/>
                      </a:lnTo>
                      <a:lnTo>
                        <a:pt x="29" y="144"/>
                      </a:lnTo>
                      <a:lnTo>
                        <a:pt x="29" y="140"/>
                      </a:lnTo>
                      <a:lnTo>
                        <a:pt x="27" y="138"/>
                      </a:lnTo>
                      <a:lnTo>
                        <a:pt x="27" y="136"/>
                      </a:lnTo>
                      <a:lnTo>
                        <a:pt x="27" y="134"/>
                      </a:lnTo>
                      <a:lnTo>
                        <a:pt x="27" y="132"/>
                      </a:lnTo>
                      <a:lnTo>
                        <a:pt x="27" y="130"/>
                      </a:lnTo>
                      <a:lnTo>
                        <a:pt x="27" y="129"/>
                      </a:lnTo>
                      <a:lnTo>
                        <a:pt x="29" y="127"/>
                      </a:lnTo>
                      <a:lnTo>
                        <a:pt x="29" y="125"/>
                      </a:lnTo>
                      <a:lnTo>
                        <a:pt x="29" y="123"/>
                      </a:lnTo>
                      <a:lnTo>
                        <a:pt x="27" y="121"/>
                      </a:lnTo>
                      <a:lnTo>
                        <a:pt x="27" y="119"/>
                      </a:lnTo>
                      <a:lnTo>
                        <a:pt x="25" y="115"/>
                      </a:lnTo>
                      <a:lnTo>
                        <a:pt x="27" y="113"/>
                      </a:lnTo>
                      <a:lnTo>
                        <a:pt x="25" y="113"/>
                      </a:lnTo>
                      <a:lnTo>
                        <a:pt x="27" y="111"/>
                      </a:lnTo>
                      <a:lnTo>
                        <a:pt x="25" y="111"/>
                      </a:lnTo>
                      <a:lnTo>
                        <a:pt x="25" y="105"/>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06" name="Freeform 254"/>
                <p:cNvSpPr>
                  <a:spLocks/>
                </p:cNvSpPr>
                <p:nvPr/>
              </p:nvSpPr>
              <p:spPr bwMode="auto">
                <a:xfrm>
                  <a:off x="2296483" y="3556746"/>
                  <a:ext cx="528895" cy="694218"/>
                </a:xfrm>
                <a:custGeom>
                  <a:avLst/>
                  <a:gdLst>
                    <a:gd name="T0" fmla="*/ 2147483647 w 532"/>
                    <a:gd name="T1" fmla="*/ 2147483647 h 691"/>
                    <a:gd name="T2" fmla="*/ 2147483647 w 532"/>
                    <a:gd name="T3" fmla="*/ 2147483647 h 691"/>
                    <a:gd name="T4" fmla="*/ 2147483647 w 532"/>
                    <a:gd name="T5" fmla="*/ 2147483647 h 691"/>
                    <a:gd name="T6" fmla="*/ 2147483647 w 532"/>
                    <a:gd name="T7" fmla="*/ 2147483647 h 691"/>
                    <a:gd name="T8" fmla="*/ 2147483647 w 532"/>
                    <a:gd name="T9" fmla="*/ 2147483647 h 691"/>
                    <a:gd name="T10" fmla="*/ 2147483647 w 532"/>
                    <a:gd name="T11" fmla="*/ 2147483647 h 691"/>
                    <a:gd name="T12" fmla="*/ 2147483647 w 532"/>
                    <a:gd name="T13" fmla="*/ 2147483647 h 691"/>
                    <a:gd name="T14" fmla="*/ 2147483647 w 532"/>
                    <a:gd name="T15" fmla="*/ 2147483647 h 691"/>
                    <a:gd name="T16" fmla="*/ 2147483647 w 532"/>
                    <a:gd name="T17" fmla="*/ 2147483647 h 691"/>
                    <a:gd name="T18" fmla="*/ 2147483647 w 532"/>
                    <a:gd name="T19" fmla="*/ 2147483647 h 691"/>
                    <a:gd name="T20" fmla="*/ 2147483647 w 532"/>
                    <a:gd name="T21" fmla="*/ 2147483647 h 691"/>
                    <a:gd name="T22" fmla="*/ 2147483647 w 532"/>
                    <a:gd name="T23" fmla="*/ 2147483647 h 691"/>
                    <a:gd name="T24" fmla="*/ 2147483647 w 532"/>
                    <a:gd name="T25" fmla="*/ 2147483647 h 691"/>
                    <a:gd name="T26" fmla="*/ 2147483647 w 532"/>
                    <a:gd name="T27" fmla="*/ 2147483647 h 691"/>
                    <a:gd name="T28" fmla="*/ 2147483647 w 532"/>
                    <a:gd name="T29" fmla="*/ 2147483647 h 691"/>
                    <a:gd name="T30" fmla="*/ 2147483647 w 532"/>
                    <a:gd name="T31" fmla="*/ 2147483647 h 691"/>
                    <a:gd name="T32" fmla="*/ 2147483647 w 532"/>
                    <a:gd name="T33" fmla="*/ 2147483647 h 691"/>
                    <a:gd name="T34" fmla="*/ 2147483647 w 532"/>
                    <a:gd name="T35" fmla="*/ 2147483647 h 691"/>
                    <a:gd name="T36" fmla="*/ 2147483647 w 532"/>
                    <a:gd name="T37" fmla="*/ 2147483647 h 691"/>
                    <a:gd name="T38" fmla="*/ 2147483647 w 532"/>
                    <a:gd name="T39" fmla="*/ 2147483647 h 691"/>
                    <a:gd name="T40" fmla="*/ 2147483647 w 532"/>
                    <a:gd name="T41" fmla="*/ 2147483647 h 691"/>
                    <a:gd name="T42" fmla="*/ 2147483647 w 532"/>
                    <a:gd name="T43" fmla="*/ 2147483647 h 691"/>
                    <a:gd name="T44" fmla="*/ 2147483647 w 532"/>
                    <a:gd name="T45" fmla="*/ 2147483647 h 691"/>
                    <a:gd name="T46" fmla="*/ 2147483647 w 532"/>
                    <a:gd name="T47" fmla="*/ 2147483647 h 691"/>
                    <a:gd name="T48" fmla="*/ 2147483647 w 532"/>
                    <a:gd name="T49" fmla="*/ 2147483647 h 691"/>
                    <a:gd name="T50" fmla="*/ 2147483647 w 532"/>
                    <a:gd name="T51" fmla="*/ 2147483647 h 691"/>
                    <a:gd name="T52" fmla="*/ 2147483647 w 532"/>
                    <a:gd name="T53" fmla="*/ 2147483647 h 691"/>
                    <a:gd name="T54" fmla="*/ 2147483647 w 532"/>
                    <a:gd name="T55" fmla="*/ 2147483647 h 691"/>
                    <a:gd name="T56" fmla="*/ 2147483647 w 532"/>
                    <a:gd name="T57" fmla="*/ 2147483647 h 691"/>
                    <a:gd name="T58" fmla="*/ 2147483647 w 532"/>
                    <a:gd name="T59" fmla="*/ 2147483647 h 691"/>
                    <a:gd name="T60" fmla="*/ 2147483647 w 532"/>
                    <a:gd name="T61" fmla="*/ 2147483647 h 691"/>
                    <a:gd name="T62" fmla="*/ 2147483647 w 532"/>
                    <a:gd name="T63" fmla="*/ 2147483647 h 691"/>
                    <a:gd name="T64" fmla="*/ 2147483647 w 532"/>
                    <a:gd name="T65" fmla="*/ 2147483647 h 691"/>
                    <a:gd name="T66" fmla="*/ 2147483647 w 532"/>
                    <a:gd name="T67" fmla="*/ 2147483647 h 691"/>
                    <a:gd name="T68" fmla="*/ 2147483647 w 532"/>
                    <a:gd name="T69" fmla="*/ 2147483647 h 691"/>
                    <a:gd name="T70" fmla="*/ 2147483647 w 532"/>
                    <a:gd name="T71" fmla="*/ 2147483647 h 691"/>
                    <a:gd name="T72" fmla="*/ 2147483647 w 532"/>
                    <a:gd name="T73" fmla="*/ 2147483647 h 691"/>
                    <a:gd name="T74" fmla="*/ 2147483647 w 532"/>
                    <a:gd name="T75" fmla="*/ 2147483647 h 691"/>
                    <a:gd name="T76" fmla="*/ 2147483647 w 532"/>
                    <a:gd name="T77" fmla="*/ 2147483647 h 691"/>
                    <a:gd name="T78" fmla="*/ 2147483647 w 532"/>
                    <a:gd name="T79" fmla="*/ 2147483647 h 691"/>
                    <a:gd name="T80" fmla="*/ 2147483647 w 532"/>
                    <a:gd name="T81" fmla="*/ 2147483647 h 691"/>
                    <a:gd name="T82" fmla="*/ 2147483647 w 532"/>
                    <a:gd name="T83" fmla="*/ 2147483647 h 691"/>
                    <a:gd name="T84" fmla="*/ 2147483647 w 532"/>
                    <a:gd name="T85" fmla="*/ 2147483647 h 691"/>
                    <a:gd name="T86" fmla="*/ 2147483647 w 532"/>
                    <a:gd name="T87" fmla="*/ 2147483647 h 691"/>
                    <a:gd name="T88" fmla="*/ 2147483647 w 532"/>
                    <a:gd name="T89" fmla="*/ 2147483647 h 691"/>
                    <a:gd name="T90" fmla="*/ 2147483647 w 532"/>
                    <a:gd name="T91" fmla="*/ 2147483647 h 691"/>
                    <a:gd name="T92" fmla="*/ 2147483647 w 532"/>
                    <a:gd name="T93" fmla="*/ 2147483647 h 691"/>
                    <a:gd name="T94" fmla="*/ 2147483647 w 532"/>
                    <a:gd name="T95" fmla="*/ 2147483647 h 691"/>
                    <a:gd name="T96" fmla="*/ 2147483647 w 532"/>
                    <a:gd name="T97" fmla="*/ 2147483647 h 691"/>
                    <a:gd name="T98" fmla="*/ 2147483647 w 532"/>
                    <a:gd name="T99" fmla="*/ 2147483647 h 691"/>
                    <a:gd name="T100" fmla="*/ 2147483647 w 532"/>
                    <a:gd name="T101" fmla="*/ 2147483647 h 691"/>
                    <a:gd name="T102" fmla="*/ 2147483647 w 532"/>
                    <a:gd name="T103" fmla="*/ 2147483647 h 691"/>
                    <a:gd name="T104" fmla="*/ 2147483647 w 532"/>
                    <a:gd name="T105" fmla="*/ 2147483647 h 691"/>
                    <a:gd name="T106" fmla="*/ 2147483647 w 532"/>
                    <a:gd name="T107" fmla="*/ 2147483647 h 691"/>
                    <a:gd name="T108" fmla="*/ 2147483647 w 532"/>
                    <a:gd name="T109" fmla="*/ 2147483647 h 691"/>
                    <a:gd name="T110" fmla="*/ 2147483647 w 532"/>
                    <a:gd name="T111" fmla="*/ 2147483647 h 691"/>
                    <a:gd name="T112" fmla="*/ 2147483647 w 532"/>
                    <a:gd name="T113" fmla="*/ 2147483647 h 6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691"/>
                    <a:gd name="T173" fmla="*/ 532 w 532"/>
                    <a:gd name="T174" fmla="*/ 691 h 6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691">
                      <a:moveTo>
                        <a:pt x="89" y="647"/>
                      </a:moveTo>
                      <a:lnTo>
                        <a:pt x="83" y="656"/>
                      </a:lnTo>
                      <a:lnTo>
                        <a:pt x="81" y="668"/>
                      </a:lnTo>
                      <a:lnTo>
                        <a:pt x="91" y="666"/>
                      </a:lnTo>
                      <a:lnTo>
                        <a:pt x="100" y="664"/>
                      </a:lnTo>
                      <a:lnTo>
                        <a:pt x="102" y="672"/>
                      </a:lnTo>
                      <a:lnTo>
                        <a:pt x="104" y="674"/>
                      </a:lnTo>
                      <a:lnTo>
                        <a:pt x="114" y="675"/>
                      </a:lnTo>
                      <a:lnTo>
                        <a:pt x="125" y="677"/>
                      </a:lnTo>
                      <a:lnTo>
                        <a:pt x="135" y="679"/>
                      </a:lnTo>
                      <a:lnTo>
                        <a:pt x="137" y="679"/>
                      </a:lnTo>
                      <a:lnTo>
                        <a:pt x="142" y="685"/>
                      </a:lnTo>
                      <a:lnTo>
                        <a:pt x="144" y="691"/>
                      </a:lnTo>
                      <a:lnTo>
                        <a:pt x="154" y="691"/>
                      </a:lnTo>
                      <a:lnTo>
                        <a:pt x="158" y="691"/>
                      </a:lnTo>
                      <a:lnTo>
                        <a:pt x="160" y="691"/>
                      </a:lnTo>
                      <a:lnTo>
                        <a:pt x="160" y="689"/>
                      </a:lnTo>
                      <a:lnTo>
                        <a:pt x="167" y="687"/>
                      </a:lnTo>
                      <a:lnTo>
                        <a:pt x="175" y="687"/>
                      </a:lnTo>
                      <a:lnTo>
                        <a:pt x="181" y="691"/>
                      </a:lnTo>
                      <a:lnTo>
                        <a:pt x="190" y="691"/>
                      </a:lnTo>
                      <a:lnTo>
                        <a:pt x="190" y="681"/>
                      </a:lnTo>
                      <a:lnTo>
                        <a:pt x="188" y="672"/>
                      </a:lnTo>
                      <a:lnTo>
                        <a:pt x="188" y="666"/>
                      </a:lnTo>
                      <a:lnTo>
                        <a:pt x="192" y="660"/>
                      </a:lnTo>
                      <a:lnTo>
                        <a:pt x="194" y="658"/>
                      </a:lnTo>
                      <a:lnTo>
                        <a:pt x="200" y="658"/>
                      </a:lnTo>
                      <a:lnTo>
                        <a:pt x="208" y="660"/>
                      </a:lnTo>
                      <a:lnTo>
                        <a:pt x="217" y="662"/>
                      </a:lnTo>
                      <a:lnTo>
                        <a:pt x="223" y="660"/>
                      </a:lnTo>
                      <a:lnTo>
                        <a:pt x="227" y="652"/>
                      </a:lnTo>
                      <a:lnTo>
                        <a:pt x="242" y="651"/>
                      </a:lnTo>
                      <a:lnTo>
                        <a:pt x="244" y="641"/>
                      </a:lnTo>
                      <a:lnTo>
                        <a:pt x="246" y="639"/>
                      </a:lnTo>
                      <a:lnTo>
                        <a:pt x="248" y="637"/>
                      </a:lnTo>
                      <a:lnTo>
                        <a:pt x="250" y="641"/>
                      </a:lnTo>
                      <a:lnTo>
                        <a:pt x="250" y="649"/>
                      </a:lnTo>
                      <a:lnTo>
                        <a:pt x="259" y="639"/>
                      </a:lnTo>
                      <a:lnTo>
                        <a:pt x="256" y="635"/>
                      </a:lnTo>
                      <a:lnTo>
                        <a:pt x="254" y="635"/>
                      </a:lnTo>
                      <a:lnTo>
                        <a:pt x="254" y="629"/>
                      </a:lnTo>
                      <a:lnTo>
                        <a:pt x="261" y="629"/>
                      </a:lnTo>
                      <a:lnTo>
                        <a:pt x="261" y="614"/>
                      </a:lnTo>
                      <a:lnTo>
                        <a:pt x="252" y="610"/>
                      </a:lnTo>
                      <a:lnTo>
                        <a:pt x="248" y="606"/>
                      </a:lnTo>
                      <a:lnTo>
                        <a:pt x="246" y="606"/>
                      </a:lnTo>
                      <a:lnTo>
                        <a:pt x="240" y="604"/>
                      </a:lnTo>
                      <a:lnTo>
                        <a:pt x="240" y="599"/>
                      </a:lnTo>
                      <a:lnTo>
                        <a:pt x="238" y="597"/>
                      </a:lnTo>
                      <a:lnTo>
                        <a:pt x="233" y="589"/>
                      </a:lnTo>
                      <a:lnTo>
                        <a:pt x="227" y="585"/>
                      </a:lnTo>
                      <a:lnTo>
                        <a:pt x="217" y="578"/>
                      </a:lnTo>
                      <a:lnTo>
                        <a:pt x="215" y="574"/>
                      </a:lnTo>
                      <a:lnTo>
                        <a:pt x="213" y="572"/>
                      </a:lnTo>
                      <a:lnTo>
                        <a:pt x="209" y="564"/>
                      </a:lnTo>
                      <a:lnTo>
                        <a:pt x="211" y="553"/>
                      </a:lnTo>
                      <a:lnTo>
                        <a:pt x="211" y="541"/>
                      </a:lnTo>
                      <a:lnTo>
                        <a:pt x="213" y="530"/>
                      </a:lnTo>
                      <a:lnTo>
                        <a:pt x="215" y="526"/>
                      </a:lnTo>
                      <a:lnTo>
                        <a:pt x="219" y="520"/>
                      </a:lnTo>
                      <a:lnTo>
                        <a:pt x="229" y="514"/>
                      </a:lnTo>
                      <a:lnTo>
                        <a:pt x="238" y="510"/>
                      </a:lnTo>
                      <a:lnTo>
                        <a:pt x="246" y="505"/>
                      </a:lnTo>
                      <a:lnTo>
                        <a:pt x="250" y="503"/>
                      </a:lnTo>
                      <a:lnTo>
                        <a:pt x="250" y="501"/>
                      </a:lnTo>
                      <a:lnTo>
                        <a:pt x="256" y="495"/>
                      </a:lnTo>
                      <a:lnTo>
                        <a:pt x="261" y="487"/>
                      </a:lnTo>
                      <a:lnTo>
                        <a:pt x="267" y="483"/>
                      </a:lnTo>
                      <a:lnTo>
                        <a:pt x="271" y="485"/>
                      </a:lnTo>
                      <a:lnTo>
                        <a:pt x="275" y="483"/>
                      </a:lnTo>
                      <a:lnTo>
                        <a:pt x="282" y="480"/>
                      </a:lnTo>
                      <a:lnTo>
                        <a:pt x="288" y="476"/>
                      </a:lnTo>
                      <a:lnTo>
                        <a:pt x="290" y="476"/>
                      </a:lnTo>
                      <a:lnTo>
                        <a:pt x="294" y="474"/>
                      </a:lnTo>
                      <a:lnTo>
                        <a:pt x="302" y="474"/>
                      </a:lnTo>
                      <a:lnTo>
                        <a:pt x="305" y="472"/>
                      </a:lnTo>
                      <a:lnTo>
                        <a:pt x="307" y="470"/>
                      </a:lnTo>
                      <a:lnTo>
                        <a:pt x="315" y="460"/>
                      </a:lnTo>
                      <a:lnTo>
                        <a:pt x="319" y="457"/>
                      </a:lnTo>
                      <a:lnTo>
                        <a:pt x="321" y="459"/>
                      </a:lnTo>
                      <a:lnTo>
                        <a:pt x="325" y="464"/>
                      </a:lnTo>
                      <a:lnTo>
                        <a:pt x="325" y="466"/>
                      </a:lnTo>
                      <a:lnTo>
                        <a:pt x="328" y="472"/>
                      </a:lnTo>
                      <a:lnTo>
                        <a:pt x="334" y="474"/>
                      </a:lnTo>
                      <a:lnTo>
                        <a:pt x="336" y="476"/>
                      </a:lnTo>
                      <a:lnTo>
                        <a:pt x="342" y="476"/>
                      </a:lnTo>
                      <a:lnTo>
                        <a:pt x="342" y="482"/>
                      </a:lnTo>
                      <a:lnTo>
                        <a:pt x="342" y="483"/>
                      </a:lnTo>
                      <a:lnTo>
                        <a:pt x="344" y="487"/>
                      </a:lnTo>
                      <a:lnTo>
                        <a:pt x="350" y="493"/>
                      </a:lnTo>
                      <a:lnTo>
                        <a:pt x="355" y="503"/>
                      </a:lnTo>
                      <a:lnTo>
                        <a:pt x="357" y="510"/>
                      </a:lnTo>
                      <a:lnTo>
                        <a:pt x="355" y="518"/>
                      </a:lnTo>
                      <a:lnTo>
                        <a:pt x="359" y="524"/>
                      </a:lnTo>
                      <a:lnTo>
                        <a:pt x="365" y="526"/>
                      </a:lnTo>
                      <a:lnTo>
                        <a:pt x="371" y="533"/>
                      </a:lnTo>
                      <a:lnTo>
                        <a:pt x="373" y="535"/>
                      </a:lnTo>
                      <a:lnTo>
                        <a:pt x="380" y="537"/>
                      </a:lnTo>
                      <a:lnTo>
                        <a:pt x="382" y="535"/>
                      </a:lnTo>
                      <a:lnTo>
                        <a:pt x="396" y="537"/>
                      </a:lnTo>
                      <a:lnTo>
                        <a:pt x="403" y="537"/>
                      </a:lnTo>
                      <a:lnTo>
                        <a:pt x="405" y="545"/>
                      </a:lnTo>
                      <a:lnTo>
                        <a:pt x="422" y="560"/>
                      </a:lnTo>
                      <a:lnTo>
                        <a:pt x="436" y="560"/>
                      </a:lnTo>
                      <a:lnTo>
                        <a:pt x="440" y="564"/>
                      </a:lnTo>
                      <a:lnTo>
                        <a:pt x="442" y="566"/>
                      </a:lnTo>
                      <a:lnTo>
                        <a:pt x="444" y="566"/>
                      </a:lnTo>
                      <a:lnTo>
                        <a:pt x="446" y="564"/>
                      </a:lnTo>
                      <a:lnTo>
                        <a:pt x="449" y="564"/>
                      </a:lnTo>
                      <a:lnTo>
                        <a:pt x="451" y="562"/>
                      </a:lnTo>
                      <a:lnTo>
                        <a:pt x="449" y="562"/>
                      </a:lnTo>
                      <a:lnTo>
                        <a:pt x="447" y="560"/>
                      </a:lnTo>
                      <a:lnTo>
                        <a:pt x="447" y="558"/>
                      </a:lnTo>
                      <a:lnTo>
                        <a:pt x="446" y="558"/>
                      </a:lnTo>
                      <a:lnTo>
                        <a:pt x="446" y="556"/>
                      </a:lnTo>
                      <a:lnTo>
                        <a:pt x="446" y="555"/>
                      </a:lnTo>
                      <a:lnTo>
                        <a:pt x="444" y="555"/>
                      </a:lnTo>
                      <a:lnTo>
                        <a:pt x="444" y="553"/>
                      </a:lnTo>
                      <a:lnTo>
                        <a:pt x="444" y="551"/>
                      </a:lnTo>
                      <a:lnTo>
                        <a:pt x="447" y="543"/>
                      </a:lnTo>
                      <a:lnTo>
                        <a:pt x="451" y="537"/>
                      </a:lnTo>
                      <a:lnTo>
                        <a:pt x="453" y="533"/>
                      </a:lnTo>
                      <a:lnTo>
                        <a:pt x="455" y="530"/>
                      </a:lnTo>
                      <a:lnTo>
                        <a:pt x="457" y="526"/>
                      </a:lnTo>
                      <a:lnTo>
                        <a:pt x="457" y="518"/>
                      </a:lnTo>
                      <a:lnTo>
                        <a:pt x="457" y="514"/>
                      </a:lnTo>
                      <a:lnTo>
                        <a:pt x="457" y="510"/>
                      </a:lnTo>
                      <a:lnTo>
                        <a:pt x="459" y="505"/>
                      </a:lnTo>
                      <a:lnTo>
                        <a:pt x="459" y="503"/>
                      </a:lnTo>
                      <a:lnTo>
                        <a:pt x="459" y="499"/>
                      </a:lnTo>
                      <a:lnTo>
                        <a:pt x="459" y="493"/>
                      </a:lnTo>
                      <a:lnTo>
                        <a:pt x="461" y="489"/>
                      </a:lnTo>
                      <a:lnTo>
                        <a:pt x="459" y="487"/>
                      </a:lnTo>
                      <a:lnTo>
                        <a:pt x="461" y="485"/>
                      </a:lnTo>
                      <a:lnTo>
                        <a:pt x="459" y="483"/>
                      </a:lnTo>
                      <a:lnTo>
                        <a:pt x="457" y="482"/>
                      </a:lnTo>
                      <a:lnTo>
                        <a:pt x="453" y="478"/>
                      </a:lnTo>
                      <a:lnTo>
                        <a:pt x="451" y="474"/>
                      </a:lnTo>
                      <a:lnTo>
                        <a:pt x="447" y="470"/>
                      </a:lnTo>
                      <a:lnTo>
                        <a:pt x="447" y="466"/>
                      </a:lnTo>
                      <a:lnTo>
                        <a:pt x="447" y="460"/>
                      </a:lnTo>
                      <a:lnTo>
                        <a:pt x="449" y="459"/>
                      </a:lnTo>
                      <a:lnTo>
                        <a:pt x="453" y="459"/>
                      </a:lnTo>
                      <a:lnTo>
                        <a:pt x="457" y="455"/>
                      </a:lnTo>
                      <a:lnTo>
                        <a:pt x="459" y="451"/>
                      </a:lnTo>
                      <a:lnTo>
                        <a:pt x="461" y="447"/>
                      </a:lnTo>
                      <a:lnTo>
                        <a:pt x="461" y="443"/>
                      </a:lnTo>
                      <a:lnTo>
                        <a:pt x="461" y="437"/>
                      </a:lnTo>
                      <a:lnTo>
                        <a:pt x="461" y="435"/>
                      </a:lnTo>
                      <a:lnTo>
                        <a:pt x="461" y="432"/>
                      </a:lnTo>
                      <a:lnTo>
                        <a:pt x="459" y="430"/>
                      </a:lnTo>
                      <a:lnTo>
                        <a:pt x="461" y="424"/>
                      </a:lnTo>
                      <a:lnTo>
                        <a:pt x="459" y="418"/>
                      </a:lnTo>
                      <a:lnTo>
                        <a:pt x="453" y="418"/>
                      </a:lnTo>
                      <a:lnTo>
                        <a:pt x="449" y="414"/>
                      </a:lnTo>
                      <a:lnTo>
                        <a:pt x="446" y="409"/>
                      </a:lnTo>
                      <a:lnTo>
                        <a:pt x="444" y="407"/>
                      </a:lnTo>
                      <a:lnTo>
                        <a:pt x="440" y="405"/>
                      </a:lnTo>
                      <a:lnTo>
                        <a:pt x="438" y="405"/>
                      </a:lnTo>
                      <a:lnTo>
                        <a:pt x="438" y="409"/>
                      </a:lnTo>
                      <a:lnTo>
                        <a:pt x="436" y="414"/>
                      </a:lnTo>
                      <a:lnTo>
                        <a:pt x="436" y="420"/>
                      </a:lnTo>
                      <a:lnTo>
                        <a:pt x="434" y="426"/>
                      </a:lnTo>
                      <a:lnTo>
                        <a:pt x="430" y="428"/>
                      </a:lnTo>
                      <a:lnTo>
                        <a:pt x="428" y="428"/>
                      </a:lnTo>
                      <a:lnTo>
                        <a:pt x="426" y="430"/>
                      </a:lnTo>
                      <a:lnTo>
                        <a:pt x="422" y="432"/>
                      </a:lnTo>
                      <a:lnTo>
                        <a:pt x="421" y="437"/>
                      </a:lnTo>
                      <a:lnTo>
                        <a:pt x="419" y="437"/>
                      </a:lnTo>
                      <a:lnTo>
                        <a:pt x="415" y="441"/>
                      </a:lnTo>
                      <a:lnTo>
                        <a:pt x="411" y="443"/>
                      </a:lnTo>
                      <a:lnTo>
                        <a:pt x="405" y="443"/>
                      </a:lnTo>
                      <a:lnTo>
                        <a:pt x="403" y="441"/>
                      </a:lnTo>
                      <a:lnTo>
                        <a:pt x="399" y="439"/>
                      </a:lnTo>
                      <a:lnTo>
                        <a:pt x="398" y="437"/>
                      </a:lnTo>
                      <a:lnTo>
                        <a:pt x="394" y="439"/>
                      </a:lnTo>
                      <a:lnTo>
                        <a:pt x="394" y="443"/>
                      </a:lnTo>
                      <a:lnTo>
                        <a:pt x="394" y="449"/>
                      </a:lnTo>
                      <a:lnTo>
                        <a:pt x="392" y="451"/>
                      </a:lnTo>
                      <a:lnTo>
                        <a:pt x="390" y="451"/>
                      </a:lnTo>
                      <a:lnTo>
                        <a:pt x="386" y="449"/>
                      </a:lnTo>
                      <a:lnTo>
                        <a:pt x="384" y="447"/>
                      </a:lnTo>
                      <a:lnTo>
                        <a:pt x="382" y="439"/>
                      </a:lnTo>
                      <a:lnTo>
                        <a:pt x="380" y="432"/>
                      </a:lnTo>
                      <a:lnTo>
                        <a:pt x="376" y="428"/>
                      </a:lnTo>
                      <a:lnTo>
                        <a:pt x="375" y="426"/>
                      </a:lnTo>
                      <a:lnTo>
                        <a:pt x="375" y="424"/>
                      </a:lnTo>
                      <a:lnTo>
                        <a:pt x="373" y="422"/>
                      </a:lnTo>
                      <a:lnTo>
                        <a:pt x="371" y="422"/>
                      </a:lnTo>
                      <a:lnTo>
                        <a:pt x="369" y="420"/>
                      </a:lnTo>
                      <a:lnTo>
                        <a:pt x="361" y="416"/>
                      </a:lnTo>
                      <a:lnTo>
                        <a:pt x="355" y="412"/>
                      </a:lnTo>
                      <a:lnTo>
                        <a:pt x="353" y="409"/>
                      </a:lnTo>
                      <a:lnTo>
                        <a:pt x="351" y="407"/>
                      </a:lnTo>
                      <a:lnTo>
                        <a:pt x="346" y="407"/>
                      </a:lnTo>
                      <a:lnTo>
                        <a:pt x="342" y="403"/>
                      </a:lnTo>
                      <a:lnTo>
                        <a:pt x="340" y="401"/>
                      </a:lnTo>
                      <a:lnTo>
                        <a:pt x="338" y="401"/>
                      </a:lnTo>
                      <a:lnTo>
                        <a:pt x="334" y="399"/>
                      </a:lnTo>
                      <a:lnTo>
                        <a:pt x="328" y="391"/>
                      </a:lnTo>
                      <a:lnTo>
                        <a:pt x="327" y="389"/>
                      </a:lnTo>
                      <a:lnTo>
                        <a:pt x="327" y="388"/>
                      </a:lnTo>
                      <a:lnTo>
                        <a:pt x="323" y="384"/>
                      </a:lnTo>
                      <a:lnTo>
                        <a:pt x="321" y="376"/>
                      </a:lnTo>
                      <a:lnTo>
                        <a:pt x="319" y="374"/>
                      </a:lnTo>
                      <a:lnTo>
                        <a:pt x="319" y="370"/>
                      </a:lnTo>
                      <a:lnTo>
                        <a:pt x="319" y="355"/>
                      </a:lnTo>
                      <a:lnTo>
                        <a:pt x="319" y="353"/>
                      </a:lnTo>
                      <a:lnTo>
                        <a:pt x="319" y="345"/>
                      </a:lnTo>
                      <a:lnTo>
                        <a:pt x="317" y="336"/>
                      </a:lnTo>
                      <a:lnTo>
                        <a:pt x="315" y="330"/>
                      </a:lnTo>
                      <a:lnTo>
                        <a:pt x="309" y="328"/>
                      </a:lnTo>
                      <a:lnTo>
                        <a:pt x="304" y="326"/>
                      </a:lnTo>
                      <a:lnTo>
                        <a:pt x="304" y="322"/>
                      </a:lnTo>
                      <a:lnTo>
                        <a:pt x="307" y="316"/>
                      </a:lnTo>
                      <a:lnTo>
                        <a:pt x="311" y="315"/>
                      </a:lnTo>
                      <a:lnTo>
                        <a:pt x="315" y="311"/>
                      </a:lnTo>
                      <a:lnTo>
                        <a:pt x="321" y="309"/>
                      </a:lnTo>
                      <a:lnTo>
                        <a:pt x="325" y="307"/>
                      </a:lnTo>
                      <a:lnTo>
                        <a:pt x="328" y="303"/>
                      </a:lnTo>
                      <a:lnTo>
                        <a:pt x="336" y="301"/>
                      </a:lnTo>
                      <a:lnTo>
                        <a:pt x="342" y="299"/>
                      </a:lnTo>
                      <a:lnTo>
                        <a:pt x="350" y="297"/>
                      </a:lnTo>
                      <a:lnTo>
                        <a:pt x="357" y="297"/>
                      </a:lnTo>
                      <a:lnTo>
                        <a:pt x="367" y="295"/>
                      </a:lnTo>
                      <a:lnTo>
                        <a:pt x="375" y="293"/>
                      </a:lnTo>
                      <a:lnTo>
                        <a:pt x="386" y="292"/>
                      </a:lnTo>
                      <a:lnTo>
                        <a:pt x="396" y="288"/>
                      </a:lnTo>
                      <a:lnTo>
                        <a:pt x="401" y="284"/>
                      </a:lnTo>
                      <a:lnTo>
                        <a:pt x="407" y="276"/>
                      </a:lnTo>
                      <a:lnTo>
                        <a:pt x="413" y="268"/>
                      </a:lnTo>
                      <a:lnTo>
                        <a:pt x="419" y="263"/>
                      </a:lnTo>
                      <a:lnTo>
                        <a:pt x="424" y="257"/>
                      </a:lnTo>
                      <a:lnTo>
                        <a:pt x="432" y="251"/>
                      </a:lnTo>
                      <a:lnTo>
                        <a:pt x="434" y="247"/>
                      </a:lnTo>
                      <a:lnTo>
                        <a:pt x="436" y="244"/>
                      </a:lnTo>
                      <a:lnTo>
                        <a:pt x="438" y="242"/>
                      </a:lnTo>
                      <a:lnTo>
                        <a:pt x="446" y="232"/>
                      </a:lnTo>
                      <a:lnTo>
                        <a:pt x="455" y="224"/>
                      </a:lnTo>
                      <a:lnTo>
                        <a:pt x="463" y="217"/>
                      </a:lnTo>
                      <a:lnTo>
                        <a:pt x="470" y="209"/>
                      </a:lnTo>
                      <a:lnTo>
                        <a:pt x="476" y="203"/>
                      </a:lnTo>
                      <a:lnTo>
                        <a:pt x="476" y="201"/>
                      </a:lnTo>
                      <a:lnTo>
                        <a:pt x="472" y="186"/>
                      </a:lnTo>
                      <a:lnTo>
                        <a:pt x="472" y="184"/>
                      </a:lnTo>
                      <a:lnTo>
                        <a:pt x="470" y="176"/>
                      </a:lnTo>
                      <a:lnTo>
                        <a:pt x="470" y="171"/>
                      </a:lnTo>
                      <a:lnTo>
                        <a:pt x="472" y="165"/>
                      </a:lnTo>
                      <a:lnTo>
                        <a:pt x="476" y="163"/>
                      </a:lnTo>
                      <a:lnTo>
                        <a:pt x="480" y="163"/>
                      </a:lnTo>
                      <a:lnTo>
                        <a:pt x="484" y="165"/>
                      </a:lnTo>
                      <a:lnTo>
                        <a:pt x="490" y="165"/>
                      </a:lnTo>
                      <a:lnTo>
                        <a:pt x="494" y="167"/>
                      </a:lnTo>
                      <a:lnTo>
                        <a:pt x="495" y="165"/>
                      </a:lnTo>
                      <a:lnTo>
                        <a:pt x="497" y="161"/>
                      </a:lnTo>
                      <a:lnTo>
                        <a:pt x="499" y="157"/>
                      </a:lnTo>
                      <a:lnTo>
                        <a:pt x="501" y="151"/>
                      </a:lnTo>
                      <a:lnTo>
                        <a:pt x="503" y="144"/>
                      </a:lnTo>
                      <a:lnTo>
                        <a:pt x="503" y="142"/>
                      </a:lnTo>
                      <a:lnTo>
                        <a:pt x="505" y="138"/>
                      </a:lnTo>
                      <a:lnTo>
                        <a:pt x="509" y="132"/>
                      </a:lnTo>
                      <a:lnTo>
                        <a:pt x="515" y="130"/>
                      </a:lnTo>
                      <a:lnTo>
                        <a:pt x="520" y="126"/>
                      </a:lnTo>
                      <a:lnTo>
                        <a:pt x="524" y="125"/>
                      </a:lnTo>
                      <a:lnTo>
                        <a:pt x="528" y="121"/>
                      </a:lnTo>
                      <a:lnTo>
                        <a:pt x="532" y="119"/>
                      </a:lnTo>
                      <a:lnTo>
                        <a:pt x="530" y="115"/>
                      </a:lnTo>
                      <a:lnTo>
                        <a:pt x="528" y="111"/>
                      </a:lnTo>
                      <a:lnTo>
                        <a:pt x="526" y="109"/>
                      </a:lnTo>
                      <a:lnTo>
                        <a:pt x="526" y="105"/>
                      </a:lnTo>
                      <a:lnTo>
                        <a:pt x="528" y="103"/>
                      </a:lnTo>
                      <a:lnTo>
                        <a:pt x="528" y="101"/>
                      </a:lnTo>
                      <a:lnTo>
                        <a:pt x="532" y="101"/>
                      </a:lnTo>
                      <a:lnTo>
                        <a:pt x="530" y="100"/>
                      </a:lnTo>
                      <a:lnTo>
                        <a:pt x="518" y="103"/>
                      </a:lnTo>
                      <a:lnTo>
                        <a:pt x="517" y="105"/>
                      </a:lnTo>
                      <a:lnTo>
                        <a:pt x="515" y="109"/>
                      </a:lnTo>
                      <a:lnTo>
                        <a:pt x="507" y="105"/>
                      </a:lnTo>
                      <a:lnTo>
                        <a:pt x="499" y="101"/>
                      </a:lnTo>
                      <a:lnTo>
                        <a:pt x="494" y="96"/>
                      </a:lnTo>
                      <a:lnTo>
                        <a:pt x="492" y="94"/>
                      </a:lnTo>
                      <a:lnTo>
                        <a:pt x="484" y="84"/>
                      </a:lnTo>
                      <a:lnTo>
                        <a:pt x="476" y="69"/>
                      </a:lnTo>
                      <a:lnTo>
                        <a:pt x="474" y="63"/>
                      </a:lnTo>
                      <a:lnTo>
                        <a:pt x="470" y="57"/>
                      </a:lnTo>
                      <a:lnTo>
                        <a:pt x="467" y="61"/>
                      </a:lnTo>
                      <a:lnTo>
                        <a:pt x="461" y="61"/>
                      </a:lnTo>
                      <a:lnTo>
                        <a:pt x="453" y="61"/>
                      </a:lnTo>
                      <a:lnTo>
                        <a:pt x="446" y="61"/>
                      </a:lnTo>
                      <a:lnTo>
                        <a:pt x="442" y="65"/>
                      </a:lnTo>
                      <a:lnTo>
                        <a:pt x="438" y="67"/>
                      </a:lnTo>
                      <a:lnTo>
                        <a:pt x="430" y="65"/>
                      </a:lnTo>
                      <a:lnTo>
                        <a:pt x="426" y="63"/>
                      </a:lnTo>
                      <a:lnTo>
                        <a:pt x="424" y="61"/>
                      </a:lnTo>
                      <a:lnTo>
                        <a:pt x="424" y="57"/>
                      </a:lnTo>
                      <a:lnTo>
                        <a:pt x="424" y="55"/>
                      </a:lnTo>
                      <a:lnTo>
                        <a:pt x="424" y="52"/>
                      </a:lnTo>
                      <a:lnTo>
                        <a:pt x="424" y="50"/>
                      </a:lnTo>
                      <a:lnTo>
                        <a:pt x="422" y="46"/>
                      </a:lnTo>
                      <a:lnTo>
                        <a:pt x="422" y="42"/>
                      </a:lnTo>
                      <a:lnTo>
                        <a:pt x="419" y="40"/>
                      </a:lnTo>
                      <a:lnTo>
                        <a:pt x="415" y="44"/>
                      </a:lnTo>
                      <a:lnTo>
                        <a:pt x="411" y="46"/>
                      </a:lnTo>
                      <a:lnTo>
                        <a:pt x="407" y="42"/>
                      </a:lnTo>
                      <a:lnTo>
                        <a:pt x="405" y="34"/>
                      </a:lnTo>
                      <a:lnTo>
                        <a:pt x="405" y="30"/>
                      </a:lnTo>
                      <a:lnTo>
                        <a:pt x="403" y="30"/>
                      </a:lnTo>
                      <a:lnTo>
                        <a:pt x="399" y="27"/>
                      </a:lnTo>
                      <a:lnTo>
                        <a:pt x="394" y="27"/>
                      </a:lnTo>
                      <a:lnTo>
                        <a:pt x="388" y="27"/>
                      </a:lnTo>
                      <a:lnTo>
                        <a:pt x="382" y="23"/>
                      </a:lnTo>
                      <a:lnTo>
                        <a:pt x="378" y="19"/>
                      </a:lnTo>
                      <a:lnTo>
                        <a:pt x="373" y="17"/>
                      </a:lnTo>
                      <a:lnTo>
                        <a:pt x="365" y="17"/>
                      </a:lnTo>
                      <a:lnTo>
                        <a:pt x="359" y="15"/>
                      </a:lnTo>
                      <a:lnTo>
                        <a:pt x="350" y="11"/>
                      </a:lnTo>
                      <a:lnTo>
                        <a:pt x="340" y="7"/>
                      </a:lnTo>
                      <a:lnTo>
                        <a:pt x="332" y="5"/>
                      </a:lnTo>
                      <a:lnTo>
                        <a:pt x="325" y="2"/>
                      </a:lnTo>
                      <a:lnTo>
                        <a:pt x="321" y="0"/>
                      </a:lnTo>
                      <a:lnTo>
                        <a:pt x="319" y="0"/>
                      </a:lnTo>
                      <a:lnTo>
                        <a:pt x="315" y="2"/>
                      </a:lnTo>
                      <a:lnTo>
                        <a:pt x="305" y="2"/>
                      </a:lnTo>
                      <a:lnTo>
                        <a:pt x="300" y="4"/>
                      </a:lnTo>
                      <a:lnTo>
                        <a:pt x="290" y="5"/>
                      </a:lnTo>
                      <a:lnTo>
                        <a:pt x="282" y="5"/>
                      </a:lnTo>
                      <a:lnTo>
                        <a:pt x="280" y="5"/>
                      </a:lnTo>
                      <a:lnTo>
                        <a:pt x="275" y="5"/>
                      </a:lnTo>
                      <a:lnTo>
                        <a:pt x="271" y="5"/>
                      </a:lnTo>
                      <a:lnTo>
                        <a:pt x="265" y="9"/>
                      </a:lnTo>
                      <a:lnTo>
                        <a:pt x="271" y="13"/>
                      </a:lnTo>
                      <a:lnTo>
                        <a:pt x="275" y="29"/>
                      </a:lnTo>
                      <a:lnTo>
                        <a:pt x="280" y="42"/>
                      </a:lnTo>
                      <a:lnTo>
                        <a:pt x="286" y="50"/>
                      </a:lnTo>
                      <a:lnTo>
                        <a:pt x="290" y="69"/>
                      </a:lnTo>
                      <a:lnTo>
                        <a:pt x="292" y="88"/>
                      </a:lnTo>
                      <a:lnTo>
                        <a:pt x="292" y="103"/>
                      </a:lnTo>
                      <a:lnTo>
                        <a:pt x="292" y="115"/>
                      </a:lnTo>
                      <a:lnTo>
                        <a:pt x="290" y="123"/>
                      </a:lnTo>
                      <a:lnTo>
                        <a:pt x="286" y="126"/>
                      </a:lnTo>
                      <a:lnTo>
                        <a:pt x="282" y="126"/>
                      </a:lnTo>
                      <a:lnTo>
                        <a:pt x="277" y="125"/>
                      </a:lnTo>
                      <a:lnTo>
                        <a:pt x="265" y="126"/>
                      </a:lnTo>
                      <a:lnTo>
                        <a:pt x="256" y="126"/>
                      </a:lnTo>
                      <a:lnTo>
                        <a:pt x="246" y="128"/>
                      </a:lnTo>
                      <a:lnTo>
                        <a:pt x="238" y="132"/>
                      </a:lnTo>
                      <a:lnTo>
                        <a:pt x="234" y="130"/>
                      </a:lnTo>
                      <a:lnTo>
                        <a:pt x="229" y="126"/>
                      </a:lnTo>
                      <a:lnTo>
                        <a:pt x="227" y="126"/>
                      </a:lnTo>
                      <a:lnTo>
                        <a:pt x="217" y="126"/>
                      </a:lnTo>
                      <a:lnTo>
                        <a:pt x="208" y="126"/>
                      </a:lnTo>
                      <a:lnTo>
                        <a:pt x="198" y="125"/>
                      </a:lnTo>
                      <a:lnTo>
                        <a:pt x="188" y="121"/>
                      </a:lnTo>
                      <a:lnTo>
                        <a:pt x="173" y="119"/>
                      </a:lnTo>
                      <a:lnTo>
                        <a:pt x="167" y="117"/>
                      </a:lnTo>
                      <a:lnTo>
                        <a:pt x="158" y="117"/>
                      </a:lnTo>
                      <a:lnTo>
                        <a:pt x="150" y="119"/>
                      </a:lnTo>
                      <a:lnTo>
                        <a:pt x="142" y="121"/>
                      </a:lnTo>
                      <a:lnTo>
                        <a:pt x="140" y="125"/>
                      </a:lnTo>
                      <a:lnTo>
                        <a:pt x="138" y="130"/>
                      </a:lnTo>
                      <a:lnTo>
                        <a:pt x="138" y="136"/>
                      </a:lnTo>
                      <a:lnTo>
                        <a:pt x="135" y="138"/>
                      </a:lnTo>
                      <a:lnTo>
                        <a:pt x="133" y="140"/>
                      </a:lnTo>
                      <a:lnTo>
                        <a:pt x="127" y="144"/>
                      </a:lnTo>
                      <a:lnTo>
                        <a:pt x="125" y="144"/>
                      </a:lnTo>
                      <a:lnTo>
                        <a:pt x="121" y="148"/>
                      </a:lnTo>
                      <a:lnTo>
                        <a:pt x="119" y="151"/>
                      </a:lnTo>
                      <a:lnTo>
                        <a:pt x="115" y="157"/>
                      </a:lnTo>
                      <a:lnTo>
                        <a:pt x="112" y="163"/>
                      </a:lnTo>
                      <a:lnTo>
                        <a:pt x="108" y="167"/>
                      </a:lnTo>
                      <a:lnTo>
                        <a:pt x="106" y="173"/>
                      </a:lnTo>
                      <a:lnTo>
                        <a:pt x="102" y="173"/>
                      </a:lnTo>
                      <a:lnTo>
                        <a:pt x="100" y="173"/>
                      </a:lnTo>
                      <a:lnTo>
                        <a:pt x="96" y="174"/>
                      </a:lnTo>
                      <a:lnTo>
                        <a:pt x="92" y="176"/>
                      </a:lnTo>
                      <a:lnTo>
                        <a:pt x="83" y="182"/>
                      </a:lnTo>
                      <a:lnTo>
                        <a:pt x="79" y="190"/>
                      </a:lnTo>
                      <a:lnTo>
                        <a:pt x="75" y="201"/>
                      </a:lnTo>
                      <a:lnTo>
                        <a:pt x="75" y="203"/>
                      </a:lnTo>
                      <a:lnTo>
                        <a:pt x="73" y="207"/>
                      </a:lnTo>
                      <a:lnTo>
                        <a:pt x="71" y="211"/>
                      </a:lnTo>
                      <a:lnTo>
                        <a:pt x="73" y="217"/>
                      </a:lnTo>
                      <a:lnTo>
                        <a:pt x="75" y="222"/>
                      </a:lnTo>
                      <a:lnTo>
                        <a:pt x="73" y="230"/>
                      </a:lnTo>
                      <a:lnTo>
                        <a:pt x="71" y="238"/>
                      </a:lnTo>
                      <a:lnTo>
                        <a:pt x="73" y="242"/>
                      </a:lnTo>
                      <a:lnTo>
                        <a:pt x="77" y="245"/>
                      </a:lnTo>
                      <a:lnTo>
                        <a:pt x="79" y="247"/>
                      </a:lnTo>
                      <a:lnTo>
                        <a:pt x="77" y="251"/>
                      </a:lnTo>
                      <a:lnTo>
                        <a:pt x="71" y="251"/>
                      </a:lnTo>
                      <a:lnTo>
                        <a:pt x="66" y="251"/>
                      </a:lnTo>
                      <a:lnTo>
                        <a:pt x="60" y="251"/>
                      </a:lnTo>
                      <a:lnTo>
                        <a:pt x="56" y="255"/>
                      </a:lnTo>
                      <a:lnTo>
                        <a:pt x="56" y="259"/>
                      </a:lnTo>
                      <a:lnTo>
                        <a:pt x="56" y="265"/>
                      </a:lnTo>
                      <a:lnTo>
                        <a:pt x="50" y="267"/>
                      </a:lnTo>
                      <a:lnTo>
                        <a:pt x="43" y="270"/>
                      </a:lnTo>
                      <a:lnTo>
                        <a:pt x="39" y="274"/>
                      </a:lnTo>
                      <a:lnTo>
                        <a:pt x="37" y="282"/>
                      </a:lnTo>
                      <a:lnTo>
                        <a:pt x="35" y="292"/>
                      </a:lnTo>
                      <a:lnTo>
                        <a:pt x="33" y="297"/>
                      </a:lnTo>
                      <a:lnTo>
                        <a:pt x="33" y="305"/>
                      </a:lnTo>
                      <a:lnTo>
                        <a:pt x="33" y="311"/>
                      </a:lnTo>
                      <a:lnTo>
                        <a:pt x="31" y="316"/>
                      </a:lnTo>
                      <a:lnTo>
                        <a:pt x="29" y="324"/>
                      </a:lnTo>
                      <a:lnTo>
                        <a:pt x="27" y="330"/>
                      </a:lnTo>
                      <a:lnTo>
                        <a:pt x="23" y="334"/>
                      </a:lnTo>
                      <a:lnTo>
                        <a:pt x="23" y="340"/>
                      </a:lnTo>
                      <a:lnTo>
                        <a:pt x="23" y="343"/>
                      </a:lnTo>
                      <a:lnTo>
                        <a:pt x="23" y="349"/>
                      </a:lnTo>
                      <a:lnTo>
                        <a:pt x="23" y="359"/>
                      </a:lnTo>
                      <a:lnTo>
                        <a:pt x="23" y="363"/>
                      </a:lnTo>
                      <a:lnTo>
                        <a:pt x="21" y="378"/>
                      </a:lnTo>
                      <a:lnTo>
                        <a:pt x="21" y="388"/>
                      </a:lnTo>
                      <a:lnTo>
                        <a:pt x="21" y="399"/>
                      </a:lnTo>
                      <a:lnTo>
                        <a:pt x="21" y="409"/>
                      </a:lnTo>
                      <a:lnTo>
                        <a:pt x="21" y="418"/>
                      </a:lnTo>
                      <a:lnTo>
                        <a:pt x="23" y="426"/>
                      </a:lnTo>
                      <a:lnTo>
                        <a:pt x="25" y="432"/>
                      </a:lnTo>
                      <a:lnTo>
                        <a:pt x="21" y="435"/>
                      </a:lnTo>
                      <a:lnTo>
                        <a:pt x="20" y="443"/>
                      </a:lnTo>
                      <a:lnTo>
                        <a:pt x="8" y="464"/>
                      </a:lnTo>
                      <a:lnTo>
                        <a:pt x="2" y="478"/>
                      </a:lnTo>
                      <a:lnTo>
                        <a:pt x="0" y="485"/>
                      </a:lnTo>
                      <a:lnTo>
                        <a:pt x="2" y="495"/>
                      </a:lnTo>
                      <a:lnTo>
                        <a:pt x="33" y="480"/>
                      </a:lnTo>
                      <a:lnTo>
                        <a:pt x="44" y="480"/>
                      </a:lnTo>
                      <a:lnTo>
                        <a:pt x="54" y="478"/>
                      </a:lnTo>
                      <a:lnTo>
                        <a:pt x="58" y="472"/>
                      </a:lnTo>
                      <a:lnTo>
                        <a:pt x="62" y="466"/>
                      </a:lnTo>
                      <a:lnTo>
                        <a:pt x="62" y="453"/>
                      </a:lnTo>
                      <a:lnTo>
                        <a:pt x="56" y="449"/>
                      </a:lnTo>
                      <a:lnTo>
                        <a:pt x="48" y="447"/>
                      </a:lnTo>
                      <a:lnTo>
                        <a:pt x="50" y="414"/>
                      </a:lnTo>
                      <a:lnTo>
                        <a:pt x="50" y="409"/>
                      </a:lnTo>
                      <a:lnTo>
                        <a:pt x="87" y="416"/>
                      </a:lnTo>
                      <a:lnTo>
                        <a:pt x="87" y="435"/>
                      </a:lnTo>
                      <a:lnTo>
                        <a:pt x="73" y="443"/>
                      </a:lnTo>
                      <a:lnTo>
                        <a:pt x="75" y="445"/>
                      </a:lnTo>
                      <a:lnTo>
                        <a:pt x="75" y="459"/>
                      </a:lnTo>
                      <a:lnTo>
                        <a:pt x="73" y="459"/>
                      </a:lnTo>
                      <a:lnTo>
                        <a:pt x="71" y="460"/>
                      </a:lnTo>
                      <a:lnTo>
                        <a:pt x="71" y="468"/>
                      </a:lnTo>
                      <a:lnTo>
                        <a:pt x="71" y="470"/>
                      </a:lnTo>
                      <a:lnTo>
                        <a:pt x="71" y="485"/>
                      </a:lnTo>
                      <a:lnTo>
                        <a:pt x="69" y="501"/>
                      </a:lnTo>
                      <a:lnTo>
                        <a:pt x="73" y="507"/>
                      </a:lnTo>
                      <a:lnTo>
                        <a:pt x="79" y="491"/>
                      </a:lnTo>
                      <a:lnTo>
                        <a:pt x="83" y="480"/>
                      </a:lnTo>
                      <a:lnTo>
                        <a:pt x="85" y="460"/>
                      </a:lnTo>
                      <a:lnTo>
                        <a:pt x="89" y="441"/>
                      </a:lnTo>
                      <a:lnTo>
                        <a:pt x="91" y="439"/>
                      </a:lnTo>
                      <a:lnTo>
                        <a:pt x="96" y="441"/>
                      </a:lnTo>
                      <a:lnTo>
                        <a:pt x="108" y="443"/>
                      </a:lnTo>
                      <a:lnTo>
                        <a:pt x="108" y="447"/>
                      </a:lnTo>
                      <a:lnTo>
                        <a:pt x="114" y="449"/>
                      </a:lnTo>
                      <a:lnTo>
                        <a:pt x="110" y="464"/>
                      </a:lnTo>
                      <a:lnTo>
                        <a:pt x="108" y="468"/>
                      </a:lnTo>
                      <a:lnTo>
                        <a:pt x="100" y="493"/>
                      </a:lnTo>
                      <a:lnTo>
                        <a:pt x="100" y="508"/>
                      </a:lnTo>
                      <a:lnTo>
                        <a:pt x="98" y="512"/>
                      </a:lnTo>
                      <a:lnTo>
                        <a:pt x="100" y="516"/>
                      </a:lnTo>
                      <a:lnTo>
                        <a:pt x="114" y="516"/>
                      </a:lnTo>
                      <a:lnTo>
                        <a:pt x="115" y="516"/>
                      </a:lnTo>
                      <a:lnTo>
                        <a:pt x="117" y="512"/>
                      </a:lnTo>
                      <a:lnTo>
                        <a:pt x="133" y="518"/>
                      </a:lnTo>
                      <a:lnTo>
                        <a:pt x="135" y="518"/>
                      </a:lnTo>
                      <a:lnTo>
                        <a:pt x="140" y="499"/>
                      </a:lnTo>
                      <a:lnTo>
                        <a:pt x="146" y="499"/>
                      </a:lnTo>
                      <a:lnTo>
                        <a:pt x="150" y="493"/>
                      </a:lnTo>
                      <a:lnTo>
                        <a:pt x="148" y="487"/>
                      </a:lnTo>
                      <a:lnTo>
                        <a:pt x="148" y="485"/>
                      </a:lnTo>
                      <a:lnTo>
                        <a:pt x="148" y="480"/>
                      </a:lnTo>
                      <a:lnTo>
                        <a:pt x="144" y="480"/>
                      </a:lnTo>
                      <a:lnTo>
                        <a:pt x="140" y="466"/>
                      </a:lnTo>
                      <a:lnTo>
                        <a:pt x="150" y="451"/>
                      </a:lnTo>
                      <a:lnTo>
                        <a:pt x="163" y="464"/>
                      </a:lnTo>
                      <a:lnTo>
                        <a:pt x="167" y="466"/>
                      </a:lnTo>
                      <a:lnTo>
                        <a:pt x="177" y="470"/>
                      </a:lnTo>
                      <a:lnTo>
                        <a:pt x="175" y="478"/>
                      </a:lnTo>
                      <a:lnTo>
                        <a:pt x="173" y="485"/>
                      </a:lnTo>
                      <a:lnTo>
                        <a:pt x="169" y="485"/>
                      </a:lnTo>
                      <a:lnTo>
                        <a:pt x="173" y="489"/>
                      </a:lnTo>
                      <a:lnTo>
                        <a:pt x="177" y="485"/>
                      </a:lnTo>
                      <a:lnTo>
                        <a:pt x="186" y="485"/>
                      </a:lnTo>
                      <a:lnTo>
                        <a:pt x="190" y="491"/>
                      </a:lnTo>
                      <a:lnTo>
                        <a:pt x="198" y="491"/>
                      </a:lnTo>
                      <a:lnTo>
                        <a:pt x="198" y="495"/>
                      </a:lnTo>
                      <a:lnTo>
                        <a:pt x="196" y="497"/>
                      </a:lnTo>
                      <a:lnTo>
                        <a:pt x="192" y="503"/>
                      </a:lnTo>
                      <a:lnTo>
                        <a:pt x="186" y="508"/>
                      </a:lnTo>
                      <a:lnTo>
                        <a:pt x="186" y="516"/>
                      </a:lnTo>
                      <a:lnTo>
                        <a:pt x="183" y="518"/>
                      </a:lnTo>
                      <a:lnTo>
                        <a:pt x="183" y="522"/>
                      </a:lnTo>
                      <a:lnTo>
                        <a:pt x="188" y="524"/>
                      </a:lnTo>
                      <a:lnTo>
                        <a:pt x="188" y="530"/>
                      </a:lnTo>
                      <a:lnTo>
                        <a:pt x="183" y="531"/>
                      </a:lnTo>
                      <a:lnTo>
                        <a:pt x="181" y="541"/>
                      </a:lnTo>
                      <a:lnTo>
                        <a:pt x="177" y="543"/>
                      </a:lnTo>
                      <a:lnTo>
                        <a:pt x="173" y="543"/>
                      </a:lnTo>
                      <a:lnTo>
                        <a:pt x="160" y="541"/>
                      </a:lnTo>
                      <a:lnTo>
                        <a:pt x="152" y="545"/>
                      </a:lnTo>
                      <a:lnTo>
                        <a:pt x="150" y="545"/>
                      </a:lnTo>
                      <a:lnTo>
                        <a:pt x="146" y="547"/>
                      </a:lnTo>
                      <a:lnTo>
                        <a:pt x="140" y="549"/>
                      </a:lnTo>
                      <a:lnTo>
                        <a:pt x="131" y="564"/>
                      </a:lnTo>
                      <a:lnTo>
                        <a:pt x="129" y="566"/>
                      </a:lnTo>
                      <a:lnTo>
                        <a:pt x="119" y="579"/>
                      </a:lnTo>
                      <a:lnTo>
                        <a:pt x="119" y="583"/>
                      </a:lnTo>
                      <a:lnTo>
                        <a:pt x="121" y="589"/>
                      </a:lnTo>
                      <a:lnTo>
                        <a:pt x="121" y="604"/>
                      </a:lnTo>
                      <a:lnTo>
                        <a:pt x="121" y="608"/>
                      </a:lnTo>
                      <a:lnTo>
                        <a:pt x="104" y="608"/>
                      </a:lnTo>
                      <a:lnTo>
                        <a:pt x="98" y="618"/>
                      </a:lnTo>
                      <a:lnTo>
                        <a:pt x="92" y="614"/>
                      </a:lnTo>
                      <a:lnTo>
                        <a:pt x="91" y="622"/>
                      </a:lnTo>
                      <a:lnTo>
                        <a:pt x="92" y="633"/>
                      </a:lnTo>
                      <a:lnTo>
                        <a:pt x="89" y="645"/>
                      </a:lnTo>
                      <a:lnTo>
                        <a:pt x="89" y="647"/>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07" name="Text Box 284"/>
                <p:cNvSpPr txBox="1">
                  <a:spLocks noChangeArrowheads="1"/>
                </p:cNvSpPr>
                <p:nvPr/>
              </p:nvSpPr>
              <p:spPr bwMode="auto">
                <a:xfrm>
                  <a:off x="3929869" y="4829012"/>
                  <a:ext cx="336952" cy="184666"/>
                </a:xfrm>
                <a:prstGeom prst="rect">
                  <a:avLst/>
                </a:prstGeom>
                <a:noFill/>
                <a:ln w="9525">
                  <a:noFill/>
                  <a:miter lim="800000"/>
                  <a:headEnd/>
                  <a:tailEnd/>
                </a:ln>
              </p:spPr>
              <p:txBody>
                <a:bodyPr wrap="none">
                  <a:spAutoFit/>
                </a:bodyPr>
                <a:lstStyle/>
                <a:p>
                  <a:pPr algn="ctr"/>
                  <a:r>
                    <a:rPr lang="es-ES" sz="600" b="1" dirty="0" smtClean="0">
                      <a:solidFill>
                        <a:schemeClr val="bg1"/>
                      </a:solidFill>
                      <a:latin typeface="Calibri" charset="0"/>
                    </a:rPr>
                    <a:t>Chis.</a:t>
                  </a:r>
                  <a:endParaRPr lang="es-ES" sz="600" b="1" dirty="0">
                    <a:solidFill>
                      <a:schemeClr val="bg1"/>
                    </a:solidFill>
                    <a:latin typeface="Calibri" charset="0"/>
                  </a:endParaRPr>
                </a:p>
              </p:txBody>
            </p:sp>
            <p:sp>
              <p:nvSpPr>
                <p:cNvPr id="108" name="Freeform 231"/>
                <p:cNvSpPr>
                  <a:spLocks/>
                </p:cNvSpPr>
                <p:nvPr/>
              </p:nvSpPr>
              <p:spPr bwMode="auto">
                <a:xfrm>
                  <a:off x="3045073" y="4584077"/>
                  <a:ext cx="134258" cy="125967"/>
                </a:xfrm>
                <a:custGeom>
                  <a:avLst/>
                  <a:gdLst>
                    <a:gd name="T0" fmla="*/ 2147483647 w 136"/>
                    <a:gd name="T1" fmla="*/ 2147483647 h 125"/>
                    <a:gd name="T2" fmla="*/ 2147483647 w 136"/>
                    <a:gd name="T3" fmla="*/ 2147483647 h 125"/>
                    <a:gd name="T4" fmla="*/ 2147483647 w 136"/>
                    <a:gd name="T5" fmla="*/ 2147483647 h 125"/>
                    <a:gd name="T6" fmla="*/ 2147483647 w 136"/>
                    <a:gd name="T7" fmla="*/ 2147483647 h 125"/>
                    <a:gd name="T8" fmla="*/ 2147483647 w 136"/>
                    <a:gd name="T9" fmla="*/ 2147483647 h 125"/>
                    <a:gd name="T10" fmla="*/ 2147483647 w 136"/>
                    <a:gd name="T11" fmla="*/ 2147483647 h 125"/>
                    <a:gd name="T12" fmla="*/ 2147483647 w 136"/>
                    <a:gd name="T13" fmla="*/ 2147483647 h 125"/>
                    <a:gd name="T14" fmla="*/ 2147483647 w 136"/>
                    <a:gd name="T15" fmla="*/ 2147483647 h 125"/>
                    <a:gd name="T16" fmla="*/ 2147483647 w 136"/>
                    <a:gd name="T17" fmla="*/ 2147483647 h 125"/>
                    <a:gd name="T18" fmla="*/ 2147483647 w 136"/>
                    <a:gd name="T19" fmla="*/ 2147483647 h 125"/>
                    <a:gd name="T20" fmla="*/ 2147483647 w 136"/>
                    <a:gd name="T21" fmla="*/ 2147483647 h 125"/>
                    <a:gd name="T22" fmla="*/ 2147483647 w 136"/>
                    <a:gd name="T23" fmla="*/ 2147483647 h 125"/>
                    <a:gd name="T24" fmla="*/ 2147483647 w 136"/>
                    <a:gd name="T25" fmla="*/ 2147483647 h 125"/>
                    <a:gd name="T26" fmla="*/ 2147483647 w 136"/>
                    <a:gd name="T27" fmla="*/ 2147483647 h 125"/>
                    <a:gd name="T28" fmla="*/ 2147483647 w 136"/>
                    <a:gd name="T29" fmla="*/ 2147483647 h 125"/>
                    <a:gd name="T30" fmla="*/ 2147483647 w 136"/>
                    <a:gd name="T31" fmla="*/ 2147483647 h 125"/>
                    <a:gd name="T32" fmla="*/ 2147483647 w 136"/>
                    <a:gd name="T33" fmla="*/ 2147483647 h 125"/>
                    <a:gd name="T34" fmla="*/ 2147483647 w 136"/>
                    <a:gd name="T35" fmla="*/ 2147483647 h 125"/>
                    <a:gd name="T36" fmla="*/ 2147483647 w 136"/>
                    <a:gd name="T37" fmla="*/ 2147483647 h 125"/>
                    <a:gd name="T38" fmla="*/ 2147483647 w 136"/>
                    <a:gd name="T39" fmla="*/ 2147483647 h 125"/>
                    <a:gd name="T40" fmla="*/ 2147483647 w 136"/>
                    <a:gd name="T41" fmla="*/ 2147483647 h 125"/>
                    <a:gd name="T42" fmla="*/ 2147483647 w 136"/>
                    <a:gd name="T43" fmla="*/ 2147483647 h 125"/>
                    <a:gd name="T44" fmla="*/ 2147483647 w 136"/>
                    <a:gd name="T45" fmla="*/ 2147483647 h 125"/>
                    <a:gd name="T46" fmla="*/ 2147483647 w 136"/>
                    <a:gd name="T47" fmla="*/ 2147483647 h 125"/>
                    <a:gd name="T48" fmla="*/ 2147483647 w 136"/>
                    <a:gd name="T49" fmla="*/ 2147483647 h 125"/>
                    <a:gd name="T50" fmla="*/ 2147483647 w 136"/>
                    <a:gd name="T51" fmla="*/ 2147483647 h 125"/>
                    <a:gd name="T52" fmla="*/ 2147483647 w 136"/>
                    <a:gd name="T53" fmla="*/ 2147483647 h 125"/>
                    <a:gd name="T54" fmla="*/ 2147483647 w 136"/>
                    <a:gd name="T55" fmla="*/ 0 h 125"/>
                    <a:gd name="T56" fmla="*/ 2147483647 w 136"/>
                    <a:gd name="T57" fmla="*/ 2147483647 h 125"/>
                    <a:gd name="T58" fmla="*/ 2147483647 w 136"/>
                    <a:gd name="T59" fmla="*/ 2147483647 h 125"/>
                    <a:gd name="T60" fmla="*/ 2147483647 w 136"/>
                    <a:gd name="T61" fmla="*/ 2147483647 h 125"/>
                    <a:gd name="T62" fmla="*/ 2147483647 w 136"/>
                    <a:gd name="T63" fmla="*/ 2147483647 h 125"/>
                    <a:gd name="T64" fmla="*/ 2147483647 w 136"/>
                    <a:gd name="T65" fmla="*/ 2147483647 h 125"/>
                    <a:gd name="T66" fmla="*/ 2147483647 w 136"/>
                    <a:gd name="T67" fmla="*/ 2147483647 h 125"/>
                    <a:gd name="T68" fmla="*/ 2147483647 w 136"/>
                    <a:gd name="T69" fmla="*/ 2147483647 h 125"/>
                    <a:gd name="T70" fmla="*/ 2147483647 w 136"/>
                    <a:gd name="T71" fmla="*/ 2147483647 h 125"/>
                    <a:gd name="T72" fmla="*/ 2147483647 w 136"/>
                    <a:gd name="T73" fmla="*/ 2147483647 h 125"/>
                    <a:gd name="T74" fmla="*/ 2147483647 w 136"/>
                    <a:gd name="T75" fmla="*/ 2147483647 h 125"/>
                    <a:gd name="T76" fmla="*/ 2147483647 w 136"/>
                    <a:gd name="T77" fmla="*/ 2147483647 h 125"/>
                    <a:gd name="T78" fmla="*/ 2147483647 w 136"/>
                    <a:gd name="T79" fmla="*/ 2147483647 h 125"/>
                    <a:gd name="T80" fmla="*/ 2147483647 w 136"/>
                    <a:gd name="T81" fmla="*/ 2147483647 h 125"/>
                    <a:gd name="T82" fmla="*/ 2147483647 w 136"/>
                    <a:gd name="T83" fmla="*/ 2147483647 h 125"/>
                    <a:gd name="T84" fmla="*/ 2147483647 w 136"/>
                    <a:gd name="T85" fmla="*/ 2147483647 h 125"/>
                    <a:gd name="T86" fmla="*/ 2147483647 w 136"/>
                    <a:gd name="T87" fmla="*/ 2147483647 h 125"/>
                    <a:gd name="T88" fmla="*/ 2147483647 w 136"/>
                    <a:gd name="T89" fmla="*/ 2147483647 h 125"/>
                    <a:gd name="T90" fmla="*/ 2147483647 w 136"/>
                    <a:gd name="T91" fmla="*/ 2147483647 h 125"/>
                    <a:gd name="T92" fmla="*/ 2147483647 w 136"/>
                    <a:gd name="T93" fmla="*/ 2147483647 h 125"/>
                    <a:gd name="T94" fmla="*/ 2147483647 w 136"/>
                    <a:gd name="T95" fmla="*/ 2147483647 h 125"/>
                    <a:gd name="T96" fmla="*/ 2147483647 w 136"/>
                    <a:gd name="T97" fmla="*/ 2147483647 h 125"/>
                    <a:gd name="T98" fmla="*/ 2147483647 w 136"/>
                    <a:gd name="T99" fmla="*/ 2147483647 h 125"/>
                    <a:gd name="T100" fmla="*/ 2147483647 w 136"/>
                    <a:gd name="T101" fmla="*/ 2147483647 h 125"/>
                    <a:gd name="T102" fmla="*/ 2147483647 w 136"/>
                    <a:gd name="T103" fmla="*/ 2147483647 h 125"/>
                    <a:gd name="T104" fmla="*/ 2147483647 w 136"/>
                    <a:gd name="T105" fmla="*/ 2147483647 h 125"/>
                    <a:gd name="T106" fmla="*/ 2147483647 w 136"/>
                    <a:gd name="T107" fmla="*/ 2147483647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25"/>
                    <a:gd name="T164" fmla="*/ 136 w 136"/>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25">
                      <a:moveTo>
                        <a:pt x="122" y="107"/>
                      </a:moveTo>
                      <a:lnTo>
                        <a:pt x="119" y="106"/>
                      </a:lnTo>
                      <a:lnTo>
                        <a:pt x="119" y="104"/>
                      </a:lnTo>
                      <a:lnTo>
                        <a:pt x="117" y="102"/>
                      </a:lnTo>
                      <a:lnTo>
                        <a:pt x="115" y="102"/>
                      </a:lnTo>
                      <a:lnTo>
                        <a:pt x="113" y="100"/>
                      </a:lnTo>
                      <a:lnTo>
                        <a:pt x="111" y="100"/>
                      </a:lnTo>
                      <a:lnTo>
                        <a:pt x="109" y="98"/>
                      </a:lnTo>
                      <a:lnTo>
                        <a:pt x="109" y="96"/>
                      </a:lnTo>
                      <a:lnTo>
                        <a:pt x="107" y="96"/>
                      </a:lnTo>
                      <a:lnTo>
                        <a:pt x="105" y="96"/>
                      </a:lnTo>
                      <a:lnTo>
                        <a:pt x="103" y="100"/>
                      </a:lnTo>
                      <a:lnTo>
                        <a:pt x="101" y="102"/>
                      </a:lnTo>
                      <a:lnTo>
                        <a:pt x="99" y="104"/>
                      </a:lnTo>
                      <a:lnTo>
                        <a:pt x="97" y="106"/>
                      </a:lnTo>
                      <a:lnTo>
                        <a:pt x="94" y="106"/>
                      </a:lnTo>
                      <a:lnTo>
                        <a:pt x="92" y="107"/>
                      </a:lnTo>
                      <a:lnTo>
                        <a:pt x="90" y="107"/>
                      </a:lnTo>
                      <a:lnTo>
                        <a:pt x="88" y="109"/>
                      </a:lnTo>
                      <a:lnTo>
                        <a:pt x="88" y="113"/>
                      </a:lnTo>
                      <a:lnTo>
                        <a:pt x="86" y="115"/>
                      </a:lnTo>
                      <a:lnTo>
                        <a:pt x="84" y="117"/>
                      </a:lnTo>
                      <a:lnTo>
                        <a:pt x="82" y="117"/>
                      </a:lnTo>
                      <a:lnTo>
                        <a:pt x="80" y="117"/>
                      </a:lnTo>
                      <a:lnTo>
                        <a:pt x="78" y="117"/>
                      </a:lnTo>
                      <a:lnTo>
                        <a:pt x="76" y="119"/>
                      </a:lnTo>
                      <a:lnTo>
                        <a:pt x="74" y="119"/>
                      </a:lnTo>
                      <a:lnTo>
                        <a:pt x="72" y="121"/>
                      </a:lnTo>
                      <a:lnTo>
                        <a:pt x="72" y="123"/>
                      </a:lnTo>
                      <a:lnTo>
                        <a:pt x="72" y="125"/>
                      </a:lnTo>
                      <a:lnTo>
                        <a:pt x="71" y="125"/>
                      </a:lnTo>
                      <a:lnTo>
                        <a:pt x="69" y="125"/>
                      </a:lnTo>
                      <a:lnTo>
                        <a:pt x="67" y="123"/>
                      </a:lnTo>
                      <a:lnTo>
                        <a:pt x="67" y="121"/>
                      </a:lnTo>
                      <a:lnTo>
                        <a:pt x="67" y="119"/>
                      </a:lnTo>
                      <a:lnTo>
                        <a:pt x="67" y="115"/>
                      </a:lnTo>
                      <a:lnTo>
                        <a:pt x="65" y="115"/>
                      </a:lnTo>
                      <a:lnTo>
                        <a:pt x="63" y="113"/>
                      </a:lnTo>
                      <a:lnTo>
                        <a:pt x="61" y="113"/>
                      </a:lnTo>
                      <a:lnTo>
                        <a:pt x="59" y="109"/>
                      </a:lnTo>
                      <a:lnTo>
                        <a:pt x="57" y="107"/>
                      </a:lnTo>
                      <a:lnTo>
                        <a:pt x="55" y="106"/>
                      </a:lnTo>
                      <a:lnTo>
                        <a:pt x="53" y="104"/>
                      </a:lnTo>
                      <a:lnTo>
                        <a:pt x="51" y="102"/>
                      </a:lnTo>
                      <a:lnTo>
                        <a:pt x="51" y="100"/>
                      </a:lnTo>
                      <a:lnTo>
                        <a:pt x="51" y="98"/>
                      </a:lnTo>
                      <a:lnTo>
                        <a:pt x="49" y="96"/>
                      </a:lnTo>
                      <a:lnTo>
                        <a:pt x="48" y="94"/>
                      </a:lnTo>
                      <a:lnTo>
                        <a:pt x="46" y="94"/>
                      </a:lnTo>
                      <a:lnTo>
                        <a:pt x="46" y="92"/>
                      </a:lnTo>
                      <a:lnTo>
                        <a:pt x="44" y="94"/>
                      </a:lnTo>
                      <a:lnTo>
                        <a:pt x="42" y="96"/>
                      </a:lnTo>
                      <a:lnTo>
                        <a:pt x="40" y="100"/>
                      </a:lnTo>
                      <a:lnTo>
                        <a:pt x="40" y="102"/>
                      </a:lnTo>
                      <a:lnTo>
                        <a:pt x="38" y="102"/>
                      </a:lnTo>
                      <a:lnTo>
                        <a:pt x="34" y="104"/>
                      </a:lnTo>
                      <a:lnTo>
                        <a:pt x="30" y="104"/>
                      </a:lnTo>
                      <a:lnTo>
                        <a:pt x="26" y="106"/>
                      </a:lnTo>
                      <a:lnTo>
                        <a:pt x="23" y="104"/>
                      </a:lnTo>
                      <a:lnTo>
                        <a:pt x="21" y="100"/>
                      </a:lnTo>
                      <a:lnTo>
                        <a:pt x="21" y="98"/>
                      </a:lnTo>
                      <a:lnTo>
                        <a:pt x="19" y="96"/>
                      </a:lnTo>
                      <a:lnTo>
                        <a:pt x="17" y="94"/>
                      </a:lnTo>
                      <a:lnTo>
                        <a:pt x="17" y="92"/>
                      </a:lnTo>
                      <a:lnTo>
                        <a:pt x="15" y="90"/>
                      </a:lnTo>
                      <a:lnTo>
                        <a:pt x="15" y="86"/>
                      </a:lnTo>
                      <a:lnTo>
                        <a:pt x="15" y="82"/>
                      </a:lnTo>
                      <a:lnTo>
                        <a:pt x="13" y="81"/>
                      </a:lnTo>
                      <a:lnTo>
                        <a:pt x="13" y="79"/>
                      </a:lnTo>
                      <a:lnTo>
                        <a:pt x="13" y="77"/>
                      </a:lnTo>
                      <a:lnTo>
                        <a:pt x="11" y="77"/>
                      </a:lnTo>
                      <a:lnTo>
                        <a:pt x="9" y="77"/>
                      </a:lnTo>
                      <a:lnTo>
                        <a:pt x="7" y="77"/>
                      </a:lnTo>
                      <a:lnTo>
                        <a:pt x="5" y="77"/>
                      </a:lnTo>
                      <a:lnTo>
                        <a:pt x="3" y="77"/>
                      </a:lnTo>
                      <a:lnTo>
                        <a:pt x="3" y="75"/>
                      </a:lnTo>
                      <a:lnTo>
                        <a:pt x="1" y="71"/>
                      </a:lnTo>
                      <a:lnTo>
                        <a:pt x="1" y="69"/>
                      </a:lnTo>
                      <a:lnTo>
                        <a:pt x="0" y="65"/>
                      </a:lnTo>
                      <a:lnTo>
                        <a:pt x="1" y="65"/>
                      </a:lnTo>
                      <a:lnTo>
                        <a:pt x="1" y="63"/>
                      </a:lnTo>
                      <a:lnTo>
                        <a:pt x="1" y="61"/>
                      </a:lnTo>
                      <a:lnTo>
                        <a:pt x="3" y="59"/>
                      </a:lnTo>
                      <a:lnTo>
                        <a:pt x="5" y="58"/>
                      </a:lnTo>
                      <a:lnTo>
                        <a:pt x="7" y="56"/>
                      </a:lnTo>
                      <a:lnTo>
                        <a:pt x="7" y="52"/>
                      </a:lnTo>
                      <a:lnTo>
                        <a:pt x="7" y="50"/>
                      </a:lnTo>
                      <a:lnTo>
                        <a:pt x="9" y="48"/>
                      </a:lnTo>
                      <a:lnTo>
                        <a:pt x="13" y="44"/>
                      </a:lnTo>
                      <a:lnTo>
                        <a:pt x="15" y="40"/>
                      </a:lnTo>
                      <a:lnTo>
                        <a:pt x="17" y="38"/>
                      </a:lnTo>
                      <a:lnTo>
                        <a:pt x="17" y="36"/>
                      </a:lnTo>
                      <a:lnTo>
                        <a:pt x="19" y="34"/>
                      </a:lnTo>
                      <a:lnTo>
                        <a:pt x="21" y="33"/>
                      </a:lnTo>
                      <a:lnTo>
                        <a:pt x="23" y="31"/>
                      </a:lnTo>
                      <a:lnTo>
                        <a:pt x="25" y="29"/>
                      </a:lnTo>
                      <a:lnTo>
                        <a:pt x="26" y="29"/>
                      </a:lnTo>
                      <a:lnTo>
                        <a:pt x="28" y="27"/>
                      </a:lnTo>
                      <a:lnTo>
                        <a:pt x="30" y="25"/>
                      </a:lnTo>
                      <a:lnTo>
                        <a:pt x="30" y="23"/>
                      </a:lnTo>
                      <a:lnTo>
                        <a:pt x="32" y="23"/>
                      </a:lnTo>
                      <a:lnTo>
                        <a:pt x="34" y="21"/>
                      </a:lnTo>
                      <a:lnTo>
                        <a:pt x="34" y="19"/>
                      </a:lnTo>
                      <a:lnTo>
                        <a:pt x="34" y="17"/>
                      </a:lnTo>
                      <a:lnTo>
                        <a:pt x="34" y="15"/>
                      </a:lnTo>
                      <a:lnTo>
                        <a:pt x="34" y="13"/>
                      </a:lnTo>
                      <a:lnTo>
                        <a:pt x="36" y="11"/>
                      </a:lnTo>
                      <a:lnTo>
                        <a:pt x="36" y="10"/>
                      </a:lnTo>
                      <a:lnTo>
                        <a:pt x="36" y="8"/>
                      </a:lnTo>
                      <a:lnTo>
                        <a:pt x="36" y="4"/>
                      </a:lnTo>
                      <a:lnTo>
                        <a:pt x="36" y="2"/>
                      </a:lnTo>
                      <a:lnTo>
                        <a:pt x="36" y="0"/>
                      </a:lnTo>
                      <a:lnTo>
                        <a:pt x="38" y="0"/>
                      </a:lnTo>
                      <a:lnTo>
                        <a:pt x="42" y="2"/>
                      </a:lnTo>
                      <a:lnTo>
                        <a:pt x="46" y="2"/>
                      </a:lnTo>
                      <a:lnTo>
                        <a:pt x="48" y="2"/>
                      </a:lnTo>
                      <a:lnTo>
                        <a:pt x="51" y="2"/>
                      </a:lnTo>
                      <a:lnTo>
                        <a:pt x="57" y="2"/>
                      </a:lnTo>
                      <a:lnTo>
                        <a:pt x="59" y="2"/>
                      </a:lnTo>
                      <a:lnTo>
                        <a:pt x="61" y="4"/>
                      </a:lnTo>
                      <a:lnTo>
                        <a:pt x="63" y="4"/>
                      </a:lnTo>
                      <a:lnTo>
                        <a:pt x="65" y="4"/>
                      </a:lnTo>
                      <a:lnTo>
                        <a:pt x="69" y="6"/>
                      </a:lnTo>
                      <a:lnTo>
                        <a:pt x="72" y="8"/>
                      </a:lnTo>
                      <a:lnTo>
                        <a:pt x="74" y="6"/>
                      </a:lnTo>
                      <a:lnTo>
                        <a:pt x="76" y="6"/>
                      </a:lnTo>
                      <a:lnTo>
                        <a:pt x="76" y="4"/>
                      </a:lnTo>
                      <a:lnTo>
                        <a:pt x="78" y="2"/>
                      </a:lnTo>
                      <a:lnTo>
                        <a:pt x="78" y="4"/>
                      </a:lnTo>
                      <a:lnTo>
                        <a:pt x="82" y="4"/>
                      </a:lnTo>
                      <a:lnTo>
                        <a:pt x="84" y="4"/>
                      </a:lnTo>
                      <a:lnTo>
                        <a:pt x="86" y="4"/>
                      </a:lnTo>
                      <a:lnTo>
                        <a:pt x="88" y="6"/>
                      </a:lnTo>
                      <a:lnTo>
                        <a:pt x="88" y="8"/>
                      </a:lnTo>
                      <a:lnTo>
                        <a:pt x="88" y="10"/>
                      </a:lnTo>
                      <a:lnTo>
                        <a:pt x="92" y="10"/>
                      </a:lnTo>
                      <a:lnTo>
                        <a:pt x="94" y="11"/>
                      </a:lnTo>
                      <a:lnTo>
                        <a:pt x="97" y="11"/>
                      </a:lnTo>
                      <a:lnTo>
                        <a:pt x="99" y="11"/>
                      </a:lnTo>
                      <a:lnTo>
                        <a:pt x="99" y="13"/>
                      </a:lnTo>
                      <a:lnTo>
                        <a:pt x="101" y="15"/>
                      </a:lnTo>
                      <a:lnTo>
                        <a:pt x="101" y="17"/>
                      </a:lnTo>
                      <a:lnTo>
                        <a:pt x="103" y="17"/>
                      </a:lnTo>
                      <a:lnTo>
                        <a:pt x="103" y="19"/>
                      </a:lnTo>
                      <a:lnTo>
                        <a:pt x="103" y="23"/>
                      </a:lnTo>
                      <a:lnTo>
                        <a:pt x="105" y="25"/>
                      </a:lnTo>
                      <a:lnTo>
                        <a:pt x="105" y="27"/>
                      </a:lnTo>
                      <a:lnTo>
                        <a:pt x="107" y="29"/>
                      </a:lnTo>
                      <a:lnTo>
                        <a:pt x="109" y="29"/>
                      </a:lnTo>
                      <a:lnTo>
                        <a:pt x="111" y="29"/>
                      </a:lnTo>
                      <a:lnTo>
                        <a:pt x="113" y="29"/>
                      </a:lnTo>
                      <a:lnTo>
                        <a:pt x="115" y="29"/>
                      </a:lnTo>
                      <a:lnTo>
                        <a:pt x="117" y="29"/>
                      </a:lnTo>
                      <a:lnTo>
                        <a:pt x="119" y="29"/>
                      </a:lnTo>
                      <a:lnTo>
                        <a:pt x="120" y="29"/>
                      </a:lnTo>
                      <a:lnTo>
                        <a:pt x="120" y="31"/>
                      </a:lnTo>
                      <a:lnTo>
                        <a:pt x="124" y="31"/>
                      </a:lnTo>
                      <a:lnTo>
                        <a:pt x="126" y="31"/>
                      </a:lnTo>
                      <a:lnTo>
                        <a:pt x="128" y="29"/>
                      </a:lnTo>
                      <a:lnTo>
                        <a:pt x="130" y="27"/>
                      </a:lnTo>
                      <a:lnTo>
                        <a:pt x="130" y="25"/>
                      </a:lnTo>
                      <a:lnTo>
                        <a:pt x="132" y="23"/>
                      </a:lnTo>
                      <a:lnTo>
                        <a:pt x="132" y="21"/>
                      </a:lnTo>
                      <a:lnTo>
                        <a:pt x="134" y="19"/>
                      </a:lnTo>
                      <a:lnTo>
                        <a:pt x="134" y="21"/>
                      </a:lnTo>
                      <a:lnTo>
                        <a:pt x="136" y="25"/>
                      </a:lnTo>
                      <a:lnTo>
                        <a:pt x="136" y="27"/>
                      </a:lnTo>
                      <a:lnTo>
                        <a:pt x="136" y="31"/>
                      </a:lnTo>
                      <a:lnTo>
                        <a:pt x="136" y="33"/>
                      </a:lnTo>
                      <a:lnTo>
                        <a:pt x="136" y="34"/>
                      </a:lnTo>
                      <a:lnTo>
                        <a:pt x="134" y="36"/>
                      </a:lnTo>
                      <a:lnTo>
                        <a:pt x="134" y="38"/>
                      </a:lnTo>
                      <a:lnTo>
                        <a:pt x="132" y="40"/>
                      </a:lnTo>
                      <a:lnTo>
                        <a:pt x="130" y="40"/>
                      </a:lnTo>
                      <a:lnTo>
                        <a:pt x="132" y="42"/>
                      </a:lnTo>
                      <a:lnTo>
                        <a:pt x="132" y="44"/>
                      </a:lnTo>
                      <a:lnTo>
                        <a:pt x="132" y="46"/>
                      </a:lnTo>
                      <a:lnTo>
                        <a:pt x="130" y="46"/>
                      </a:lnTo>
                      <a:lnTo>
                        <a:pt x="128" y="48"/>
                      </a:lnTo>
                      <a:lnTo>
                        <a:pt x="128" y="50"/>
                      </a:lnTo>
                      <a:lnTo>
                        <a:pt x="126" y="52"/>
                      </a:lnTo>
                      <a:lnTo>
                        <a:pt x="126" y="54"/>
                      </a:lnTo>
                      <a:lnTo>
                        <a:pt x="126" y="56"/>
                      </a:lnTo>
                      <a:lnTo>
                        <a:pt x="124" y="58"/>
                      </a:lnTo>
                      <a:lnTo>
                        <a:pt x="124" y="59"/>
                      </a:lnTo>
                      <a:lnTo>
                        <a:pt x="128" y="61"/>
                      </a:lnTo>
                      <a:lnTo>
                        <a:pt x="130" y="61"/>
                      </a:lnTo>
                      <a:lnTo>
                        <a:pt x="130" y="63"/>
                      </a:lnTo>
                      <a:lnTo>
                        <a:pt x="132" y="65"/>
                      </a:lnTo>
                      <a:lnTo>
                        <a:pt x="134" y="67"/>
                      </a:lnTo>
                      <a:lnTo>
                        <a:pt x="134" y="69"/>
                      </a:lnTo>
                      <a:lnTo>
                        <a:pt x="136" y="69"/>
                      </a:lnTo>
                      <a:lnTo>
                        <a:pt x="136" y="71"/>
                      </a:lnTo>
                      <a:lnTo>
                        <a:pt x="136" y="73"/>
                      </a:lnTo>
                      <a:lnTo>
                        <a:pt x="136" y="75"/>
                      </a:lnTo>
                      <a:lnTo>
                        <a:pt x="134" y="75"/>
                      </a:lnTo>
                      <a:lnTo>
                        <a:pt x="132" y="75"/>
                      </a:lnTo>
                      <a:lnTo>
                        <a:pt x="132" y="77"/>
                      </a:lnTo>
                      <a:lnTo>
                        <a:pt x="130" y="75"/>
                      </a:lnTo>
                      <a:lnTo>
                        <a:pt x="128" y="75"/>
                      </a:lnTo>
                      <a:lnTo>
                        <a:pt x="126" y="75"/>
                      </a:lnTo>
                      <a:lnTo>
                        <a:pt x="126" y="77"/>
                      </a:lnTo>
                      <a:lnTo>
                        <a:pt x="126" y="79"/>
                      </a:lnTo>
                      <a:lnTo>
                        <a:pt x="126" y="81"/>
                      </a:lnTo>
                      <a:lnTo>
                        <a:pt x="126" y="82"/>
                      </a:lnTo>
                      <a:lnTo>
                        <a:pt x="126" y="84"/>
                      </a:lnTo>
                      <a:lnTo>
                        <a:pt x="126" y="88"/>
                      </a:lnTo>
                      <a:lnTo>
                        <a:pt x="126" y="90"/>
                      </a:lnTo>
                      <a:lnTo>
                        <a:pt x="126" y="92"/>
                      </a:lnTo>
                      <a:lnTo>
                        <a:pt x="126" y="96"/>
                      </a:lnTo>
                      <a:lnTo>
                        <a:pt x="126" y="98"/>
                      </a:lnTo>
                      <a:lnTo>
                        <a:pt x="126" y="100"/>
                      </a:lnTo>
                      <a:lnTo>
                        <a:pt x="126" y="102"/>
                      </a:lnTo>
                      <a:lnTo>
                        <a:pt x="126" y="104"/>
                      </a:lnTo>
                      <a:lnTo>
                        <a:pt x="124" y="106"/>
                      </a:lnTo>
                      <a:lnTo>
                        <a:pt x="124" y="107"/>
                      </a:lnTo>
                      <a:lnTo>
                        <a:pt x="122" y="107"/>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09" name="Freeform 238"/>
                <p:cNvSpPr>
                  <a:spLocks/>
                </p:cNvSpPr>
                <p:nvPr/>
              </p:nvSpPr>
              <p:spPr bwMode="auto">
                <a:xfrm>
                  <a:off x="3901343" y="4739436"/>
                  <a:ext cx="603483" cy="578049"/>
                </a:xfrm>
                <a:custGeom>
                  <a:avLst/>
                  <a:gdLst>
                    <a:gd name="T0" fmla="*/ 2147483647 w 607"/>
                    <a:gd name="T1" fmla="*/ 2147483647 h 576"/>
                    <a:gd name="T2" fmla="*/ 2147483647 w 607"/>
                    <a:gd name="T3" fmla="*/ 2147483647 h 576"/>
                    <a:gd name="T4" fmla="*/ 2147483647 w 607"/>
                    <a:gd name="T5" fmla="*/ 2147483647 h 576"/>
                    <a:gd name="T6" fmla="*/ 2147483647 w 607"/>
                    <a:gd name="T7" fmla="*/ 2147483647 h 576"/>
                    <a:gd name="T8" fmla="*/ 2147483647 w 607"/>
                    <a:gd name="T9" fmla="*/ 2147483647 h 576"/>
                    <a:gd name="T10" fmla="*/ 2147483647 w 607"/>
                    <a:gd name="T11" fmla="*/ 2147483647 h 576"/>
                    <a:gd name="T12" fmla="*/ 2147483647 w 607"/>
                    <a:gd name="T13" fmla="*/ 2147483647 h 576"/>
                    <a:gd name="T14" fmla="*/ 2147483647 w 607"/>
                    <a:gd name="T15" fmla="*/ 2147483647 h 576"/>
                    <a:gd name="T16" fmla="*/ 2147483647 w 607"/>
                    <a:gd name="T17" fmla="*/ 2147483647 h 576"/>
                    <a:gd name="T18" fmla="*/ 2147483647 w 607"/>
                    <a:gd name="T19" fmla="*/ 2147483647 h 576"/>
                    <a:gd name="T20" fmla="*/ 2147483647 w 607"/>
                    <a:gd name="T21" fmla="*/ 2147483647 h 576"/>
                    <a:gd name="T22" fmla="*/ 2147483647 w 607"/>
                    <a:gd name="T23" fmla="*/ 2147483647 h 576"/>
                    <a:gd name="T24" fmla="*/ 2147483647 w 607"/>
                    <a:gd name="T25" fmla="*/ 2147483647 h 576"/>
                    <a:gd name="T26" fmla="*/ 2147483647 w 607"/>
                    <a:gd name="T27" fmla="*/ 2147483647 h 576"/>
                    <a:gd name="T28" fmla="*/ 2147483647 w 607"/>
                    <a:gd name="T29" fmla="*/ 2147483647 h 576"/>
                    <a:gd name="T30" fmla="*/ 2147483647 w 607"/>
                    <a:gd name="T31" fmla="*/ 2147483647 h 576"/>
                    <a:gd name="T32" fmla="*/ 2147483647 w 607"/>
                    <a:gd name="T33" fmla="*/ 2147483647 h 576"/>
                    <a:gd name="T34" fmla="*/ 2147483647 w 607"/>
                    <a:gd name="T35" fmla="*/ 2147483647 h 576"/>
                    <a:gd name="T36" fmla="*/ 2147483647 w 607"/>
                    <a:gd name="T37" fmla="*/ 2147483647 h 576"/>
                    <a:gd name="T38" fmla="*/ 2147483647 w 607"/>
                    <a:gd name="T39" fmla="*/ 2147483647 h 576"/>
                    <a:gd name="T40" fmla="*/ 2147483647 w 607"/>
                    <a:gd name="T41" fmla="*/ 2147483647 h 576"/>
                    <a:gd name="T42" fmla="*/ 2147483647 w 607"/>
                    <a:gd name="T43" fmla="*/ 2147483647 h 576"/>
                    <a:gd name="T44" fmla="*/ 2147483647 w 607"/>
                    <a:gd name="T45" fmla="*/ 2147483647 h 576"/>
                    <a:gd name="T46" fmla="*/ 2147483647 w 607"/>
                    <a:gd name="T47" fmla="*/ 2147483647 h 576"/>
                    <a:gd name="T48" fmla="*/ 2147483647 w 607"/>
                    <a:gd name="T49" fmla="*/ 2147483647 h 576"/>
                    <a:gd name="T50" fmla="*/ 2147483647 w 607"/>
                    <a:gd name="T51" fmla="*/ 2147483647 h 576"/>
                    <a:gd name="T52" fmla="*/ 2147483647 w 607"/>
                    <a:gd name="T53" fmla="*/ 2147483647 h 576"/>
                    <a:gd name="T54" fmla="*/ 2147483647 w 607"/>
                    <a:gd name="T55" fmla="*/ 2147483647 h 576"/>
                    <a:gd name="T56" fmla="*/ 2147483647 w 607"/>
                    <a:gd name="T57" fmla="*/ 2147483647 h 576"/>
                    <a:gd name="T58" fmla="*/ 2147483647 w 607"/>
                    <a:gd name="T59" fmla="*/ 2147483647 h 576"/>
                    <a:gd name="T60" fmla="*/ 2147483647 w 607"/>
                    <a:gd name="T61" fmla="*/ 2147483647 h 576"/>
                    <a:gd name="T62" fmla="*/ 2147483647 w 607"/>
                    <a:gd name="T63" fmla="*/ 2147483647 h 576"/>
                    <a:gd name="T64" fmla="*/ 2147483647 w 607"/>
                    <a:gd name="T65" fmla="*/ 2147483647 h 576"/>
                    <a:gd name="T66" fmla="*/ 2147483647 w 607"/>
                    <a:gd name="T67" fmla="*/ 2147483647 h 576"/>
                    <a:gd name="T68" fmla="*/ 2147483647 w 607"/>
                    <a:gd name="T69" fmla="*/ 2147483647 h 576"/>
                    <a:gd name="T70" fmla="*/ 2147483647 w 607"/>
                    <a:gd name="T71" fmla="*/ 2147483647 h 576"/>
                    <a:gd name="T72" fmla="*/ 2147483647 w 607"/>
                    <a:gd name="T73" fmla="*/ 2147483647 h 576"/>
                    <a:gd name="T74" fmla="*/ 2147483647 w 607"/>
                    <a:gd name="T75" fmla="*/ 2147483647 h 576"/>
                    <a:gd name="T76" fmla="*/ 2147483647 w 607"/>
                    <a:gd name="T77" fmla="*/ 2147483647 h 576"/>
                    <a:gd name="T78" fmla="*/ 2147483647 w 607"/>
                    <a:gd name="T79" fmla="*/ 2147483647 h 576"/>
                    <a:gd name="T80" fmla="*/ 2147483647 w 607"/>
                    <a:gd name="T81" fmla="*/ 2147483647 h 576"/>
                    <a:gd name="T82" fmla="*/ 2147483647 w 607"/>
                    <a:gd name="T83" fmla="*/ 2147483647 h 576"/>
                    <a:gd name="T84" fmla="*/ 2147483647 w 607"/>
                    <a:gd name="T85" fmla="*/ 2147483647 h 576"/>
                    <a:gd name="T86" fmla="*/ 2147483647 w 607"/>
                    <a:gd name="T87" fmla="*/ 2147483647 h 576"/>
                    <a:gd name="T88" fmla="*/ 2147483647 w 607"/>
                    <a:gd name="T89" fmla="*/ 2147483647 h 576"/>
                    <a:gd name="T90" fmla="*/ 2147483647 w 607"/>
                    <a:gd name="T91" fmla="*/ 2147483647 h 576"/>
                    <a:gd name="T92" fmla="*/ 2147483647 w 607"/>
                    <a:gd name="T93" fmla="*/ 2147483647 h 576"/>
                    <a:gd name="T94" fmla="*/ 2147483647 w 607"/>
                    <a:gd name="T95" fmla="*/ 2147483647 h 576"/>
                    <a:gd name="T96" fmla="*/ 2147483647 w 607"/>
                    <a:gd name="T97" fmla="*/ 2147483647 h 576"/>
                    <a:gd name="T98" fmla="*/ 2147483647 w 607"/>
                    <a:gd name="T99" fmla="*/ 2147483647 h 576"/>
                    <a:gd name="T100" fmla="*/ 2147483647 w 607"/>
                    <a:gd name="T101" fmla="*/ 2147483647 h 576"/>
                    <a:gd name="T102" fmla="*/ 2147483647 w 607"/>
                    <a:gd name="T103" fmla="*/ 2147483647 h 576"/>
                    <a:gd name="T104" fmla="*/ 2147483647 w 607"/>
                    <a:gd name="T105" fmla="*/ 2147483647 h 576"/>
                    <a:gd name="T106" fmla="*/ 2147483647 w 607"/>
                    <a:gd name="T107" fmla="*/ 2147483647 h 576"/>
                    <a:gd name="T108" fmla="*/ 2147483647 w 607"/>
                    <a:gd name="T109" fmla="*/ 2147483647 h 576"/>
                    <a:gd name="T110" fmla="*/ 2147483647 w 607"/>
                    <a:gd name="T111" fmla="*/ 2147483647 h 576"/>
                    <a:gd name="T112" fmla="*/ 2147483647 w 607"/>
                    <a:gd name="T113" fmla="*/ 2147483647 h 5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7"/>
                    <a:gd name="T172" fmla="*/ 0 h 576"/>
                    <a:gd name="T173" fmla="*/ 607 w 607"/>
                    <a:gd name="T174" fmla="*/ 576 h 5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7" h="576">
                      <a:moveTo>
                        <a:pt x="355" y="24"/>
                      </a:moveTo>
                      <a:lnTo>
                        <a:pt x="355" y="18"/>
                      </a:lnTo>
                      <a:lnTo>
                        <a:pt x="353" y="16"/>
                      </a:lnTo>
                      <a:lnTo>
                        <a:pt x="353" y="12"/>
                      </a:lnTo>
                      <a:lnTo>
                        <a:pt x="351" y="10"/>
                      </a:lnTo>
                      <a:lnTo>
                        <a:pt x="349" y="10"/>
                      </a:lnTo>
                      <a:lnTo>
                        <a:pt x="346" y="12"/>
                      </a:lnTo>
                      <a:lnTo>
                        <a:pt x="344" y="14"/>
                      </a:lnTo>
                      <a:lnTo>
                        <a:pt x="342" y="14"/>
                      </a:lnTo>
                      <a:lnTo>
                        <a:pt x="338" y="14"/>
                      </a:lnTo>
                      <a:lnTo>
                        <a:pt x="338" y="10"/>
                      </a:lnTo>
                      <a:lnTo>
                        <a:pt x="336" y="8"/>
                      </a:lnTo>
                      <a:lnTo>
                        <a:pt x="334" y="8"/>
                      </a:lnTo>
                      <a:lnTo>
                        <a:pt x="330" y="6"/>
                      </a:lnTo>
                      <a:lnTo>
                        <a:pt x="328" y="8"/>
                      </a:lnTo>
                      <a:lnTo>
                        <a:pt x="326" y="8"/>
                      </a:lnTo>
                      <a:lnTo>
                        <a:pt x="324" y="8"/>
                      </a:lnTo>
                      <a:lnTo>
                        <a:pt x="323" y="4"/>
                      </a:lnTo>
                      <a:lnTo>
                        <a:pt x="323" y="2"/>
                      </a:lnTo>
                      <a:lnTo>
                        <a:pt x="321" y="0"/>
                      </a:lnTo>
                      <a:lnTo>
                        <a:pt x="319" y="0"/>
                      </a:lnTo>
                      <a:lnTo>
                        <a:pt x="317" y="2"/>
                      </a:lnTo>
                      <a:lnTo>
                        <a:pt x="315" y="4"/>
                      </a:lnTo>
                      <a:lnTo>
                        <a:pt x="311" y="4"/>
                      </a:lnTo>
                      <a:lnTo>
                        <a:pt x="307" y="4"/>
                      </a:lnTo>
                      <a:lnTo>
                        <a:pt x="307" y="6"/>
                      </a:lnTo>
                      <a:lnTo>
                        <a:pt x="307" y="10"/>
                      </a:lnTo>
                      <a:lnTo>
                        <a:pt x="305" y="14"/>
                      </a:lnTo>
                      <a:lnTo>
                        <a:pt x="305" y="18"/>
                      </a:lnTo>
                      <a:lnTo>
                        <a:pt x="301" y="20"/>
                      </a:lnTo>
                      <a:lnTo>
                        <a:pt x="299" y="18"/>
                      </a:lnTo>
                      <a:lnTo>
                        <a:pt x="296" y="18"/>
                      </a:lnTo>
                      <a:lnTo>
                        <a:pt x="292" y="18"/>
                      </a:lnTo>
                      <a:lnTo>
                        <a:pt x="290" y="20"/>
                      </a:lnTo>
                      <a:lnTo>
                        <a:pt x="288" y="20"/>
                      </a:lnTo>
                      <a:lnTo>
                        <a:pt x="284" y="22"/>
                      </a:lnTo>
                      <a:lnTo>
                        <a:pt x="282" y="24"/>
                      </a:lnTo>
                      <a:lnTo>
                        <a:pt x="278" y="27"/>
                      </a:lnTo>
                      <a:lnTo>
                        <a:pt x="275" y="29"/>
                      </a:lnTo>
                      <a:lnTo>
                        <a:pt x="271" y="33"/>
                      </a:lnTo>
                      <a:lnTo>
                        <a:pt x="267" y="35"/>
                      </a:lnTo>
                      <a:lnTo>
                        <a:pt x="265" y="35"/>
                      </a:lnTo>
                      <a:lnTo>
                        <a:pt x="265" y="39"/>
                      </a:lnTo>
                      <a:lnTo>
                        <a:pt x="263" y="43"/>
                      </a:lnTo>
                      <a:lnTo>
                        <a:pt x="261" y="45"/>
                      </a:lnTo>
                      <a:lnTo>
                        <a:pt x="257" y="48"/>
                      </a:lnTo>
                      <a:lnTo>
                        <a:pt x="248" y="60"/>
                      </a:lnTo>
                      <a:lnTo>
                        <a:pt x="242" y="66"/>
                      </a:lnTo>
                      <a:lnTo>
                        <a:pt x="240" y="68"/>
                      </a:lnTo>
                      <a:lnTo>
                        <a:pt x="238" y="72"/>
                      </a:lnTo>
                      <a:lnTo>
                        <a:pt x="232" y="77"/>
                      </a:lnTo>
                      <a:lnTo>
                        <a:pt x="230" y="81"/>
                      </a:lnTo>
                      <a:lnTo>
                        <a:pt x="230" y="83"/>
                      </a:lnTo>
                      <a:lnTo>
                        <a:pt x="228" y="85"/>
                      </a:lnTo>
                      <a:lnTo>
                        <a:pt x="223" y="93"/>
                      </a:lnTo>
                      <a:lnTo>
                        <a:pt x="219" y="98"/>
                      </a:lnTo>
                      <a:lnTo>
                        <a:pt x="217" y="100"/>
                      </a:lnTo>
                      <a:lnTo>
                        <a:pt x="215" y="100"/>
                      </a:lnTo>
                      <a:lnTo>
                        <a:pt x="213" y="100"/>
                      </a:lnTo>
                      <a:lnTo>
                        <a:pt x="211" y="100"/>
                      </a:lnTo>
                      <a:lnTo>
                        <a:pt x="207" y="98"/>
                      </a:lnTo>
                      <a:lnTo>
                        <a:pt x="204" y="98"/>
                      </a:lnTo>
                      <a:lnTo>
                        <a:pt x="202" y="96"/>
                      </a:lnTo>
                      <a:lnTo>
                        <a:pt x="202" y="95"/>
                      </a:lnTo>
                      <a:lnTo>
                        <a:pt x="200" y="93"/>
                      </a:lnTo>
                      <a:lnTo>
                        <a:pt x="198" y="91"/>
                      </a:lnTo>
                      <a:lnTo>
                        <a:pt x="196" y="89"/>
                      </a:lnTo>
                      <a:lnTo>
                        <a:pt x="196" y="87"/>
                      </a:lnTo>
                      <a:lnTo>
                        <a:pt x="194" y="85"/>
                      </a:lnTo>
                      <a:lnTo>
                        <a:pt x="192" y="83"/>
                      </a:lnTo>
                      <a:lnTo>
                        <a:pt x="190" y="83"/>
                      </a:lnTo>
                      <a:lnTo>
                        <a:pt x="186" y="81"/>
                      </a:lnTo>
                      <a:lnTo>
                        <a:pt x="182" y="79"/>
                      </a:lnTo>
                      <a:lnTo>
                        <a:pt x="181" y="81"/>
                      </a:lnTo>
                      <a:lnTo>
                        <a:pt x="179" y="81"/>
                      </a:lnTo>
                      <a:lnTo>
                        <a:pt x="173" y="81"/>
                      </a:lnTo>
                      <a:lnTo>
                        <a:pt x="171" y="81"/>
                      </a:lnTo>
                      <a:lnTo>
                        <a:pt x="167" y="77"/>
                      </a:lnTo>
                      <a:lnTo>
                        <a:pt x="167" y="75"/>
                      </a:lnTo>
                      <a:lnTo>
                        <a:pt x="165" y="73"/>
                      </a:lnTo>
                      <a:lnTo>
                        <a:pt x="165" y="68"/>
                      </a:lnTo>
                      <a:lnTo>
                        <a:pt x="163" y="68"/>
                      </a:lnTo>
                      <a:lnTo>
                        <a:pt x="163" y="64"/>
                      </a:lnTo>
                      <a:lnTo>
                        <a:pt x="163" y="58"/>
                      </a:lnTo>
                      <a:lnTo>
                        <a:pt x="161" y="58"/>
                      </a:lnTo>
                      <a:lnTo>
                        <a:pt x="159" y="56"/>
                      </a:lnTo>
                      <a:lnTo>
                        <a:pt x="159" y="52"/>
                      </a:lnTo>
                      <a:lnTo>
                        <a:pt x="159" y="50"/>
                      </a:lnTo>
                      <a:lnTo>
                        <a:pt x="159" y="47"/>
                      </a:lnTo>
                      <a:lnTo>
                        <a:pt x="159" y="45"/>
                      </a:lnTo>
                      <a:lnTo>
                        <a:pt x="157" y="39"/>
                      </a:lnTo>
                      <a:lnTo>
                        <a:pt x="157" y="37"/>
                      </a:lnTo>
                      <a:lnTo>
                        <a:pt x="159" y="31"/>
                      </a:lnTo>
                      <a:lnTo>
                        <a:pt x="159" y="29"/>
                      </a:lnTo>
                      <a:lnTo>
                        <a:pt x="159" y="27"/>
                      </a:lnTo>
                      <a:lnTo>
                        <a:pt x="159" y="22"/>
                      </a:lnTo>
                      <a:lnTo>
                        <a:pt x="154" y="20"/>
                      </a:lnTo>
                      <a:lnTo>
                        <a:pt x="152" y="18"/>
                      </a:lnTo>
                      <a:lnTo>
                        <a:pt x="150" y="16"/>
                      </a:lnTo>
                      <a:lnTo>
                        <a:pt x="146" y="12"/>
                      </a:lnTo>
                      <a:lnTo>
                        <a:pt x="142" y="8"/>
                      </a:lnTo>
                      <a:lnTo>
                        <a:pt x="142" y="6"/>
                      </a:lnTo>
                      <a:lnTo>
                        <a:pt x="140" y="4"/>
                      </a:lnTo>
                      <a:lnTo>
                        <a:pt x="138" y="4"/>
                      </a:lnTo>
                      <a:lnTo>
                        <a:pt x="136" y="4"/>
                      </a:lnTo>
                      <a:lnTo>
                        <a:pt x="134" y="4"/>
                      </a:lnTo>
                      <a:lnTo>
                        <a:pt x="131" y="4"/>
                      </a:lnTo>
                      <a:lnTo>
                        <a:pt x="127" y="4"/>
                      </a:lnTo>
                      <a:lnTo>
                        <a:pt x="121" y="2"/>
                      </a:lnTo>
                      <a:lnTo>
                        <a:pt x="119" y="2"/>
                      </a:lnTo>
                      <a:lnTo>
                        <a:pt x="117" y="2"/>
                      </a:lnTo>
                      <a:lnTo>
                        <a:pt x="115" y="4"/>
                      </a:lnTo>
                      <a:lnTo>
                        <a:pt x="113" y="6"/>
                      </a:lnTo>
                      <a:lnTo>
                        <a:pt x="111" y="6"/>
                      </a:lnTo>
                      <a:lnTo>
                        <a:pt x="111" y="10"/>
                      </a:lnTo>
                      <a:lnTo>
                        <a:pt x="110" y="14"/>
                      </a:lnTo>
                      <a:lnTo>
                        <a:pt x="108" y="16"/>
                      </a:lnTo>
                      <a:lnTo>
                        <a:pt x="108" y="18"/>
                      </a:lnTo>
                      <a:lnTo>
                        <a:pt x="106" y="24"/>
                      </a:lnTo>
                      <a:lnTo>
                        <a:pt x="106" y="29"/>
                      </a:lnTo>
                      <a:lnTo>
                        <a:pt x="106" y="35"/>
                      </a:lnTo>
                      <a:lnTo>
                        <a:pt x="106" y="41"/>
                      </a:lnTo>
                      <a:lnTo>
                        <a:pt x="106" y="50"/>
                      </a:lnTo>
                      <a:lnTo>
                        <a:pt x="104" y="50"/>
                      </a:lnTo>
                      <a:lnTo>
                        <a:pt x="104" y="56"/>
                      </a:lnTo>
                      <a:lnTo>
                        <a:pt x="102" y="60"/>
                      </a:lnTo>
                      <a:lnTo>
                        <a:pt x="100" y="62"/>
                      </a:lnTo>
                      <a:lnTo>
                        <a:pt x="98" y="62"/>
                      </a:lnTo>
                      <a:lnTo>
                        <a:pt x="98" y="64"/>
                      </a:lnTo>
                      <a:lnTo>
                        <a:pt x="98" y="66"/>
                      </a:lnTo>
                      <a:lnTo>
                        <a:pt x="96" y="68"/>
                      </a:lnTo>
                      <a:lnTo>
                        <a:pt x="94" y="70"/>
                      </a:lnTo>
                      <a:lnTo>
                        <a:pt x="94" y="72"/>
                      </a:lnTo>
                      <a:lnTo>
                        <a:pt x="90" y="73"/>
                      </a:lnTo>
                      <a:lnTo>
                        <a:pt x="88" y="73"/>
                      </a:lnTo>
                      <a:lnTo>
                        <a:pt x="86" y="81"/>
                      </a:lnTo>
                      <a:lnTo>
                        <a:pt x="83" y="89"/>
                      </a:lnTo>
                      <a:lnTo>
                        <a:pt x="83" y="91"/>
                      </a:lnTo>
                      <a:lnTo>
                        <a:pt x="81" y="96"/>
                      </a:lnTo>
                      <a:lnTo>
                        <a:pt x="77" y="108"/>
                      </a:lnTo>
                      <a:lnTo>
                        <a:pt x="73" y="116"/>
                      </a:lnTo>
                      <a:lnTo>
                        <a:pt x="75" y="118"/>
                      </a:lnTo>
                      <a:lnTo>
                        <a:pt x="75" y="120"/>
                      </a:lnTo>
                      <a:lnTo>
                        <a:pt x="73" y="121"/>
                      </a:lnTo>
                      <a:lnTo>
                        <a:pt x="69" y="123"/>
                      </a:lnTo>
                      <a:lnTo>
                        <a:pt x="67" y="125"/>
                      </a:lnTo>
                      <a:lnTo>
                        <a:pt x="63" y="129"/>
                      </a:lnTo>
                      <a:lnTo>
                        <a:pt x="65" y="131"/>
                      </a:lnTo>
                      <a:lnTo>
                        <a:pt x="58" y="131"/>
                      </a:lnTo>
                      <a:lnTo>
                        <a:pt x="54" y="135"/>
                      </a:lnTo>
                      <a:lnTo>
                        <a:pt x="50" y="137"/>
                      </a:lnTo>
                      <a:lnTo>
                        <a:pt x="48" y="141"/>
                      </a:lnTo>
                      <a:lnTo>
                        <a:pt x="46" y="141"/>
                      </a:lnTo>
                      <a:lnTo>
                        <a:pt x="42" y="143"/>
                      </a:lnTo>
                      <a:lnTo>
                        <a:pt x="40" y="146"/>
                      </a:lnTo>
                      <a:lnTo>
                        <a:pt x="40" y="150"/>
                      </a:lnTo>
                      <a:lnTo>
                        <a:pt x="39" y="160"/>
                      </a:lnTo>
                      <a:lnTo>
                        <a:pt x="37" y="166"/>
                      </a:lnTo>
                      <a:lnTo>
                        <a:pt x="33" y="173"/>
                      </a:lnTo>
                      <a:lnTo>
                        <a:pt x="31" y="175"/>
                      </a:lnTo>
                      <a:lnTo>
                        <a:pt x="29" y="181"/>
                      </a:lnTo>
                      <a:lnTo>
                        <a:pt x="27" y="191"/>
                      </a:lnTo>
                      <a:lnTo>
                        <a:pt x="25" y="196"/>
                      </a:lnTo>
                      <a:lnTo>
                        <a:pt x="23" y="196"/>
                      </a:lnTo>
                      <a:lnTo>
                        <a:pt x="15" y="219"/>
                      </a:lnTo>
                      <a:lnTo>
                        <a:pt x="14" y="225"/>
                      </a:lnTo>
                      <a:lnTo>
                        <a:pt x="14" y="231"/>
                      </a:lnTo>
                      <a:lnTo>
                        <a:pt x="10" y="242"/>
                      </a:lnTo>
                      <a:lnTo>
                        <a:pt x="8" y="248"/>
                      </a:lnTo>
                      <a:lnTo>
                        <a:pt x="4" y="256"/>
                      </a:lnTo>
                      <a:lnTo>
                        <a:pt x="2" y="260"/>
                      </a:lnTo>
                      <a:lnTo>
                        <a:pt x="2" y="262"/>
                      </a:lnTo>
                      <a:lnTo>
                        <a:pt x="0" y="267"/>
                      </a:lnTo>
                      <a:lnTo>
                        <a:pt x="8" y="281"/>
                      </a:lnTo>
                      <a:lnTo>
                        <a:pt x="12" y="290"/>
                      </a:lnTo>
                      <a:lnTo>
                        <a:pt x="12" y="292"/>
                      </a:lnTo>
                      <a:lnTo>
                        <a:pt x="12" y="298"/>
                      </a:lnTo>
                      <a:lnTo>
                        <a:pt x="12" y="302"/>
                      </a:lnTo>
                      <a:lnTo>
                        <a:pt x="10" y="304"/>
                      </a:lnTo>
                      <a:lnTo>
                        <a:pt x="12" y="310"/>
                      </a:lnTo>
                      <a:lnTo>
                        <a:pt x="12" y="313"/>
                      </a:lnTo>
                      <a:lnTo>
                        <a:pt x="12" y="317"/>
                      </a:lnTo>
                      <a:lnTo>
                        <a:pt x="12" y="319"/>
                      </a:lnTo>
                      <a:lnTo>
                        <a:pt x="12" y="321"/>
                      </a:lnTo>
                      <a:lnTo>
                        <a:pt x="14" y="323"/>
                      </a:lnTo>
                      <a:lnTo>
                        <a:pt x="15" y="325"/>
                      </a:lnTo>
                      <a:lnTo>
                        <a:pt x="17" y="327"/>
                      </a:lnTo>
                      <a:lnTo>
                        <a:pt x="19" y="327"/>
                      </a:lnTo>
                      <a:lnTo>
                        <a:pt x="27" y="325"/>
                      </a:lnTo>
                      <a:lnTo>
                        <a:pt x="31" y="325"/>
                      </a:lnTo>
                      <a:lnTo>
                        <a:pt x="35" y="327"/>
                      </a:lnTo>
                      <a:lnTo>
                        <a:pt x="39" y="329"/>
                      </a:lnTo>
                      <a:lnTo>
                        <a:pt x="39" y="331"/>
                      </a:lnTo>
                      <a:lnTo>
                        <a:pt x="40" y="333"/>
                      </a:lnTo>
                      <a:lnTo>
                        <a:pt x="40" y="336"/>
                      </a:lnTo>
                      <a:lnTo>
                        <a:pt x="42" y="340"/>
                      </a:lnTo>
                      <a:lnTo>
                        <a:pt x="42" y="344"/>
                      </a:lnTo>
                      <a:lnTo>
                        <a:pt x="39" y="344"/>
                      </a:lnTo>
                      <a:lnTo>
                        <a:pt x="37" y="342"/>
                      </a:lnTo>
                      <a:lnTo>
                        <a:pt x="33" y="342"/>
                      </a:lnTo>
                      <a:lnTo>
                        <a:pt x="31" y="342"/>
                      </a:lnTo>
                      <a:lnTo>
                        <a:pt x="29" y="340"/>
                      </a:lnTo>
                      <a:lnTo>
                        <a:pt x="27" y="340"/>
                      </a:lnTo>
                      <a:lnTo>
                        <a:pt x="25" y="340"/>
                      </a:lnTo>
                      <a:lnTo>
                        <a:pt x="25" y="344"/>
                      </a:lnTo>
                      <a:lnTo>
                        <a:pt x="35" y="348"/>
                      </a:lnTo>
                      <a:lnTo>
                        <a:pt x="42" y="352"/>
                      </a:lnTo>
                      <a:lnTo>
                        <a:pt x="48" y="354"/>
                      </a:lnTo>
                      <a:lnTo>
                        <a:pt x="54" y="358"/>
                      </a:lnTo>
                      <a:lnTo>
                        <a:pt x="60" y="365"/>
                      </a:lnTo>
                      <a:lnTo>
                        <a:pt x="69" y="371"/>
                      </a:lnTo>
                      <a:lnTo>
                        <a:pt x="77" y="375"/>
                      </a:lnTo>
                      <a:lnTo>
                        <a:pt x="86" y="381"/>
                      </a:lnTo>
                      <a:lnTo>
                        <a:pt x="90" y="383"/>
                      </a:lnTo>
                      <a:lnTo>
                        <a:pt x="96" y="386"/>
                      </a:lnTo>
                      <a:lnTo>
                        <a:pt x="96" y="384"/>
                      </a:lnTo>
                      <a:lnTo>
                        <a:pt x="96" y="383"/>
                      </a:lnTo>
                      <a:lnTo>
                        <a:pt x="98" y="384"/>
                      </a:lnTo>
                      <a:lnTo>
                        <a:pt x="102" y="386"/>
                      </a:lnTo>
                      <a:lnTo>
                        <a:pt x="104" y="388"/>
                      </a:lnTo>
                      <a:lnTo>
                        <a:pt x="110" y="390"/>
                      </a:lnTo>
                      <a:lnTo>
                        <a:pt x="113" y="392"/>
                      </a:lnTo>
                      <a:lnTo>
                        <a:pt x="117" y="394"/>
                      </a:lnTo>
                      <a:lnTo>
                        <a:pt x="119" y="394"/>
                      </a:lnTo>
                      <a:lnTo>
                        <a:pt x="121" y="396"/>
                      </a:lnTo>
                      <a:lnTo>
                        <a:pt x="123" y="398"/>
                      </a:lnTo>
                      <a:lnTo>
                        <a:pt x="127" y="398"/>
                      </a:lnTo>
                      <a:lnTo>
                        <a:pt x="127" y="400"/>
                      </a:lnTo>
                      <a:lnTo>
                        <a:pt x="127" y="402"/>
                      </a:lnTo>
                      <a:lnTo>
                        <a:pt x="125" y="402"/>
                      </a:lnTo>
                      <a:lnTo>
                        <a:pt x="119" y="400"/>
                      </a:lnTo>
                      <a:lnTo>
                        <a:pt x="117" y="398"/>
                      </a:lnTo>
                      <a:lnTo>
                        <a:pt x="113" y="396"/>
                      </a:lnTo>
                      <a:lnTo>
                        <a:pt x="111" y="394"/>
                      </a:lnTo>
                      <a:lnTo>
                        <a:pt x="110" y="394"/>
                      </a:lnTo>
                      <a:lnTo>
                        <a:pt x="108" y="392"/>
                      </a:lnTo>
                      <a:lnTo>
                        <a:pt x="106" y="390"/>
                      </a:lnTo>
                      <a:lnTo>
                        <a:pt x="102" y="388"/>
                      </a:lnTo>
                      <a:lnTo>
                        <a:pt x="98" y="388"/>
                      </a:lnTo>
                      <a:lnTo>
                        <a:pt x="104" y="390"/>
                      </a:lnTo>
                      <a:lnTo>
                        <a:pt x="110" y="394"/>
                      </a:lnTo>
                      <a:lnTo>
                        <a:pt x="113" y="398"/>
                      </a:lnTo>
                      <a:lnTo>
                        <a:pt x="119" y="402"/>
                      </a:lnTo>
                      <a:lnTo>
                        <a:pt x="123" y="404"/>
                      </a:lnTo>
                      <a:lnTo>
                        <a:pt x="127" y="406"/>
                      </a:lnTo>
                      <a:lnTo>
                        <a:pt x="129" y="406"/>
                      </a:lnTo>
                      <a:lnTo>
                        <a:pt x="131" y="404"/>
                      </a:lnTo>
                      <a:lnTo>
                        <a:pt x="131" y="406"/>
                      </a:lnTo>
                      <a:lnTo>
                        <a:pt x="131" y="407"/>
                      </a:lnTo>
                      <a:lnTo>
                        <a:pt x="134" y="409"/>
                      </a:lnTo>
                      <a:lnTo>
                        <a:pt x="140" y="417"/>
                      </a:lnTo>
                      <a:lnTo>
                        <a:pt x="146" y="425"/>
                      </a:lnTo>
                      <a:lnTo>
                        <a:pt x="152" y="429"/>
                      </a:lnTo>
                      <a:lnTo>
                        <a:pt x="156" y="434"/>
                      </a:lnTo>
                      <a:lnTo>
                        <a:pt x="161" y="440"/>
                      </a:lnTo>
                      <a:lnTo>
                        <a:pt x="167" y="446"/>
                      </a:lnTo>
                      <a:lnTo>
                        <a:pt x="169" y="446"/>
                      </a:lnTo>
                      <a:lnTo>
                        <a:pt x="173" y="450"/>
                      </a:lnTo>
                      <a:lnTo>
                        <a:pt x="177" y="454"/>
                      </a:lnTo>
                      <a:lnTo>
                        <a:pt x="181" y="455"/>
                      </a:lnTo>
                      <a:lnTo>
                        <a:pt x="184" y="457"/>
                      </a:lnTo>
                      <a:lnTo>
                        <a:pt x="188" y="459"/>
                      </a:lnTo>
                      <a:lnTo>
                        <a:pt x="188" y="461"/>
                      </a:lnTo>
                      <a:lnTo>
                        <a:pt x="190" y="463"/>
                      </a:lnTo>
                      <a:lnTo>
                        <a:pt x="194" y="463"/>
                      </a:lnTo>
                      <a:lnTo>
                        <a:pt x="196" y="463"/>
                      </a:lnTo>
                      <a:lnTo>
                        <a:pt x="198" y="463"/>
                      </a:lnTo>
                      <a:lnTo>
                        <a:pt x="200" y="461"/>
                      </a:lnTo>
                      <a:lnTo>
                        <a:pt x="204" y="463"/>
                      </a:lnTo>
                      <a:lnTo>
                        <a:pt x="205" y="465"/>
                      </a:lnTo>
                      <a:lnTo>
                        <a:pt x="209" y="467"/>
                      </a:lnTo>
                      <a:lnTo>
                        <a:pt x="209" y="469"/>
                      </a:lnTo>
                      <a:lnTo>
                        <a:pt x="213" y="469"/>
                      </a:lnTo>
                      <a:lnTo>
                        <a:pt x="213" y="471"/>
                      </a:lnTo>
                      <a:lnTo>
                        <a:pt x="215" y="475"/>
                      </a:lnTo>
                      <a:lnTo>
                        <a:pt x="217" y="477"/>
                      </a:lnTo>
                      <a:lnTo>
                        <a:pt x="221" y="477"/>
                      </a:lnTo>
                      <a:lnTo>
                        <a:pt x="223" y="478"/>
                      </a:lnTo>
                      <a:lnTo>
                        <a:pt x="223" y="477"/>
                      </a:lnTo>
                      <a:lnTo>
                        <a:pt x="221" y="475"/>
                      </a:lnTo>
                      <a:lnTo>
                        <a:pt x="219" y="473"/>
                      </a:lnTo>
                      <a:lnTo>
                        <a:pt x="219" y="471"/>
                      </a:lnTo>
                      <a:lnTo>
                        <a:pt x="221" y="471"/>
                      </a:lnTo>
                      <a:lnTo>
                        <a:pt x="223" y="471"/>
                      </a:lnTo>
                      <a:lnTo>
                        <a:pt x="223" y="473"/>
                      </a:lnTo>
                      <a:lnTo>
                        <a:pt x="223" y="477"/>
                      </a:lnTo>
                      <a:lnTo>
                        <a:pt x="225" y="477"/>
                      </a:lnTo>
                      <a:lnTo>
                        <a:pt x="227" y="477"/>
                      </a:lnTo>
                      <a:lnTo>
                        <a:pt x="228" y="478"/>
                      </a:lnTo>
                      <a:lnTo>
                        <a:pt x="230" y="480"/>
                      </a:lnTo>
                      <a:lnTo>
                        <a:pt x="232" y="480"/>
                      </a:lnTo>
                      <a:lnTo>
                        <a:pt x="234" y="480"/>
                      </a:lnTo>
                      <a:lnTo>
                        <a:pt x="234" y="478"/>
                      </a:lnTo>
                      <a:lnTo>
                        <a:pt x="236" y="478"/>
                      </a:lnTo>
                      <a:lnTo>
                        <a:pt x="238" y="478"/>
                      </a:lnTo>
                      <a:lnTo>
                        <a:pt x="240" y="480"/>
                      </a:lnTo>
                      <a:lnTo>
                        <a:pt x="240" y="482"/>
                      </a:lnTo>
                      <a:lnTo>
                        <a:pt x="240" y="484"/>
                      </a:lnTo>
                      <a:lnTo>
                        <a:pt x="240" y="486"/>
                      </a:lnTo>
                      <a:lnTo>
                        <a:pt x="240" y="488"/>
                      </a:lnTo>
                      <a:lnTo>
                        <a:pt x="242" y="490"/>
                      </a:lnTo>
                      <a:lnTo>
                        <a:pt x="244" y="490"/>
                      </a:lnTo>
                      <a:lnTo>
                        <a:pt x="244" y="492"/>
                      </a:lnTo>
                      <a:lnTo>
                        <a:pt x="244" y="494"/>
                      </a:lnTo>
                      <a:lnTo>
                        <a:pt x="242" y="496"/>
                      </a:lnTo>
                      <a:lnTo>
                        <a:pt x="240" y="496"/>
                      </a:lnTo>
                      <a:lnTo>
                        <a:pt x="240" y="492"/>
                      </a:lnTo>
                      <a:lnTo>
                        <a:pt x="236" y="488"/>
                      </a:lnTo>
                      <a:lnTo>
                        <a:pt x="236" y="486"/>
                      </a:lnTo>
                      <a:lnTo>
                        <a:pt x="234" y="484"/>
                      </a:lnTo>
                      <a:lnTo>
                        <a:pt x="234" y="482"/>
                      </a:lnTo>
                      <a:lnTo>
                        <a:pt x="232" y="482"/>
                      </a:lnTo>
                      <a:lnTo>
                        <a:pt x="228" y="482"/>
                      </a:lnTo>
                      <a:lnTo>
                        <a:pt x="227" y="482"/>
                      </a:lnTo>
                      <a:lnTo>
                        <a:pt x="223" y="482"/>
                      </a:lnTo>
                      <a:lnTo>
                        <a:pt x="221" y="480"/>
                      </a:lnTo>
                      <a:lnTo>
                        <a:pt x="221" y="484"/>
                      </a:lnTo>
                      <a:lnTo>
                        <a:pt x="221" y="486"/>
                      </a:lnTo>
                      <a:lnTo>
                        <a:pt x="223" y="488"/>
                      </a:lnTo>
                      <a:lnTo>
                        <a:pt x="227" y="490"/>
                      </a:lnTo>
                      <a:lnTo>
                        <a:pt x="228" y="492"/>
                      </a:lnTo>
                      <a:lnTo>
                        <a:pt x="227" y="492"/>
                      </a:lnTo>
                      <a:lnTo>
                        <a:pt x="225" y="492"/>
                      </a:lnTo>
                      <a:lnTo>
                        <a:pt x="227" y="494"/>
                      </a:lnTo>
                      <a:lnTo>
                        <a:pt x="228" y="496"/>
                      </a:lnTo>
                      <a:lnTo>
                        <a:pt x="232" y="498"/>
                      </a:lnTo>
                      <a:lnTo>
                        <a:pt x="240" y="503"/>
                      </a:lnTo>
                      <a:lnTo>
                        <a:pt x="242" y="505"/>
                      </a:lnTo>
                      <a:lnTo>
                        <a:pt x="244" y="507"/>
                      </a:lnTo>
                      <a:lnTo>
                        <a:pt x="248" y="509"/>
                      </a:lnTo>
                      <a:lnTo>
                        <a:pt x="252" y="515"/>
                      </a:lnTo>
                      <a:lnTo>
                        <a:pt x="253" y="517"/>
                      </a:lnTo>
                      <a:lnTo>
                        <a:pt x="257" y="517"/>
                      </a:lnTo>
                      <a:lnTo>
                        <a:pt x="259" y="515"/>
                      </a:lnTo>
                      <a:lnTo>
                        <a:pt x="261" y="515"/>
                      </a:lnTo>
                      <a:lnTo>
                        <a:pt x="261" y="519"/>
                      </a:lnTo>
                      <a:lnTo>
                        <a:pt x="261" y="521"/>
                      </a:lnTo>
                      <a:lnTo>
                        <a:pt x="269" y="526"/>
                      </a:lnTo>
                      <a:lnTo>
                        <a:pt x="273" y="530"/>
                      </a:lnTo>
                      <a:lnTo>
                        <a:pt x="275" y="532"/>
                      </a:lnTo>
                      <a:lnTo>
                        <a:pt x="276" y="532"/>
                      </a:lnTo>
                      <a:lnTo>
                        <a:pt x="276" y="536"/>
                      </a:lnTo>
                      <a:lnTo>
                        <a:pt x="278" y="538"/>
                      </a:lnTo>
                      <a:lnTo>
                        <a:pt x="282" y="540"/>
                      </a:lnTo>
                      <a:lnTo>
                        <a:pt x="284" y="542"/>
                      </a:lnTo>
                      <a:lnTo>
                        <a:pt x="286" y="544"/>
                      </a:lnTo>
                      <a:lnTo>
                        <a:pt x="290" y="546"/>
                      </a:lnTo>
                      <a:lnTo>
                        <a:pt x="294" y="550"/>
                      </a:lnTo>
                      <a:lnTo>
                        <a:pt x="296" y="551"/>
                      </a:lnTo>
                      <a:lnTo>
                        <a:pt x="301" y="555"/>
                      </a:lnTo>
                      <a:lnTo>
                        <a:pt x="303" y="559"/>
                      </a:lnTo>
                      <a:lnTo>
                        <a:pt x="307" y="561"/>
                      </a:lnTo>
                      <a:lnTo>
                        <a:pt x="309" y="565"/>
                      </a:lnTo>
                      <a:lnTo>
                        <a:pt x="313" y="569"/>
                      </a:lnTo>
                      <a:lnTo>
                        <a:pt x="317" y="573"/>
                      </a:lnTo>
                      <a:lnTo>
                        <a:pt x="321" y="574"/>
                      </a:lnTo>
                      <a:lnTo>
                        <a:pt x="326" y="576"/>
                      </a:lnTo>
                      <a:lnTo>
                        <a:pt x="332" y="565"/>
                      </a:lnTo>
                      <a:lnTo>
                        <a:pt x="340" y="546"/>
                      </a:lnTo>
                      <a:lnTo>
                        <a:pt x="338" y="538"/>
                      </a:lnTo>
                      <a:lnTo>
                        <a:pt x="336" y="534"/>
                      </a:lnTo>
                      <a:lnTo>
                        <a:pt x="332" y="528"/>
                      </a:lnTo>
                      <a:lnTo>
                        <a:pt x="334" y="526"/>
                      </a:lnTo>
                      <a:lnTo>
                        <a:pt x="338" y="523"/>
                      </a:lnTo>
                      <a:lnTo>
                        <a:pt x="336" y="511"/>
                      </a:lnTo>
                      <a:lnTo>
                        <a:pt x="338" y="503"/>
                      </a:lnTo>
                      <a:lnTo>
                        <a:pt x="338" y="500"/>
                      </a:lnTo>
                      <a:lnTo>
                        <a:pt x="344" y="492"/>
                      </a:lnTo>
                      <a:lnTo>
                        <a:pt x="347" y="484"/>
                      </a:lnTo>
                      <a:lnTo>
                        <a:pt x="347" y="475"/>
                      </a:lnTo>
                      <a:lnTo>
                        <a:pt x="340" y="461"/>
                      </a:lnTo>
                      <a:lnTo>
                        <a:pt x="336" y="454"/>
                      </a:lnTo>
                      <a:lnTo>
                        <a:pt x="334" y="452"/>
                      </a:lnTo>
                      <a:lnTo>
                        <a:pt x="332" y="432"/>
                      </a:lnTo>
                      <a:lnTo>
                        <a:pt x="353" y="390"/>
                      </a:lnTo>
                      <a:lnTo>
                        <a:pt x="372" y="352"/>
                      </a:lnTo>
                      <a:lnTo>
                        <a:pt x="394" y="311"/>
                      </a:lnTo>
                      <a:lnTo>
                        <a:pt x="426" y="310"/>
                      </a:lnTo>
                      <a:lnTo>
                        <a:pt x="491" y="304"/>
                      </a:lnTo>
                      <a:lnTo>
                        <a:pt x="601" y="296"/>
                      </a:lnTo>
                      <a:lnTo>
                        <a:pt x="603" y="287"/>
                      </a:lnTo>
                      <a:lnTo>
                        <a:pt x="601" y="269"/>
                      </a:lnTo>
                      <a:lnTo>
                        <a:pt x="601" y="258"/>
                      </a:lnTo>
                      <a:lnTo>
                        <a:pt x="605" y="248"/>
                      </a:lnTo>
                      <a:lnTo>
                        <a:pt x="607" y="239"/>
                      </a:lnTo>
                      <a:lnTo>
                        <a:pt x="597" y="235"/>
                      </a:lnTo>
                      <a:lnTo>
                        <a:pt x="578" y="229"/>
                      </a:lnTo>
                      <a:lnTo>
                        <a:pt x="562" y="214"/>
                      </a:lnTo>
                      <a:lnTo>
                        <a:pt x="555" y="194"/>
                      </a:lnTo>
                      <a:lnTo>
                        <a:pt x="526" y="177"/>
                      </a:lnTo>
                      <a:lnTo>
                        <a:pt x="511" y="169"/>
                      </a:lnTo>
                      <a:lnTo>
                        <a:pt x="499" y="166"/>
                      </a:lnTo>
                      <a:lnTo>
                        <a:pt x="491" y="162"/>
                      </a:lnTo>
                      <a:lnTo>
                        <a:pt x="476" y="144"/>
                      </a:lnTo>
                      <a:lnTo>
                        <a:pt x="465" y="143"/>
                      </a:lnTo>
                      <a:lnTo>
                        <a:pt x="463" y="139"/>
                      </a:lnTo>
                      <a:lnTo>
                        <a:pt x="457" y="123"/>
                      </a:lnTo>
                      <a:lnTo>
                        <a:pt x="445" y="116"/>
                      </a:lnTo>
                      <a:lnTo>
                        <a:pt x="430" y="114"/>
                      </a:lnTo>
                      <a:lnTo>
                        <a:pt x="428" y="114"/>
                      </a:lnTo>
                      <a:lnTo>
                        <a:pt x="420" y="108"/>
                      </a:lnTo>
                      <a:lnTo>
                        <a:pt x="418" y="108"/>
                      </a:lnTo>
                      <a:lnTo>
                        <a:pt x="420" y="104"/>
                      </a:lnTo>
                      <a:lnTo>
                        <a:pt x="422" y="104"/>
                      </a:lnTo>
                      <a:lnTo>
                        <a:pt x="422" y="102"/>
                      </a:lnTo>
                      <a:lnTo>
                        <a:pt x="422" y="98"/>
                      </a:lnTo>
                      <a:lnTo>
                        <a:pt x="424" y="96"/>
                      </a:lnTo>
                      <a:lnTo>
                        <a:pt x="426" y="96"/>
                      </a:lnTo>
                      <a:lnTo>
                        <a:pt x="428" y="96"/>
                      </a:lnTo>
                      <a:lnTo>
                        <a:pt x="428" y="95"/>
                      </a:lnTo>
                      <a:lnTo>
                        <a:pt x="426" y="93"/>
                      </a:lnTo>
                      <a:lnTo>
                        <a:pt x="426" y="91"/>
                      </a:lnTo>
                      <a:lnTo>
                        <a:pt x="422" y="91"/>
                      </a:lnTo>
                      <a:lnTo>
                        <a:pt x="422" y="89"/>
                      </a:lnTo>
                      <a:lnTo>
                        <a:pt x="422" y="87"/>
                      </a:lnTo>
                      <a:lnTo>
                        <a:pt x="420" y="85"/>
                      </a:lnTo>
                      <a:lnTo>
                        <a:pt x="418" y="85"/>
                      </a:lnTo>
                      <a:lnTo>
                        <a:pt x="415" y="85"/>
                      </a:lnTo>
                      <a:lnTo>
                        <a:pt x="411" y="85"/>
                      </a:lnTo>
                      <a:lnTo>
                        <a:pt x="407" y="85"/>
                      </a:lnTo>
                      <a:lnTo>
                        <a:pt x="407" y="83"/>
                      </a:lnTo>
                      <a:lnTo>
                        <a:pt x="409" y="81"/>
                      </a:lnTo>
                      <a:lnTo>
                        <a:pt x="407" y="79"/>
                      </a:lnTo>
                      <a:lnTo>
                        <a:pt x="405" y="79"/>
                      </a:lnTo>
                      <a:lnTo>
                        <a:pt x="401" y="77"/>
                      </a:lnTo>
                      <a:lnTo>
                        <a:pt x="399" y="77"/>
                      </a:lnTo>
                      <a:lnTo>
                        <a:pt x="397" y="77"/>
                      </a:lnTo>
                      <a:lnTo>
                        <a:pt x="392" y="77"/>
                      </a:lnTo>
                      <a:lnTo>
                        <a:pt x="388" y="75"/>
                      </a:lnTo>
                      <a:lnTo>
                        <a:pt x="386" y="75"/>
                      </a:lnTo>
                      <a:lnTo>
                        <a:pt x="382" y="75"/>
                      </a:lnTo>
                      <a:lnTo>
                        <a:pt x="380" y="75"/>
                      </a:lnTo>
                      <a:lnTo>
                        <a:pt x="378" y="73"/>
                      </a:lnTo>
                      <a:lnTo>
                        <a:pt x="378" y="72"/>
                      </a:lnTo>
                      <a:lnTo>
                        <a:pt x="376" y="70"/>
                      </a:lnTo>
                      <a:lnTo>
                        <a:pt x="378" y="68"/>
                      </a:lnTo>
                      <a:lnTo>
                        <a:pt x="378" y="66"/>
                      </a:lnTo>
                      <a:lnTo>
                        <a:pt x="380" y="64"/>
                      </a:lnTo>
                      <a:lnTo>
                        <a:pt x="380" y="60"/>
                      </a:lnTo>
                      <a:lnTo>
                        <a:pt x="382" y="58"/>
                      </a:lnTo>
                      <a:lnTo>
                        <a:pt x="382" y="56"/>
                      </a:lnTo>
                      <a:lnTo>
                        <a:pt x="382" y="54"/>
                      </a:lnTo>
                      <a:lnTo>
                        <a:pt x="384" y="52"/>
                      </a:lnTo>
                      <a:lnTo>
                        <a:pt x="382" y="50"/>
                      </a:lnTo>
                      <a:lnTo>
                        <a:pt x="382" y="48"/>
                      </a:lnTo>
                      <a:lnTo>
                        <a:pt x="380" y="47"/>
                      </a:lnTo>
                      <a:lnTo>
                        <a:pt x="380" y="45"/>
                      </a:lnTo>
                      <a:lnTo>
                        <a:pt x="378" y="41"/>
                      </a:lnTo>
                      <a:lnTo>
                        <a:pt x="374" y="39"/>
                      </a:lnTo>
                      <a:lnTo>
                        <a:pt x="372" y="37"/>
                      </a:lnTo>
                      <a:lnTo>
                        <a:pt x="369" y="37"/>
                      </a:lnTo>
                      <a:lnTo>
                        <a:pt x="365" y="37"/>
                      </a:lnTo>
                      <a:lnTo>
                        <a:pt x="361" y="37"/>
                      </a:lnTo>
                      <a:lnTo>
                        <a:pt x="359" y="35"/>
                      </a:lnTo>
                      <a:lnTo>
                        <a:pt x="357" y="35"/>
                      </a:lnTo>
                      <a:lnTo>
                        <a:pt x="357" y="33"/>
                      </a:lnTo>
                      <a:lnTo>
                        <a:pt x="357" y="31"/>
                      </a:lnTo>
                      <a:lnTo>
                        <a:pt x="357" y="29"/>
                      </a:lnTo>
                      <a:lnTo>
                        <a:pt x="355" y="27"/>
                      </a:lnTo>
                      <a:lnTo>
                        <a:pt x="355" y="24"/>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10" name="Freeform 249"/>
                <p:cNvSpPr>
                  <a:spLocks/>
                </p:cNvSpPr>
                <p:nvPr/>
              </p:nvSpPr>
              <p:spPr bwMode="auto">
                <a:xfrm>
                  <a:off x="3160345" y="4015826"/>
                  <a:ext cx="815040" cy="870572"/>
                </a:xfrm>
                <a:custGeom>
                  <a:avLst/>
                  <a:gdLst>
                    <a:gd name="T0" fmla="*/ 2147483647 w 821"/>
                    <a:gd name="T1" fmla="*/ 2147483647 h 865"/>
                    <a:gd name="T2" fmla="*/ 2147483647 w 821"/>
                    <a:gd name="T3" fmla="*/ 2147483647 h 865"/>
                    <a:gd name="T4" fmla="*/ 2147483647 w 821"/>
                    <a:gd name="T5" fmla="*/ 2147483647 h 865"/>
                    <a:gd name="T6" fmla="*/ 2147483647 w 821"/>
                    <a:gd name="T7" fmla="*/ 2147483647 h 865"/>
                    <a:gd name="T8" fmla="*/ 2147483647 w 821"/>
                    <a:gd name="T9" fmla="*/ 2147483647 h 865"/>
                    <a:gd name="T10" fmla="*/ 2147483647 w 821"/>
                    <a:gd name="T11" fmla="*/ 2147483647 h 865"/>
                    <a:gd name="T12" fmla="*/ 2147483647 w 821"/>
                    <a:gd name="T13" fmla="*/ 2147483647 h 865"/>
                    <a:gd name="T14" fmla="*/ 2147483647 w 821"/>
                    <a:gd name="T15" fmla="*/ 2147483647 h 865"/>
                    <a:gd name="T16" fmla="*/ 2147483647 w 821"/>
                    <a:gd name="T17" fmla="*/ 2147483647 h 865"/>
                    <a:gd name="T18" fmla="*/ 2147483647 w 821"/>
                    <a:gd name="T19" fmla="*/ 2147483647 h 865"/>
                    <a:gd name="T20" fmla="*/ 2147483647 w 821"/>
                    <a:gd name="T21" fmla="*/ 2147483647 h 865"/>
                    <a:gd name="T22" fmla="*/ 2147483647 w 821"/>
                    <a:gd name="T23" fmla="*/ 2147483647 h 865"/>
                    <a:gd name="T24" fmla="*/ 2147483647 w 821"/>
                    <a:gd name="T25" fmla="*/ 2147483647 h 865"/>
                    <a:gd name="T26" fmla="*/ 2147483647 w 821"/>
                    <a:gd name="T27" fmla="*/ 2147483647 h 865"/>
                    <a:gd name="T28" fmla="*/ 2147483647 w 821"/>
                    <a:gd name="T29" fmla="*/ 2147483647 h 865"/>
                    <a:gd name="T30" fmla="*/ 2147483647 w 821"/>
                    <a:gd name="T31" fmla="*/ 2147483647 h 865"/>
                    <a:gd name="T32" fmla="*/ 2147483647 w 821"/>
                    <a:gd name="T33" fmla="*/ 2147483647 h 865"/>
                    <a:gd name="T34" fmla="*/ 2147483647 w 821"/>
                    <a:gd name="T35" fmla="*/ 2147483647 h 865"/>
                    <a:gd name="T36" fmla="*/ 2147483647 w 821"/>
                    <a:gd name="T37" fmla="*/ 2147483647 h 865"/>
                    <a:gd name="T38" fmla="*/ 2147483647 w 821"/>
                    <a:gd name="T39" fmla="*/ 2147483647 h 865"/>
                    <a:gd name="T40" fmla="*/ 2147483647 w 821"/>
                    <a:gd name="T41" fmla="*/ 2147483647 h 865"/>
                    <a:gd name="T42" fmla="*/ 2147483647 w 821"/>
                    <a:gd name="T43" fmla="*/ 2147483647 h 865"/>
                    <a:gd name="T44" fmla="*/ 2147483647 w 821"/>
                    <a:gd name="T45" fmla="*/ 2147483647 h 865"/>
                    <a:gd name="T46" fmla="*/ 2147483647 w 821"/>
                    <a:gd name="T47" fmla="*/ 2147483647 h 865"/>
                    <a:gd name="T48" fmla="*/ 2147483647 w 821"/>
                    <a:gd name="T49" fmla="*/ 2147483647 h 865"/>
                    <a:gd name="T50" fmla="*/ 2147483647 w 821"/>
                    <a:gd name="T51" fmla="*/ 2147483647 h 865"/>
                    <a:gd name="T52" fmla="*/ 2147483647 w 821"/>
                    <a:gd name="T53" fmla="*/ 2147483647 h 865"/>
                    <a:gd name="T54" fmla="*/ 2147483647 w 821"/>
                    <a:gd name="T55" fmla="*/ 2147483647 h 865"/>
                    <a:gd name="T56" fmla="*/ 2147483647 w 821"/>
                    <a:gd name="T57" fmla="*/ 2147483647 h 865"/>
                    <a:gd name="T58" fmla="*/ 2147483647 w 821"/>
                    <a:gd name="T59" fmla="*/ 2147483647 h 865"/>
                    <a:gd name="T60" fmla="*/ 2147483647 w 821"/>
                    <a:gd name="T61" fmla="*/ 2147483647 h 865"/>
                    <a:gd name="T62" fmla="*/ 2147483647 w 821"/>
                    <a:gd name="T63" fmla="*/ 2147483647 h 865"/>
                    <a:gd name="T64" fmla="*/ 2147483647 w 821"/>
                    <a:gd name="T65" fmla="*/ 2147483647 h 865"/>
                    <a:gd name="T66" fmla="*/ 2147483647 w 821"/>
                    <a:gd name="T67" fmla="*/ 2147483647 h 865"/>
                    <a:gd name="T68" fmla="*/ 2147483647 w 821"/>
                    <a:gd name="T69" fmla="*/ 2147483647 h 865"/>
                    <a:gd name="T70" fmla="*/ 2147483647 w 821"/>
                    <a:gd name="T71" fmla="*/ 2147483647 h 865"/>
                    <a:gd name="T72" fmla="*/ 2147483647 w 821"/>
                    <a:gd name="T73" fmla="*/ 2147483647 h 865"/>
                    <a:gd name="T74" fmla="*/ 2147483647 w 821"/>
                    <a:gd name="T75" fmla="*/ 2147483647 h 865"/>
                    <a:gd name="T76" fmla="*/ 2147483647 w 821"/>
                    <a:gd name="T77" fmla="*/ 2147483647 h 865"/>
                    <a:gd name="T78" fmla="*/ 2147483647 w 821"/>
                    <a:gd name="T79" fmla="*/ 2147483647 h 865"/>
                    <a:gd name="T80" fmla="*/ 2147483647 w 821"/>
                    <a:gd name="T81" fmla="*/ 2147483647 h 865"/>
                    <a:gd name="T82" fmla="*/ 2147483647 w 821"/>
                    <a:gd name="T83" fmla="*/ 2147483647 h 865"/>
                    <a:gd name="T84" fmla="*/ 2147483647 w 821"/>
                    <a:gd name="T85" fmla="*/ 2147483647 h 865"/>
                    <a:gd name="T86" fmla="*/ 2147483647 w 821"/>
                    <a:gd name="T87" fmla="*/ 2147483647 h 865"/>
                    <a:gd name="T88" fmla="*/ 2147483647 w 821"/>
                    <a:gd name="T89" fmla="*/ 2147483647 h 865"/>
                    <a:gd name="T90" fmla="*/ 2147483647 w 821"/>
                    <a:gd name="T91" fmla="*/ 2147483647 h 865"/>
                    <a:gd name="T92" fmla="*/ 2147483647 w 821"/>
                    <a:gd name="T93" fmla="*/ 2147483647 h 865"/>
                    <a:gd name="T94" fmla="*/ 2147483647 w 821"/>
                    <a:gd name="T95" fmla="*/ 2147483647 h 865"/>
                    <a:gd name="T96" fmla="*/ 2147483647 w 821"/>
                    <a:gd name="T97" fmla="*/ 2147483647 h 865"/>
                    <a:gd name="T98" fmla="*/ 2147483647 w 821"/>
                    <a:gd name="T99" fmla="*/ 2147483647 h 865"/>
                    <a:gd name="T100" fmla="*/ 2147483647 w 821"/>
                    <a:gd name="T101" fmla="*/ 2147483647 h 865"/>
                    <a:gd name="T102" fmla="*/ 2147483647 w 821"/>
                    <a:gd name="T103" fmla="*/ 2147483647 h 865"/>
                    <a:gd name="T104" fmla="*/ 2147483647 w 821"/>
                    <a:gd name="T105" fmla="*/ 2147483647 h 865"/>
                    <a:gd name="T106" fmla="*/ 2147483647 w 821"/>
                    <a:gd name="T107" fmla="*/ 2147483647 h 865"/>
                    <a:gd name="T108" fmla="*/ 2147483647 w 821"/>
                    <a:gd name="T109" fmla="*/ 2147483647 h 865"/>
                    <a:gd name="T110" fmla="*/ 2147483647 w 821"/>
                    <a:gd name="T111" fmla="*/ 2147483647 h 865"/>
                    <a:gd name="T112" fmla="*/ 2147483647 w 821"/>
                    <a:gd name="T113" fmla="*/ 2147483647 h 8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1"/>
                    <a:gd name="T172" fmla="*/ 0 h 865"/>
                    <a:gd name="T173" fmla="*/ 821 w 821"/>
                    <a:gd name="T174" fmla="*/ 865 h 8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1" h="865">
                      <a:moveTo>
                        <a:pt x="643" y="679"/>
                      </a:moveTo>
                      <a:lnTo>
                        <a:pt x="646" y="677"/>
                      </a:lnTo>
                      <a:lnTo>
                        <a:pt x="627" y="648"/>
                      </a:lnTo>
                      <a:lnTo>
                        <a:pt x="600" y="629"/>
                      </a:lnTo>
                      <a:lnTo>
                        <a:pt x="583" y="620"/>
                      </a:lnTo>
                      <a:lnTo>
                        <a:pt x="564" y="600"/>
                      </a:lnTo>
                      <a:lnTo>
                        <a:pt x="541" y="602"/>
                      </a:lnTo>
                      <a:lnTo>
                        <a:pt x="510" y="600"/>
                      </a:lnTo>
                      <a:lnTo>
                        <a:pt x="472" y="591"/>
                      </a:lnTo>
                      <a:lnTo>
                        <a:pt x="493" y="602"/>
                      </a:lnTo>
                      <a:lnTo>
                        <a:pt x="504" y="614"/>
                      </a:lnTo>
                      <a:lnTo>
                        <a:pt x="502" y="616"/>
                      </a:lnTo>
                      <a:lnTo>
                        <a:pt x="489" y="606"/>
                      </a:lnTo>
                      <a:lnTo>
                        <a:pt x="468" y="604"/>
                      </a:lnTo>
                      <a:lnTo>
                        <a:pt x="468" y="612"/>
                      </a:lnTo>
                      <a:lnTo>
                        <a:pt x="462" y="612"/>
                      </a:lnTo>
                      <a:lnTo>
                        <a:pt x="454" y="602"/>
                      </a:lnTo>
                      <a:lnTo>
                        <a:pt x="456" y="599"/>
                      </a:lnTo>
                      <a:lnTo>
                        <a:pt x="453" y="589"/>
                      </a:lnTo>
                      <a:lnTo>
                        <a:pt x="443" y="581"/>
                      </a:lnTo>
                      <a:lnTo>
                        <a:pt x="464" y="593"/>
                      </a:lnTo>
                      <a:lnTo>
                        <a:pt x="454" y="583"/>
                      </a:lnTo>
                      <a:lnTo>
                        <a:pt x="428" y="558"/>
                      </a:lnTo>
                      <a:lnTo>
                        <a:pt x="406" y="526"/>
                      </a:lnTo>
                      <a:lnTo>
                        <a:pt x="374" y="489"/>
                      </a:lnTo>
                      <a:lnTo>
                        <a:pt x="370" y="455"/>
                      </a:lnTo>
                      <a:lnTo>
                        <a:pt x="360" y="433"/>
                      </a:lnTo>
                      <a:lnTo>
                        <a:pt x="341" y="401"/>
                      </a:lnTo>
                      <a:lnTo>
                        <a:pt x="272" y="316"/>
                      </a:lnTo>
                      <a:lnTo>
                        <a:pt x="245" y="286"/>
                      </a:lnTo>
                      <a:lnTo>
                        <a:pt x="222" y="255"/>
                      </a:lnTo>
                      <a:lnTo>
                        <a:pt x="213" y="217"/>
                      </a:lnTo>
                      <a:lnTo>
                        <a:pt x="197" y="176"/>
                      </a:lnTo>
                      <a:lnTo>
                        <a:pt x="174" y="140"/>
                      </a:lnTo>
                      <a:lnTo>
                        <a:pt x="159" y="94"/>
                      </a:lnTo>
                      <a:lnTo>
                        <a:pt x="149" y="63"/>
                      </a:lnTo>
                      <a:lnTo>
                        <a:pt x="192" y="124"/>
                      </a:lnTo>
                      <a:lnTo>
                        <a:pt x="211" y="167"/>
                      </a:lnTo>
                      <a:lnTo>
                        <a:pt x="216" y="211"/>
                      </a:lnTo>
                      <a:lnTo>
                        <a:pt x="218" y="172"/>
                      </a:lnTo>
                      <a:lnTo>
                        <a:pt x="195" y="119"/>
                      </a:lnTo>
                      <a:lnTo>
                        <a:pt x="134" y="34"/>
                      </a:lnTo>
                      <a:lnTo>
                        <a:pt x="128" y="36"/>
                      </a:lnTo>
                      <a:lnTo>
                        <a:pt x="126" y="36"/>
                      </a:lnTo>
                      <a:lnTo>
                        <a:pt x="119" y="32"/>
                      </a:lnTo>
                      <a:lnTo>
                        <a:pt x="111" y="26"/>
                      </a:lnTo>
                      <a:lnTo>
                        <a:pt x="101" y="17"/>
                      </a:lnTo>
                      <a:lnTo>
                        <a:pt x="99" y="15"/>
                      </a:lnTo>
                      <a:lnTo>
                        <a:pt x="96" y="11"/>
                      </a:lnTo>
                      <a:lnTo>
                        <a:pt x="94" y="5"/>
                      </a:lnTo>
                      <a:lnTo>
                        <a:pt x="88" y="3"/>
                      </a:lnTo>
                      <a:lnTo>
                        <a:pt x="86" y="3"/>
                      </a:lnTo>
                      <a:lnTo>
                        <a:pt x="80" y="0"/>
                      </a:lnTo>
                      <a:lnTo>
                        <a:pt x="74" y="0"/>
                      </a:lnTo>
                      <a:lnTo>
                        <a:pt x="71" y="3"/>
                      </a:lnTo>
                      <a:lnTo>
                        <a:pt x="67" y="5"/>
                      </a:lnTo>
                      <a:lnTo>
                        <a:pt x="67" y="9"/>
                      </a:lnTo>
                      <a:lnTo>
                        <a:pt x="57" y="9"/>
                      </a:lnTo>
                      <a:lnTo>
                        <a:pt x="50" y="9"/>
                      </a:lnTo>
                      <a:lnTo>
                        <a:pt x="42" y="7"/>
                      </a:lnTo>
                      <a:lnTo>
                        <a:pt x="38" y="7"/>
                      </a:lnTo>
                      <a:lnTo>
                        <a:pt x="34" y="11"/>
                      </a:lnTo>
                      <a:lnTo>
                        <a:pt x="30" y="9"/>
                      </a:lnTo>
                      <a:lnTo>
                        <a:pt x="28" y="9"/>
                      </a:lnTo>
                      <a:lnTo>
                        <a:pt x="21" y="9"/>
                      </a:lnTo>
                      <a:lnTo>
                        <a:pt x="11" y="9"/>
                      </a:lnTo>
                      <a:lnTo>
                        <a:pt x="3" y="9"/>
                      </a:lnTo>
                      <a:lnTo>
                        <a:pt x="0" y="13"/>
                      </a:lnTo>
                      <a:lnTo>
                        <a:pt x="0" y="19"/>
                      </a:lnTo>
                      <a:lnTo>
                        <a:pt x="15" y="19"/>
                      </a:lnTo>
                      <a:lnTo>
                        <a:pt x="19" y="17"/>
                      </a:lnTo>
                      <a:lnTo>
                        <a:pt x="25" y="17"/>
                      </a:lnTo>
                      <a:lnTo>
                        <a:pt x="26" y="19"/>
                      </a:lnTo>
                      <a:lnTo>
                        <a:pt x="28" y="19"/>
                      </a:lnTo>
                      <a:lnTo>
                        <a:pt x="30" y="19"/>
                      </a:lnTo>
                      <a:lnTo>
                        <a:pt x="32" y="17"/>
                      </a:lnTo>
                      <a:lnTo>
                        <a:pt x="32" y="19"/>
                      </a:lnTo>
                      <a:lnTo>
                        <a:pt x="38" y="23"/>
                      </a:lnTo>
                      <a:lnTo>
                        <a:pt x="44" y="26"/>
                      </a:lnTo>
                      <a:lnTo>
                        <a:pt x="51" y="30"/>
                      </a:lnTo>
                      <a:lnTo>
                        <a:pt x="57" y="34"/>
                      </a:lnTo>
                      <a:lnTo>
                        <a:pt x="63" y="38"/>
                      </a:lnTo>
                      <a:lnTo>
                        <a:pt x="63" y="42"/>
                      </a:lnTo>
                      <a:lnTo>
                        <a:pt x="59" y="46"/>
                      </a:lnTo>
                      <a:lnTo>
                        <a:pt x="55" y="48"/>
                      </a:lnTo>
                      <a:lnTo>
                        <a:pt x="51" y="50"/>
                      </a:lnTo>
                      <a:lnTo>
                        <a:pt x="48" y="51"/>
                      </a:lnTo>
                      <a:lnTo>
                        <a:pt x="48" y="55"/>
                      </a:lnTo>
                      <a:lnTo>
                        <a:pt x="48" y="57"/>
                      </a:lnTo>
                      <a:lnTo>
                        <a:pt x="50" y="57"/>
                      </a:lnTo>
                      <a:lnTo>
                        <a:pt x="50" y="63"/>
                      </a:lnTo>
                      <a:lnTo>
                        <a:pt x="48" y="67"/>
                      </a:lnTo>
                      <a:lnTo>
                        <a:pt x="46" y="71"/>
                      </a:lnTo>
                      <a:lnTo>
                        <a:pt x="46" y="74"/>
                      </a:lnTo>
                      <a:lnTo>
                        <a:pt x="44" y="76"/>
                      </a:lnTo>
                      <a:lnTo>
                        <a:pt x="38" y="78"/>
                      </a:lnTo>
                      <a:lnTo>
                        <a:pt x="34" y="76"/>
                      </a:lnTo>
                      <a:lnTo>
                        <a:pt x="32" y="78"/>
                      </a:lnTo>
                      <a:lnTo>
                        <a:pt x="30" y="80"/>
                      </a:lnTo>
                      <a:lnTo>
                        <a:pt x="30" y="82"/>
                      </a:lnTo>
                      <a:lnTo>
                        <a:pt x="32" y="84"/>
                      </a:lnTo>
                      <a:lnTo>
                        <a:pt x="36" y="84"/>
                      </a:lnTo>
                      <a:lnTo>
                        <a:pt x="36" y="88"/>
                      </a:lnTo>
                      <a:lnTo>
                        <a:pt x="36" y="90"/>
                      </a:lnTo>
                      <a:lnTo>
                        <a:pt x="34" y="94"/>
                      </a:lnTo>
                      <a:lnTo>
                        <a:pt x="34" y="96"/>
                      </a:lnTo>
                      <a:lnTo>
                        <a:pt x="34" y="99"/>
                      </a:lnTo>
                      <a:lnTo>
                        <a:pt x="36" y="101"/>
                      </a:lnTo>
                      <a:lnTo>
                        <a:pt x="40" y="105"/>
                      </a:lnTo>
                      <a:lnTo>
                        <a:pt x="42" y="105"/>
                      </a:lnTo>
                      <a:lnTo>
                        <a:pt x="42" y="109"/>
                      </a:lnTo>
                      <a:lnTo>
                        <a:pt x="42" y="113"/>
                      </a:lnTo>
                      <a:lnTo>
                        <a:pt x="40" y="117"/>
                      </a:lnTo>
                      <a:lnTo>
                        <a:pt x="34" y="122"/>
                      </a:lnTo>
                      <a:lnTo>
                        <a:pt x="30" y="126"/>
                      </a:lnTo>
                      <a:lnTo>
                        <a:pt x="28" y="128"/>
                      </a:lnTo>
                      <a:lnTo>
                        <a:pt x="26" y="128"/>
                      </a:lnTo>
                      <a:lnTo>
                        <a:pt x="26" y="130"/>
                      </a:lnTo>
                      <a:lnTo>
                        <a:pt x="25" y="136"/>
                      </a:lnTo>
                      <a:lnTo>
                        <a:pt x="25" y="138"/>
                      </a:lnTo>
                      <a:lnTo>
                        <a:pt x="23" y="142"/>
                      </a:lnTo>
                      <a:lnTo>
                        <a:pt x="25" y="146"/>
                      </a:lnTo>
                      <a:lnTo>
                        <a:pt x="26" y="147"/>
                      </a:lnTo>
                      <a:lnTo>
                        <a:pt x="26" y="149"/>
                      </a:lnTo>
                      <a:lnTo>
                        <a:pt x="26" y="153"/>
                      </a:lnTo>
                      <a:lnTo>
                        <a:pt x="30" y="155"/>
                      </a:lnTo>
                      <a:lnTo>
                        <a:pt x="34" y="159"/>
                      </a:lnTo>
                      <a:lnTo>
                        <a:pt x="36" y="163"/>
                      </a:lnTo>
                      <a:lnTo>
                        <a:pt x="34" y="167"/>
                      </a:lnTo>
                      <a:lnTo>
                        <a:pt x="32" y="169"/>
                      </a:lnTo>
                      <a:lnTo>
                        <a:pt x="36" y="170"/>
                      </a:lnTo>
                      <a:lnTo>
                        <a:pt x="40" y="174"/>
                      </a:lnTo>
                      <a:lnTo>
                        <a:pt x="42" y="176"/>
                      </a:lnTo>
                      <a:lnTo>
                        <a:pt x="42" y="178"/>
                      </a:lnTo>
                      <a:lnTo>
                        <a:pt x="38" y="188"/>
                      </a:lnTo>
                      <a:lnTo>
                        <a:pt x="36" y="192"/>
                      </a:lnTo>
                      <a:lnTo>
                        <a:pt x="38" y="194"/>
                      </a:lnTo>
                      <a:lnTo>
                        <a:pt x="38" y="195"/>
                      </a:lnTo>
                      <a:lnTo>
                        <a:pt x="42" y="199"/>
                      </a:lnTo>
                      <a:lnTo>
                        <a:pt x="44" y="203"/>
                      </a:lnTo>
                      <a:lnTo>
                        <a:pt x="50" y="209"/>
                      </a:lnTo>
                      <a:lnTo>
                        <a:pt x="53" y="213"/>
                      </a:lnTo>
                      <a:lnTo>
                        <a:pt x="55" y="213"/>
                      </a:lnTo>
                      <a:lnTo>
                        <a:pt x="61" y="211"/>
                      </a:lnTo>
                      <a:lnTo>
                        <a:pt x="65" y="209"/>
                      </a:lnTo>
                      <a:lnTo>
                        <a:pt x="69" y="207"/>
                      </a:lnTo>
                      <a:lnTo>
                        <a:pt x="71" y="207"/>
                      </a:lnTo>
                      <a:lnTo>
                        <a:pt x="74" y="207"/>
                      </a:lnTo>
                      <a:lnTo>
                        <a:pt x="74" y="211"/>
                      </a:lnTo>
                      <a:lnTo>
                        <a:pt x="73" y="215"/>
                      </a:lnTo>
                      <a:lnTo>
                        <a:pt x="74" y="217"/>
                      </a:lnTo>
                      <a:lnTo>
                        <a:pt x="80" y="218"/>
                      </a:lnTo>
                      <a:lnTo>
                        <a:pt x="84" y="218"/>
                      </a:lnTo>
                      <a:lnTo>
                        <a:pt x="86" y="222"/>
                      </a:lnTo>
                      <a:lnTo>
                        <a:pt x="88" y="222"/>
                      </a:lnTo>
                      <a:lnTo>
                        <a:pt x="92" y="224"/>
                      </a:lnTo>
                      <a:lnTo>
                        <a:pt x="92" y="232"/>
                      </a:lnTo>
                      <a:lnTo>
                        <a:pt x="88" y="238"/>
                      </a:lnTo>
                      <a:lnTo>
                        <a:pt x="86" y="241"/>
                      </a:lnTo>
                      <a:lnTo>
                        <a:pt x="84" y="245"/>
                      </a:lnTo>
                      <a:lnTo>
                        <a:pt x="82" y="249"/>
                      </a:lnTo>
                      <a:lnTo>
                        <a:pt x="82" y="253"/>
                      </a:lnTo>
                      <a:lnTo>
                        <a:pt x="80" y="257"/>
                      </a:lnTo>
                      <a:lnTo>
                        <a:pt x="82" y="263"/>
                      </a:lnTo>
                      <a:lnTo>
                        <a:pt x="84" y="266"/>
                      </a:lnTo>
                      <a:lnTo>
                        <a:pt x="82" y="272"/>
                      </a:lnTo>
                      <a:lnTo>
                        <a:pt x="80" y="272"/>
                      </a:lnTo>
                      <a:lnTo>
                        <a:pt x="76" y="272"/>
                      </a:lnTo>
                      <a:lnTo>
                        <a:pt x="73" y="270"/>
                      </a:lnTo>
                      <a:lnTo>
                        <a:pt x="69" y="268"/>
                      </a:lnTo>
                      <a:lnTo>
                        <a:pt x="65" y="266"/>
                      </a:lnTo>
                      <a:lnTo>
                        <a:pt x="63" y="265"/>
                      </a:lnTo>
                      <a:lnTo>
                        <a:pt x="61" y="265"/>
                      </a:lnTo>
                      <a:lnTo>
                        <a:pt x="59" y="265"/>
                      </a:lnTo>
                      <a:lnTo>
                        <a:pt x="55" y="266"/>
                      </a:lnTo>
                      <a:lnTo>
                        <a:pt x="53" y="268"/>
                      </a:lnTo>
                      <a:lnTo>
                        <a:pt x="51" y="272"/>
                      </a:lnTo>
                      <a:lnTo>
                        <a:pt x="50" y="278"/>
                      </a:lnTo>
                      <a:lnTo>
                        <a:pt x="48" y="282"/>
                      </a:lnTo>
                      <a:lnTo>
                        <a:pt x="46" y="284"/>
                      </a:lnTo>
                      <a:lnTo>
                        <a:pt x="42" y="284"/>
                      </a:lnTo>
                      <a:lnTo>
                        <a:pt x="36" y="284"/>
                      </a:lnTo>
                      <a:lnTo>
                        <a:pt x="30" y="288"/>
                      </a:lnTo>
                      <a:lnTo>
                        <a:pt x="30" y="289"/>
                      </a:lnTo>
                      <a:lnTo>
                        <a:pt x="28" y="291"/>
                      </a:lnTo>
                      <a:lnTo>
                        <a:pt x="28" y="293"/>
                      </a:lnTo>
                      <a:lnTo>
                        <a:pt x="32" y="295"/>
                      </a:lnTo>
                      <a:lnTo>
                        <a:pt x="38" y="295"/>
                      </a:lnTo>
                      <a:lnTo>
                        <a:pt x="42" y="293"/>
                      </a:lnTo>
                      <a:lnTo>
                        <a:pt x="50" y="289"/>
                      </a:lnTo>
                      <a:lnTo>
                        <a:pt x="50" y="293"/>
                      </a:lnTo>
                      <a:lnTo>
                        <a:pt x="46" y="301"/>
                      </a:lnTo>
                      <a:lnTo>
                        <a:pt x="42" y="303"/>
                      </a:lnTo>
                      <a:lnTo>
                        <a:pt x="38" y="309"/>
                      </a:lnTo>
                      <a:lnTo>
                        <a:pt x="38" y="311"/>
                      </a:lnTo>
                      <a:lnTo>
                        <a:pt x="36" y="316"/>
                      </a:lnTo>
                      <a:lnTo>
                        <a:pt x="34" y="322"/>
                      </a:lnTo>
                      <a:lnTo>
                        <a:pt x="32" y="328"/>
                      </a:lnTo>
                      <a:lnTo>
                        <a:pt x="32" y="332"/>
                      </a:lnTo>
                      <a:lnTo>
                        <a:pt x="32" y="336"/>
                      </a:lnTo>
                      <a:lnTo>
                        <a:pt x="34" y="337"/>
                      </a:lnTo>
                      <a:lnTo>
                        <a:pt x="36" y="339"/>
                      </a:lnTo>
                      <a:lnTo>
                        <a:pt x="36" y="343"/>
                      </a:lnTo>
                      <a:lnTo>
                        <a:pt x="38" y="347"/>
                      </a:lnTo>
                      <a:lnTo>
                        <a:pt x="38" y="349"/>
                      </a:lnTo>
                      <a:lnTo>
                        <a:pt x="38" y="351"/>
                      </a:lnTo>
                      <a:lnTo>
                        <a:pt x="40" y="353"/>
                      </a:lnTo>
                      <a:lnTo>
                        <a:pt x="44" y="355"/>
                      </a:lnTo>
                      <a:lnTo>
                        <a:pt x="48" y="353"/>
                      </a:lnTo>
                      <a:lnTo>
                        <a:pt x="50" y="353"/>
                      </a:lnTo>
                      <a:lnTo>
                        <a:pt x="51" y="353"/>
                      </a:lnTo>
                      <a:lnTo>
                        <a:pt x="51" y="351"/>
                      </a:lnTo>
                      <a:lnTo>
                        <a:pt x="53" y="351"/>
                      </a:lnTo>
                      <a:lnTo>
                        <a:pt x="57" y="349"/>
                      </a:lnTo>
                      <a:lnTo>
                        <a:pt x="63" y="345"/>
                      </a:lnTo>
                      <a:lnTo>
                        <a:pt x="71" y="339"/>
                      </a:lnTo>
                      <a:lnTo>
                        <a:pt x="73" y="337"/>
                      </a:lnTo>
                      <a:lnTo>
                        <a:pt x="74" y="336"/>
                      </a:lnTo>
                      <a:lnTo>
                        <a:pt x="80" y="328"/>
                      </a:lnTo>
                      <a:lnTo>
                        <a:pt x="82" y="326"/>
                      </a:lnTo>
                      <a:lnTo>
                        <a:pt x="84" y="324"/>
                      </a:lnTo>
                      <a:lnTo>
                        <a:pt x="92" y="316"/>
                      </a:lnTo>
                      <a:lnTo>
                        <a:pt x="99" y="311"/>
                      </a:lnTo>
                      <a:lnTo>
                        <a:pt x="103" y="305"/>
                      </a:lnTo>
                      <a:lnTo>
                        <a:pt x="105" y="303"/>
                      </a:lnTo>
                      <a:lnTo>
                        <a:pt x="107" y="303"/>
                      </a:lnTo>
                      <a:lnTo>
                        <a:pt x="109" y="301"/>
                      </a:lnTo>
                      <a:lnTo>
                        <a:pt x="111" y="301"/>
                      </a:lnTo>
                      <a:lnTo>
                        <a:pt x="113" y="299"/>
                      </a:lnTo>
                      <a:lnTo>
                        <a:pt x="119" y="305"/>
                      </a:lnTo>
                      <a:lnTo>
                        <a:pt x="122" y="311"/>
                      </a:lnTo>
                      <a:lnTo>
                        <a:pt x="126" y="316"/>
                      </a:lnTo>
                      <a:lnTo>
                        <a:pt x="132" y="303"/>
                      </a:lnTo>
                      <a:lnTo>
                        <a:pt x="128" y="295"/>
                      </a:lnTo>
                      <a:lnTo>
                        <a:pt x="130" y="289"/>
                      </a:lnTo>
                      <a:lnTo>
                        <a:pt x="140" y="288"/>
                      </a:lnTo>
                      <a:lnTo>
                        <a:pt x="144" y="280"/>
                      </a:lnTo>
                      <a:lnTo>
                        <a:pt x="144" y="276"/>
                      </a:lnTo>
                      <a:lnTo>
                        <a:pt x="155" y="276"/>
                      </a:lnTo>
                      <a:lnTo>
                        <a:pt x="159" y="274"/>
                      </a:lnTo>
                      <a:lnTo>
                        <a:pt x="167" y="284"/>
                      </a:lnTo>
                      <a:lnTo>
                        <a:pt x="165" y="293"/>
                      </a:lnTo>
                      <a:lnTo>
                        <a:pt x="167" y="301"/>
                      </a:lnTo>
                      <a:lnTo>
                        <a:pt x="170" y="307"/>
                      </a:lnTo>
                      <a:lnTo>
                        <a:pt x="178" y="313"/>
                      </a:lnTo>
                      <a:lnTo>
                        <a:pt x="182" y="313"/>
                      </a:lnTo>
                      <a:lnTo>
                        <a:pt x="186" y="316"/>
                      </a:lnTo>
                      <a:lnTo>
                        <a:pt x="195" y="326"/>
                      </a:lnTo>
                      <a:lnTo>
                        <a:pt x="192" y="332"/>
                      </a:lnTo>
                      <a:lnTo>
                        <a:pt x="186" y="334"/>
                      </a:lnTo>
                      <a:lnTo>
                        <a:pt x="180" y="339"/>
                      </a:lnTo>
                      <a:lnTo>
                        <a:pt x="176" y="341"/>
                      </a:lnTo>
                      <a:lnTo>
                        <a:pt x="169" y="337"/>
                      </a:lnTo>
                      <a:lnTo>
                        <a:pt x="165" y="341"/>
                      </a:lnTo>
                      <a:lnTo>
                        <a:pt x="165" y="345"/>
                      </a:lnTo>
                      <a:lnTo>
                        <a:pt x="165" y="353"/>
                      </a:lnTo>
                      <a:lnTo>
                        <a:pt x="165" y="362"/>
                      </a:lnTo>
                      <a:lnTo>
                        <a:pt x="163" y="370"/>
                      </a:lnTo>
                      <a:lnTo>
                        <a:pt x="163" y="374"/>
                      </a:lnTo>
                      <a:lnTo>
                        <a:pt x="163" y="378"/>
                      </a:lnTo>
                      <a:lnTo>
                        <a:pt x="161" y="382"/>
                      </a:lnTo>
                      <a:lnTo>
                        <a:pt x="163" y="385"/>
                      </a:lnTo>
                      <a:lnTo>
                        <a:pt x="167" y="387"/>
                      </a:lnTo>
                      <a:lnTo>
                        <a:pt x="170" y="391"/>
                      </a:lnTo>
                      <a:lnTo>
                        <a:pt x="172" y="393"/>
                      </a:lnTo>
                      <a:lnTo>
                        <a:pt x="178" y="393"/>
                      </a:lnTo>
                      <a:lnTo>
                        <a:pt x="182" y="395"/>
                      </a:lnTo>
                      <a:lnTo>
                        <a:pt x="184" y="399"/>
                      </a:lnTo>
                      <a:lnTo>
                        <a:pt x="184" y="403"/>
                      </a:lnTo>
                      <a:lnTo>
                        <a:pt x="186" y="405"/>
                      </a:lnTo>
                      <a:lnTo>
                        <a:pt x="190" y="405"/>
                      </a:lnTo>
                      <a:lnTo>
                        <a:pt x="193" y="403"/>
                      </a:lnTo>
                      <a:lnTo>
                        <a:pt x="199" y="397"/>
                      </a:lnTo>
                      <a:lnTo>
                        <a:pt x="201" y="395"/>
                      </a:lnTo>
                      <a:lnTo>
                        <a:pt x="203" y="391"/>
                      </a:lnTo>
                      <a:lnTo>
                        <a:pt x="207" y="385"/>
                      </a:lnTo>
                      <a:lnTo>
                        <a:pt x="209" y="382"/>
                      </a:lnTo>
                      <a:lnTo>
                        <a:pt x="213" y="382"/>
                      </a:lnTo>
                      <a:lnTo>
                        <a:pt x="215" y="382"/>
                      </a:lnTo>
                      <a:lnTo>
                        <a:pt x="220" y="382"/>
                      </a:lnTo>
                      <a:lnTo>
                        <a:pt x="224" y="385"/>
                      </a:lnTo>
                      <a:lnTo>
                        <a:pt x="228" y="389"/>
                      </a:lnTo>
                      <a:lnTo>
                        <a:pt x="238" y="393"/>
                      </a:lnTo>
                      <a:lnTo>
                        <a:pt x="247" y="397"/>
                      </a:lnTo>
                      <a:lnTo>
                        <a:pt x="251" y="399"/>
                      </a:lnTo>
                      <a:lnTo>
                        <a:pt x="259" y="401"/>
                      </a:lnTo>
                      <a:lnTo>
                        <a:pt x="257" y="407"/>
                      </a:lnTo>
                      <a:lnTo>
                        <a:pt x="253" y="409"/>
                      </a:lnTo>
                      <a:lnTo>
                        <a:pt x="251" y="410"/>
                      </a:lnTo>
                      <a:lnTo>
                        <a:pt x="247" y="414"/>
                      </a:lnTo>
                      <a:lnTo>
                        <a:pt x="243" y="420"/>
                      </a:lnTo>
                      <a:lnTo>
                        <a:pt x="241" y="424"/>
                      </a:lnTo>
                      <a:lnTo>
                        <a:pt x="236" y="428"/>
                      </a:lnTo>
                      <a:lnTo>
                        <a:pt x="236" y="433"/>
                      </a:lnTo>
                      <a:lnTo>
                        <a:pt x="234" y="435"/>
                      </a:lnTo>
                      <a:lnTo>
                        <a:pt x="232" y="441"/>
                      </a:lnTo>
                      <a:lnTo>
                        <a:pt x="228" y="451"/>
                      </a:lnTo>
                      <a:lnTo>
                        <a:pt x="224" y="464"/>
                      </a:lnTo>
                      <a:lnTo>
                        <a:pt x="220" y="474"/>
                      </a:lnTo>
                      <a:lnTo>
                        <a:pt x="218" y="480"/>
                      </a:lnTo>
                      <a:lnTo>
                        <a:pt x="218" y="481"/>
                      </a:lnTo>
                      <a:lnTo>
                        <a:pt x="215" y="483"/>
                      </a:lnTo>
                      <a:lnTo>
                        <a:pt x="211" y="491"/>
                      </a:lnTo>
                      <a:lnTo>
                        <a:pt x="211" y="497"/>
                      </a:lnTo>
                      <a:lnTo>
                        <a:pt x="216" y="501"/>
                      </a:lnTo>
                      <a:lnTo>
                        <a:pt x="218" y="506"/>
                      </a:lnTo>
                      <a:lnTo>
                        <a:pt x="215" y="512"/>
                      </a:lnTo>
                      <a:lnTo>
                        <a:pt x="216" y="516"/>
                      </a:lnTo>
                      <a:lnTo>
                        <a:pt x="224" y="520"/>
                      </a:lnTo>
                      <a:lnTo>
                        <a:pt x="226" y="522"/>
                      </a:lnTo>
                      <a:lnTo>
                        <a:pt x="228" y="522"/>
                      </a:lnTo>
                      <a:lnTo>
                        <a:pt x="232" y="526"/>
                      </a:lnTo>
                      <a:lnTo>
                        <a:pt x="234" y="526"/>
                      </a:lnTo>
                      <a:lnTo>
                        <a:pt x="240" y="528"/>
                      </a:lnTo>
                      <a:lnTo>
                        <a:pt x="245" y="529"/>
                      </a:lnTo>
                      <a:lnTo>
                        <a:pt x="249" y="531"/>
                      </a:lnTo>
                      <a:lnTo>
                        <a:pt x="255" y="531"/>
                      </a:lnTo>
                      <a:lnTo>
                        <a:pt x="259" y="531"/>
                      </a:lnTo>
                      <a:lnTo>
                        <a:pt x="264" y="533"/>
                      </a:lnTo>
                      <a:lnTo>
                        <a:pt x="268" y="533"/>
                      </a:lnTo>
                      <a:lnTo>
                        <a:pt x="272" y="535"/>
                      </a:lnTo>
                      <a:lnTo>
                        <a:pt x="274" y="537"/>
                      </a:lnTo>
                      <a:lnTo>
                        <a:pt x="272" y="541"/>
                      </a:lnTo>
                      <a:lnTo>
                        <a:pt x="270" y="545"/>
                      </a:lnTo>
                      <a:lnTo>
                        <a:pt x="268" y="549"/>
                      </a:lnTo>
                      <a:lnTo>
                        <a:pt x="266" y="551"/>
                      </a:lnTo>
                      <a:lnTo>
                        <a:pt x="263" y="552"/>
                      </a:lnTo>
                      <a:lnTo>
                        <a:pt x="257" y="552"/>
                      </a:lnTo>
                      <a:lnTo>
                        <a:pt x="253" y="554"/>
                      </a:lnTo>
                      <a:lnTo>
                        <a:pt x="247" y="554"/>
                      </a:lnTo>
                      <a:lnTo>
                        <a:pt x="243" y="556"/>
                      </a:lnTo>
                      <a:lnTo>
                        <a:pt x="240" y="558"/>
                      </a:lnTo>
                      <a:lnTo>
                        <a:pt x="236" y="558"/>
                      </a:lnTo>
                      <a:lnTo>
                        <a:pt x="232" y="558"/>
                      </a:lnTo>
                      <a:lnTo>
                        <a:pt x="230" y="562"/>
                      </a:lnTo>
                      <a:lnTo>
                        <a:pt x="230" y="572"/>
                      </a:lnTo>
                      <a:lnTo>
                        <a:pt x="230" y="576"/>
                      </a:lnTo>
                      <a:lnTo>
                        <a:pt x="230" y="581"/>
                      </a:lnTo>
                      <a:lnTo>
                        <a:pt x="230" y="585"/>
                      </a:lnTo>
                      <a:lnTo>
                        <a:pt x="230" y="589"/>
                      </a:lnTo>
                      <a:lnTo>
                        <a:pt x="228" y="595"/>
                      </a:lnTo>
                      <a:lnTo>
                        <a:pt x="224" y="599"/>
                      </a:lnTo>
                      <a:lnTo>
                        <a:pt x="220" y="602"/>
                      </a:lnTo>
                      <a:lnTo>
                        <a:pt x="220" y="604"/>
                      </a:lnTo>
                      <a:lnTo>
                        <a:pt x="218" y="608"/>
                      </a:lnTo>
                      <a:lnTo>
                        <a:pt x="215" y="614"/>
                      </a:lnTo>
                      <a:lnTo>
                        <a:pt x="213" y="616"/>
                      </a:lnTo>
                      <a:lnTo>
                        <a:pt x="213" y="620"/>
                      </a:lnTo>
                      <a:lnTo>
                        <a:pt x="213" y="625"/>
                      </a:lnTo>
                      <a:lnTo>
                        <a:pt x="216" y="631"/>
                      </a:lnTo>
                      <a:lnTo>
                        <a:pt x="220" y="633"/>
                      </a:lnTo>
                      <a:lnTo>
                        <a:pt x="224" y="635"/>
                      </a:lnTo>
                      <a:lnTo>
                        <a:pt x="230" y="635"/>
                      </a:lnTo>
                      <a:lnTo>
                        <a:pt x="234" y="637"/>
                      </a:lnTo>
                      <a:lnTo>
                        <a:pt x="236" y="637"/>
                      </a:lnTo>
                      <a:lnTo>
                        <a:pt x="238" y="637"/>
                      </a:lnTo>
                      <a:lnTo>
                        <a:pt x="243" y="639"/>
                      </a:lnTo>
                      <a:lnTo>
                        <a:pt x="247" y="643"/>
                      </a:lnTo>
                      <a:lnTo>
                        <a:pt x="247" y="647"/>
                      </a:lnTo>
                      <a:lnTo>
                        <a:pt x="247" y="650"/>
                      </a:lnTo>
                      <a:lnTo>
                        <a:pt x="247" y="654"/>
                      </a:lnTo>
                      <a:lnTo>
                        <a:pt x="249" y="658"/>
                      </a:lnTo>
                      <a:lnTo>
                        <a:pt x="251" y="664"/>
                      </a:lnTo>
                      <a:lnTo>
                        <a:pt x="253" y="668"/>
                      </a:lnTo>
                      <a:lnTo>
                        <a:pt x="259" y="672"/>
                      </a:lnTo>
                      <a:lnTo>
                        <a:pt x="264" y="668"/>
                      </a:lnTo>
                      <a:lnTo>
                        <a:pt x="270" y="668"/>
                      </a:lnTo>
                      <a:lnTo>
                        <a:pt x="280" y="666"/>
                      </a:lnTo>
                      <a:lnTo>
                        <a:pt x="286" y="662"/>
                      </a:lnTo>
                      <a:lnTo>
                        <a:pt x="291" y="660"/>
                      </a:lnTo>
                      <a:lnTo>
                        <a:pt x="297" y="668"/>
                      </a:lnTo>
                      <a:lnTo>
                        <a:pt x="301" y="675"/>
                      </a:lnTo>
                      <a:lnTo>
                        <a:pt x="309" y="679"/>
                      </a:lnTo>
                      <a:lnTo>
                        <a:pt x="320" y="664"/>
                      </a:lnTo>
                      <a:lnTo>
                        <a:pt x="320" y="662"/>
                      </a:lnTo>
                      <a:lnTo>
                        <a:pt x="322" y="656"/>
                      </a:lnTo>
                      <a:lnTo>
                        <a:pt x="330" y="645"/>
                      </a:lnTo>
                      <a:lnTo>
                        <a:pt x="330" y="639"/>
                      </a:lnTo>
                      <a:lnTo>
                        <a:pt x="328" y="631"/>
                      </a:lnTo>
                      <a:lnTo>
                        <a:pt x="326" y="622"/>
                      </a:lnTo>
                      <a:lnTo>
                        <a:pt x="334" y="622"/>
                      </a:lnTo>
                      <a:lnTo>
                        <a:pt x="335" y="624"/>
                      </a:lnTo>
                      <a:lnTo>
                        <a:pt x="341" y="625"/>
                      </a:lnTo>
                      <a:lnTo>
                        <a:pt x="347" y="627"/>
                      </a:lnTo>
                      <a:lnTo>
                        <a:pt x="349" y="629"/>
                      </a:lnTo>
                      <a:lnTo>
                        <a:pt x="358" y="631"/>
                      </a:lnTo>
                      <a:lnTo>
                        <a:pt x="364" y="635"/>
                      </a:lnTo>
                      <a:lnTo>
                        <a:pt x="368" y="641"/>
                      </a:lnTo>
                      <a:lnTo>
                        <a:pt x="372" y="647"/>
                      </a:lnTo>
                      <a:lnTo>
                        <a:pt x="374" y="652"/>
                      </a:lnTo>
                      <a:lnTo>
                        <a:pt x="376" y="660"/>
                      </a:lnTo>
                      <a:lnTo>
                        <a:pt x="378" y="664"/>
                      </a:lnTo>
                      <a:lnTo>
                        <a:pt x="382" y="666"/>
                      </a:lnTo>
                      <a:lnTo>
                        <a:pt x="383" y="668"/>
                      </a:lnTo>
                      <a:lnTo>
                        <a:pt x="387" y="670"/>
                      </a:lnTo>
                      <a:lnTo>
                        <a:pt x="389" y="673"/>
                      </a:lnTo>
                      <a:lnTo>
                        <a:pt x="389" y="675"/>
                      </a:lnTo>
                      <a:lnTo>
                        <a:pt x="391" y="679"/>
                      </a:lnTo>
                      <a:lnTo>
                        <a:pt x="391" y="681"/>
                      </a:lnTo>
                      <a:lnTo>
                        <a:pt x="393" y="687"/>
                      </a:lnTo>
                      <a:lnTo>
                        <a:pt x="395" y="693"/>
                      </a:lnTo>
                      <a:lnTo>
                        <a:pt x="399" y="696"/>
                      </a:lnTo>
                      <a:lnTo>
                        <a:pt x="403" y="698"/>
                      </a:lnTo>
                      <a:lnTo>
                        <a:pt x="405" y="696"/>
                      </a:lnTo>
                      <a:lnTo>
                        <a:pt x="408" y="695"/>
                      </a:lnTo>
                      <a:lnTo>
                        <a:pt x="412" y="700"/>
                      </a:lnTo>
                      <a:lnTo>
                        <a:pt x="414" y="702"/>
                      </a:lnTo>
                      <a:lnTo>
                        <a:pt x="418" y="704"/>
                      </a:lnTo>
                      <a:lnTo>
                        <a:pt x="426" y="702"/>
                      </a:lnTo>
                      <a:lnTo>
                        <a:pt x="431" y="702"/>
                      </a:lnTo>
                      <a:lnTo>
                        <a:pt x="435" y="704"/>
                      </a:lnTo>
                      <a:lnTo>
                        <a:pt x="437" y="704"/>
                      </a:lnTo>
                      <a:lnTo>
                        <a:pt x="441" y="702"/>
                      </a:lnTo>
                      <a:lnTo>
                        <a:pt x="445" y="702"/>
                      </a:lnTo>
                      <a:lnTo>
                        <a:pt x="449" y="702"/>
                      </a:lnTo>
                      <a:lnTo>
                        <a:pt x="453" y="702"/>
                      </a:lnTo>
                      <a:lnTo>
                        <a:pt x="454" y="702"/>
                      </a:lnTo>
                      <a:lnTo>
                        <a:pt x="458" y="708"/>
                      </a:lnTo>
                      <a:lnTo>
                        <a:pt x="462" y="710"/>
                      </a:lnTo>
                      <a:lnTo>
                        <a:pt x="464" y="714"/>
                      </a:lnTo>
                      <a:lnTo>
                        <a:pt x="464" y="716"/>
                      </a:lnTo>
                      <a:lnTo>
                        <a:pt x="468" y="721"/>
                      </a:lnTo>
                      <a:lnTo>
                        <a:pt x="472" y="733"/>
                      </a:lnTo>
                      <a:lnTo>
                        <a:pt x="472" y="739"/>
                      </a:lnTo>
                      <a:lnTo>
                        <a:pt x="472" y="746"/>
                      </a:lnTo>
                      <a:lnTo>
                        <a:pt x="466" y="754"/>
                      </a:lnTo>
                      <a:lnTo>
                        <a:pt x="462" y="760"/>
                      </a:lnTo>
                      <a:lnTo>
                        <a:pt x="458" y="764"/>
                      </a:lnTo>
                      <a:lnTo>
                        <a:pt x="456" y="767"/>
                      </a:lnTo>
                      <a:lnTo>
                        <a:pt x="458" y="771"/>
                      </a:lnTo>
                      <a:lnTo>
                        <a:pt x="460" y="779"/>
                      </a:lnTo>
                      <a:lnTo>
                        <a:pt x="462" y="785"/>
                      </a:lnTo>
                      <a:lnTo>
                        <a:pt x="464" y="794"/>
                      </a:lnTo>
                      <a:lnTo>
                        <a:pt x="468" y="802"/>
                      </a:lnTo>
                      <a:lnTo>
                        <a:pt x="472" y="806"/>
                      </a:lnTo>
                      <a:lnTo>
                        <a:pt x="479" y="808"/>
                      </a:lnTo>
                      <a:lnTo>
                        <a:pt x="489" y="810"/>
                      </a:lnTo>
                      <a:lnTo>
                        <a:pt x="497" y="812"/>
                      </a:lnTo>
                      <a:lnTo>
                        <a:pt x="506" y="810"/>
                      </a:lnTo>
                      <a:lnTo>
                        <a:pt x="508" y="810"/>
                      </a:lnTo>
                      <a:lnTo>
                        <a:pt x="516" y="804"/>
                      </a:lnTo>
                      <a:lnTo>
                        <a:pt x="522" y="798"/>
                      </a:lnTo>
                      <a:lnTo>
                        <a:pt x="525" y="792"/>
                      </a:lnTo>
                      <a:lnTo>
                        <a:pt x="531" y="791"/>
                      </a:lnTo>
                      <a:lnTo>
                        <a:pt x="539" y="789"/>
                      </a:lnTo>
                      <a:lnTo>
                        <a:pt x="545" y="785"/>
                      </a:lnTo>
                      <a:lnTo>
                        <a:pt x="548" y="783"/>
                      </a:lnTo>
                      <a:lnTo>
                        <a:pt x="556" y="779"/>
                      </a:lnTo>
                      <a:lnTo>
                        <a:pt x="558" y="777"/>
                      </a:lnTo>
                      <a:lnTo>
                        <a:pt x="562" y="775"/>
                      </a:lnTo>
                      <a:lnTo>
                        <a:pt x="568" y="775"/>
                      </a:lnTo>
                      <a:lnTo>
                        <a:pt x="573" y="781"/>
                      </a:lnTo>
                      <a:lnTo>
                        <a:pt x="571" y="787"/>
                      </a:lnTo>
                      <a:lnTo>
                        <a:pt x="568" y="787"/>
                      </a:lnTo>
                      <a:lnTo>
                        <a:pt x="564" y="791"/>
                      </a:lnTo>
                      <a:lnTo>
                        <a:pt x="562" y="794"/>
                      </a:lnTo>
                      <a:lnTo>
                        <a:pt x="562" y="798"/>
                      </a:lnTo>
                      <a:lnTo>
                        <a:pt x="566" y="804"/>
                      </a:lnTo>
                      <a:lnTo>
                        <a:pt x="568" y="806"/>
                      </a:lnTo>
                      <a:lnTo>
                        <a:pt x="570" y="810"/>
                      </a:lnTo>
                      <a:lnTo>
                        <a:pt x="575" y="812"/>
                      </a:lnTo>
                      <a:lnTo>
                        <a:pt x="579" y="815"/>
                      </a:lnTo>
                      <a:lnTo>
                        <a:pt x="581" y="819"/>
                      </a:lnTo>
                      <a:lnTo>
                        <a:pt x="581" y="821"/>
                      </a:lnTo>
                      <a:lnTo>
                        <a:pt x="585" y="825"/>
                      </a:lnTo>
                      <a:lnTo>
                        <a:pt x="591" y="829"/>
                      </a:lnTo>
                      <a:lnTo>
                        <a:pt x="593" y="831"/>
                      </a:lnTo>
                      <a:lnTo>
                        <a:pt x="595" y="831"/>
                      </a:lnTo>
                      <a:lnTo>
                        <a:pt x="596" y="833"/>
                      </a:lnTo>
                      <a:lnTo>
                        <a:pt x="602" y="837"/>
                      </a:lnTo>
                      <a:lnTo>
                        <a:pt x="610" y="837"/>
                      </a:lnTo>
                      <a:lnTo>
                        <a:pt x="616" y="839"/>
                      </a:lnTo>
                      <a:lnTo>
                        <a:pt x="619" y="840"/>
                      </a:lnTo>
                      <a:lnTo>
                        <a:pt x="621" y="844"/>
                      </a:lnTo>
                      <a:lnTo>
                        <a:pt x="623" y="850"/>
                      </a:lnTo>
                      <a:lnTo>
                        <a:pt x="623" y="856"/>
                      </a:lnTo>
                      <a:lnTo>
                        <a:pt x="623" y="862"/>
                      </a:lnTo>
                      <a:lnTo>
                        <a:pt x="629" y="863"/>
                      </a:lnTo>
                      <a:lnTo>
                        <a:pt x="637" y="863"/>
                      </a:lnTo>
                      <a:lnTo>
                        <a:pt x="643" y="863"/>
                      </a:lnTo>
                      <a:lnTo>
                        <a:pt x="648" y="863"/>
                      </a:lnTo>
                      <a:lnTo>
                        <a:pt x="658" y="862"/>
                      </a:lnTo>
                      <a:lnTo>
                        <a:pt x="662" y="862"/>
                      </a:lnTo>
                      <a:lnTo>
                        <a:pt x="673" y="863"/>
                      </a:lnTo>
                      <a:lnTo>
                        <a:pt x="681" y="862"/>
                      </a:lnTo>
                      <a:lnTo>
                        <a:pt x="708" y="863"/>
                      </a:lnTo>
                      <a:lnTo>
                        <a:pt x="727" y="863"/>
                      </a:lnTo>
                      <a:lnTo>
                        <a:pt x="752" y="865"/>
                      </a:lnTo>
                      <a:lnTo>
                        <a:pt x="767" y="865"/>
                      </a:lnTo>
                      <a:lnTo>
                        <a:pt x="777" y="863"/>
                      </a:lnTo>
                      <a:lnTo>
                        <a:pt x="786" y="865"/>
                      </a:lnTo>
                      <a:lnTo>
                        <a:pt x="790" y="862"/>
                      </a:lnTo>
                      <a:lnTo>
                        <a:pt x="792" y="860"/>
                      </a:lnTo>
                      <a:lnTo>
                        <a:pt x="794" y="858"/>
                      </a:lnTo>
                      <a:lnTo>
                        <a:pt x="798" y="856"/>
                      </a:lnTo>
                      <a:lnTo>
                        <a:pt x="802" y="854"/>
                      </a:lnTo>
                      <a:lnTo>
                        <a:pt x="806" y="850"/>
                      </a:lnTo>
                      <a:lnTo>
                        <a:pt x="811" y="850"/>
                      </a:lnTo>
                      <a:lnTo>
                        <a:pt x="809" y="848"/>
                      </a:lnTo>
                      <a:lnTo>
                        <a:pt x="813" y="844"/>
                      </a:lnTo>
                      <a:lnTo>
                        <a:pt x="815" y="842"/>
                      </a:lnTo>
                      <a:lnTo>
                        <a:pt x="819" y="840"/>
                      </a:lnTo>
                      <a:lnTo>
                        <a:pt x="821" y="839"/>
                      </a:lnTo>
                      <a:lnTo>
                        <a:pt x="821" y="837"/>
                      </a:lnTo>
                      <a:lnTo>
                        <a:pt x="817" y="833"/>
                      </a:lnTo>
                      <a:lnTo>
                        <a:pt x="813" y="829"/>
                      </a:lnTo>
                      <a:lnTo>
                        <a:pt x="811" y="825"/>
                      </a:lnTo>
                      <a:lnTo>
                        <a:pt x="811" y="821"/>
                      </a:lnTo>
                      <a:lnTo>
                        <a:pt x="811" y="817"/>
                      </a:lnTo>
                      <a:lnTo>
                        <a:pt x="811" y="812"/>
                      </a:lnTo>
                      <a:lnTo>
                        <a:pt x="811" y="808"/>
                      </a:lnTo>
                      <a:lnTo>
                        <a:pt x="811" y="806"/>
                      </a:lnTo>
                      <a:lnTo>
                        <a:pt x="811" y="804"/>
                      </a:lnTo>
                      <a:lnTo>
                        <a:pt x="809" y="798"/>
                      </a:lnTo>
                      <a:lnTo>
                        <a:pt x="808" y="796"/>
                      </a:lnTo>
                      <a:lnTo>
                        <a:pt x="804" y="796"/>
                      </a:lnTo>
                      <a:lnTo>
                        <a:pt x="802" y="792"/>
                      </a:lnTo>
                      <a:lnTo>
                        <a:pt x="800" y="789"/>
                      </a:lnTo>
                      <a:lnTo>
                        <a:pt x="800" y="787"/>
                      </a:lnTo>
                      <a:lnTo>
                        <a:pt x="798" y="785"/>
                      </a:lnTo>
                      <a:lnTo>
                        <a:pt x="796" y="783"/>
                      </a:lnTo>
                      <a:lnTo>
                        <a:pt x="794" y="781"/>
                      </a:lnTo>
                      <a:lnTo>
                        <a:pt x="794" y="779"/>
                      </a:lnTo>
                      <a:lnTo>
                        <a:pt x="794" y="777"/>
                      </a:lnTo>
                      <a:lnTo>
                        <a:pt x="790" y="773"/>
                      </a:lnTo>
                      <a:lnTo>
                        <a:pt x="786" y="773"/>
                      </a:lnTo>
                      <a:lnTo>
                        <a:pt x="786" y="771"/>
                      </a:lnTo>
                      <a:lnTo>
                        <a:pt x="785" y="769"/>
                      </a:lnTo>
                      <a:lnTo>
                        <a:pt x="783" y="771"/>
                      </a:lnTo>
                      <a:lnTo>
                        <a:pt x="781" y="771"/>
                      </a:lnTo>
                      <a:lnTo>
                        <a:pt x="775" y="767"/>
                      </a:lnTo>
                      <a:lnTo>
                        <a:pt x="773" y="766"/>
                      </a:lnTo>
                      <a:lnTo>
                        <a:pt x="771" y="764"/>
                      </a:lnTo>
                      <a:lnTo>
                        <a:pt x="771" y="762"/>
                      </a:lnTo>
                      <a:lnTo>
                        <a:pt x="769" y="758"/>
                      </a:lnTo>
                      <a:lnTo>
                        <a:pt x="767" y="758"/>
                      </a:lnTo>
                      <a:lnTo>
                        <a:pt x="765" y="756"/>
                      </a:lnTo>
                      <a:lnTo>
                        <a:pt x="763" y="756"/>
                      </a:lnTo>
                      <a:lnTo>
                        <a:pt x="761" y="752"/>
                      </a:lnTo>
                      <a:lnTo>
                        <a:pt x="760" y="748"/>
                      </a:lnTo>
                      <a:lnTo>
                        <a:pt x="758" y="744"/>
                      </a:lnTo>
                      <a:lnTo>
                        <a:pt x="756" y="743"/>
                      </a:lnTo>
                      <a:lnTo>
                        <a:pt x="754" y="743"/>
                      </a:lnTo>
                      <a:lnTo>
                        <a:pt x="752" y="743"/>
                      </a:lnTo>
                      <a:lnTo>
                        <a:pt x="752" y="744"/>
                      </a:lnTo>
                      <a:lnTo>
                        <a:pt x="750" y="746"/>
                      </a:lnTo>
                      <a:lnTo>
                        <a:pt x="750" y="744"/>
                      </a:lnTo>
                      <a:lnTo>
                        <a:pt x="746" y="743"/>
                      </a:lnTo>
                      <a:lnTo>
                        <a:pt x="744" y="743"/>
                      </a:lnTo>
                      <a:lnTo>
                        <a:pt x="742" y="737"/>
                      </a:lnTo>
                      <a:lnTo>
                        <a:pt x="742" y="735"/>
                      </a:lnTo>
                      <a:lnTo>
                        <a:pt x="742" y="731"/>
                      </a:lnTo>
                      <a:lnTo>
                        <a:pt x="744" y="731"/>
                      </a:lnTo>
                      <a:lnTo>
                        <a:pt x="742" y="729"/>
                      </a:lnTo>
                      <a:lnTo>
                        <a:pt x="742" y="725"/>
                      </a:lnTo>
                      <a:lnTo>
                        <a:pt x="742" y="723"/>
                      </a:lnTo>
                      <a:lnTo>
                        <a:pt x="742" y="721"/>
                      </a:lnTo>
                      <a:lnTo>
                        <a:pt x="744" y="719"/>
                      </a:lnTo>
                      <a:lnTo>
                        <a:pt x="746" y="718"/>
                      </a:lnTo>
                      <a:lnTo>
                        <a:pt x="744" y="716"/>
                      </a:lnTo>
                      <a:lnTo>
                        <a:pt x="742" y="714"/>
                      </a:lnTo>
                      <a:lnTo>
                        <a:pt x="742" y="712"/>
                      </a:lnTo>
                      <a:lnTo>
                        <a:pt x="742" y="710"/>
                      </a:lnTo>
                      <a:lnTo>
                        <a:pt x="740" y="706"/>
                      </a:lnTo>
                      <a:lnTo>
                        <a:pt x="740" y="702"/>
                      </a:lnTo>
                      <a:lnTo>
                        <a:pt x="738" y="700"/>
                      </a:lnTo>
                      <a:lnTo>
                        <a:pt x="737" y="698"/>
                      </a:lnTo>
                      <a:lnTo>
                        <a:pt x="738" y="696"/>
                      </a:lnTo>
                      <a:lnTo>
                        <a:pt x="737" y="696"/>
                      </a:lnTo>
                      <a:lnTo>
                        <a:pt x="735" y="695"/>
                      </a:lnTo>
                      <a:lnTo>
                        <a:pt x="733" y="693"/>
                      </a:lnTo>
                      <a:lnTo>
                        <a:pt x="733" y="689"/>
                      </a:lnTo>
                      <a:lnTo>
                        <a:pt x="733" y="687"/>
                      </a:lnTo>
                      <a:lnTo>
                        <a:pt x="733" y="685"/>
                      </a:lnTo>
                      <a:lnTo>
                        <a:pt x="719" y="693"/>
                      </a:lnTo>
                      <a:lnTo>
                        <a:pt x="677" y="700"/>
                      </a:lnTo>
                      <a:lnTo>
                        <a:pt x="652" y="687"/>
                      </a:lnTo>
                      <a:lnTo>
                        <a:pt x="643" y="679"/>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11" name="Freeform 256"/>
                <p:cNvSpPr>
                  <a:spLocks/>
                </p:cNvSpPr>
                <p:nvPr/>
              </p:nvSpPr>
              <p:spPr bwMode="auto">
                <a:xfrm>
                  <a:off x="872535" y="2185106"/>
                  <a:ext cx="877423" cy="1133703"/>
                </a:xfrm>
                <a:custGeom>
                  <a:avLst/>
                  <a:gdLst>
                    <a:gd name="T0" fmla="*/ 2147483647 w 883"/>
                    <a:gd name="T1" fmla="*/ 2147483647 h 1127"/>
                    <a:gd name="T2" fmla="*/ 2147483647 w 883"/>
                    <a:gd name="T3" fmla="*/ 2147483647 h 1127"/>
                    <a:gd name="T4" fmla="*/ 2147483647 w 883"/>
                    <a:gd name="T5" fmla="*/ 2147483647 h 1127"/>
                    <a:gd name="T6" fmla="*/ 2147483647 w 883"/>
                    <a:gd name="T7" fmla="*/ 2147483647 h 1127"/>
                    <a:gd name="T8" fmla="*/ 2147483647 w 883"/>
                    <a:gd name="T9" fmla="*/ 2147483647 h 1127"/>
                    <a:gd name="T10" fmla="*/ 2147483647 w 883"/>
                    <a:gd name="T11" fmla="*/ 2147483647 h 1127"/>
                    <a:gd name="T12" fmla="*/ 2147483647 w 883"/>
                    <a:gd name="T13" fmla="*/ 2147483647 h 1127"/>
                    <a:gd name="T14" fmla="*/ 2147483647 w 883"/>
                    <a:gd name="T15" fmla="*/ 2147483647 h 1127"/>
                    <a:gd name="T16" fmla="*/ 2147483647 w 883"/>
                    <a:gd name="T17" fmla="*/ 2147483647 h 1127"/>
                    <a:gd name="T18" fmla="*/ 2147483647 w 883"/>
                    <a:gd name="T19" fmla="*/ 2147483647 h 1127"/>
                    <a:gd name="T20" fmla="*/ 2147483647 w 883"/>
                    <a:gd name="T21" fmla="*/ 2147483647 h 1127"/>
                    <a:gd name="T22" fmla="*/ 2147483647 w 883"/>
                    <a:gd name="T23" fmla="*/ 2147483647 h 1127"/>
                    <a:gd name="T24" fmla="*/ 2147483647 w 883"/>
                    <a:gd name="T25" fmla="*/ 2147483647 h 1127"/>
                    <a:gd name="T26" fmla="*/ 2147483647 w 883"/>
                    <a:gd name="T27" fmla="*/ 2147483647 h 1127"/>
                    <a:gd name="T28" fmla="*/ 2147483647 w 883"/>
                    <a:gd name="T29" fmla="*/ 2147483647 h 1127"/>
                    <a:gd name="T30" fmla="*/ 2147483647 w 883"/>
                    <a:gd name="T31" fmla="*/ 2147483647 h 1127"/>
                    <a:gd name="T32" fmla="*/ 2147483647 w 883"/>
                    <a:gd name="T33" fmla="*/ 2147483647 h 1127"/>
                    <a:gd name="T34" fmla="*/ 2147483647 w 883"/>
                    <a:gd name="T35" fmla="*/ 2147483647 h 1127"/>
                    <a:gd name="T36" fmla="*/ 2147483647 w 883"/>
                    <a:gd name="T37" fmla="*/ 2147483647 h 1127"/>
                    <a:gd name="T38" fmla="*/ 2147483647 w 883"/>
                    <a:gd name="T39" fmla="*/ 2147483647 h 1127"/>
                    <a:gd name="T40" fmla="*/ 2147483647 w 883"/>
                    <a:gd name="T41" fmla="*/ 2147483647 h 1127"/>
                    <a:gd name="T42" fmla="*/ 2147483647 w 883"/>
                    <a:gd name="T43" fmla="*/ 2147483647 h 1127"/>
                    <a:gd name="T44" fmla="*/ 2147483647 w 883"/>
                    <a:gd name="T45" fmla="*/ 2147483647 h 1127"/>
                    <a:gd name="T46" fmla="*/ 2147483647 w 883"/>
                    <a:gd name="T47" fmla="*/ 2147483647 h 1127"/>
                    <a:gd name="T48" fmla="*/ 2147483647 w 883"/>
                    <a:gd name="T49" fmla="*/ 2147483647 h 1127"/>
                    <a:gd name="T50" fmla="*/ 2147483647 w 883"/>
                    <a:gd name="T51" fmla="*/ 2147483647 h 1127"/>
                    <a:gd name="T52" fmla="*/ 2147483647 w 883"/>
                    <a:gd name="T53" fmla="*/ 2147483647 h 1127"/>
                    <a:gd name="T54" fmla="*/ 2147483647 w 883"/>
                    <a:gd name="T55" fmla="*/ 2147483647 h 1127"/>
                    <a:gd name="T56" fmla="*/ 2147483647 w 883"/>
                    <a:gd name="T57" fmla="*/ 2147483647 h 1127"/>
                    <a:gd name="T58" fmla="*/ 2147483647 w 883"/>
                    <a:gd name="T59" fmla="*/ 2147483647 h 1127"/>
                    <a:gd name="T60" fmla="*/ 2147483647 w 883"/>
                    <a:gd name="T61" fmla="*/ 2147483647 h 1127"/>
                    <a:gd name="T62" fmla="*/ 2147483647 w 883"/>
                    <a:gd name="T63" fmla="*/ 2147483647 h 1127"/>
                    <a:gd name="T64" fmla="*/ 2147483647 w 883"/>
                    <a:gd name="T65" fmla="*/ 2147483647 h 1127"/>
                    <a:gd name="T66" fmla="*/ 2147483647 w 883"/>
                    <a:gd name="T67" fmla="*/ 2147483647 h 1127"/>
                    <a:gd name="T68" fmla="*/ 2147483647 w 883"/>
                    <a:gd name="T69" fmla="*/ 2147483647 h 1127"/>
                    <a:gd name="T70" fmla="*/ 2147483647 w 883"/>
                    <a:gd name="T71" fmla="*/ 2147483647 h 1127"/>
                    <a:gd name="T72" fmla="*/ 2147483647 w 883"/>
                    <a:gd name="T73" fmla="*/ 2147483647 h 1127"/>
                    <a:gd name="T74" fmla="*/ 2147483647 w 883"/>
                    <a:gd name="T75" fmla="*/ 2147483647 h 1127"/>
                    <a:gd name="T76" fmla="*/ 2147483647 w 883"/>
                    <a:gd name="T77" fmla="*/ 2147483647 h 1127"/>
                    <a:gd name="T78" fmla="*/ 2147483647 w 883"/>
                    <a:gd name="T79" fmla="*/ 2147483647 h 1127"/>
                    <a:gd name="T80" fmla="*/ 2147483647 w 883"/>
                    <a:gd name="T81" fmla="*/ 2147483647 h 1127"/>
                    <a:gd name="T82" fmla="*/ 2147483647 w 883"/>
                    <a:gd name="T83" fmla="*/ 2147483647 h 1127"/>
                    <a:gd name="T84" fmla="*/ 2147483647 w 883"/>
                    <a:gd name="T85" fmla="*/ 2147483647 h 1127"/>
                    <a:gd name="T86" fmla="*/ 2147483647 w 883"/>
                    <a:gd name="T87" fmla="*/ 2147483647 h 1127"/>
                    <a:gd name="T88" fmla="*/ 2147483647 w 883"/>
                    <a:gd name="T89" fmla="*/ 2147483647 h 1127"/>
                    <a:gd name="T90" fmla="*/ 2147483647 w 883"/>
                    <a:gd name="T91" fmla="*/ 2147483647 h 1127"/>
                    <a:gd name="T92" fmla="*/ 2147483647 w 883"/>
                    <a:gd name="T93" fmla="*/ 2147483647 h 1127"/>
                    <a:gd name="T94" fmla="*/ 2147483647 w 883"/>
                    <a:gd name="T95" fmla="*/ 2147483647 h 1127"/>
                    <a:gd name="T96" fmla="*/ 2147483647 w 883"/>
                    <a:gd name="T97" fmla="*/ 2147483647 h 1127"/>
                    <a:gd name="T98" fmla="*/ 2147483647 w 883"/>
                    <a:gd name="T99" fmla="*/ 2147483647 h 1127"/>
                    <a:gd name="T100" fmla="*/ 2147483647 w 883"/>
                    <a:gd name="T101" fmla="*/ 2147483647 h 1127"/>
                    <a:gd name="T102" fmla="*/ 2147483647 w 883"/>
                    <a:gd name="T103" fmla="*/ 2147483647 h 1127"/>
                    <a:gd name="T104" fmla="*/ 2147483647 w 883"/>
                    <a:gd name="T105" fmla="*/ 2147483647 h 1127"/>
                    <a:gd name="T106" fmla="*/ 2147483647 w 883"/>
                    <a:gd name="T107" fmla="*/ 2147483647 h 1127"/>
                    <a:gd name="T108" fmla="*/ 2147483647 w 883"/>
                    <a:gd name="T109" fmla="*/ 2147483647 h 1127"/>
                    <a:gd name="T110" fmla="*/ 2147483647 w 883"/>
                    <a:gd name="T111" fmla="*/ 2147483647 h 1127"/>
                    <a:gd name="T112" fmla="*/ 2147483647 w 883"/>
                    <a:gd name="T113" fmla="*/ 2147483647 h 1127"/>
                    <a:gd name="T114" fmla="*/ 2147483647 w 883"/>
                    <a:gd name="T115" fmla="*/ 2147483647 h 1127"/>
                    <a:gd name="T116" fmla="*/ 2147483647 w 883"/>
                    <a:gd name="T117" fmla="*/ 2147483647 h 1127"/>
                    <a:gd name="T118" fmla="*/ 2147483647 w 883"/>
                    <a:gd name="T119" fmla="*/ 2147483647 h 11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3"/>
                    <a:gd name="T181" fmla="*/ 0 h 1127"/>
                    <a:gd name="T182" fmla="*/ 883 w 883"/>
                    <a:gd name="T183" fmla="*/ 1127 h 11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3" h="1127">
                      <a:moveTo>
                        <a:pt x="318" y="576"/>
                      </a:moveTo>
                      <a:lnTo>
                        <a:pt x="316" y="576"/>
                      </a:lnTo>
                      <a:lnTo>
                        <a:pt x="320" y="576"/>
                      </a:lnTo>
                      <a:lnTo>
                        <a:pt x="324" y="576"/>
                      </a:lnTo>
                      <a:lnTo>
                        <a:pt x="318" y="572"/>
                      </a:lnTo>
                      <a:lnTo>
                        <a:pt x="315" y="576"/>
                      </a:lnTo>
                      <a:lnTo>
                        <a:pt x="315" y="580"/>
                      </a:lnTo>
                      <a:lnTo>
                        <a:pt x="307" y="578"/>
                      </a:lnTo>
                      <a:lnTo>
                        <a:pt x="301" y="566"/>
                      </a:lnTo>
                      <a:lnTo>
                        <a:pt x="303" y="557"/>
                      </a:lnTo>
                      <a:lnTo>
                        <a:pt x="305" y="545"/>
                      </a:lnTo>
                      <a:lnTo>
                        <a:pt x="303" y="534"/>
                      </a:lnTo>
                      <a:lnTo>
                        <a:pt x="297" y="524"/>
                      </a:lnTo>
                      <a:lnTo>
                        <a:pt x="291" y="518"/>
                      </a:lnTo>
                      <a:lnTo>
                        <a:pt x="290" y="512"/>
                      </a:lnTo>
                      <a:lnTo>
                        <a:pt x="286" y="505"/>
                      </a:lnTo>
                      <a:lnTo>
                        <a:pt x="282" y="497"/>
                      </a:lnTo>
                      <a:lnTo>
                        <a:pt x="276" y="486"/>
                      </a:lnTo>
                      <a:lnTo>
                        <a:pt x="274" y="482"/>
                      </a:lnTo>
                      <a:lnTo>
                        <a:pt x="267" y="478"/>
                      </a:lnTo>
                      <a:lnTo>
                        <a:pt x="267" y="466"/>
                      </a:lnTo>
                      <a:lnTo>
                        <a:pt x="270" y="461"/>
                      </a:lnTo>
                      <a:lnTo>
                        <a:pt x="272" y="453"/>
                      </a:lnTo>
                      <a:lnTo>
                        <a:pt x="272" y="441"/>
                      </a:lnTo>
                      <a:lnTo>
                        <a:pt x="274" y="434"/>
                      </a:lnTo>
                      <a:lnTo>
                        <a:pt x="276" y="428"/>
                      </a:lnTo>
                      <a:lnTo>
                        <a:pt x="276" y="420"/>
                      </a:lnTo>
                      <a:lnTo>
                        <a:pt x="272" y="413"/>
                      </a:lnTo>
                      <a:lnTo>
                        <a:pt x="268" y="411"/>
                      </a:lnTo>
                      <a:lnTo>
                        <a:pt x="267" y="407"/>
                      </a:lnTo>
                      <a:lnTo>
                        <a:pt x="268" y="399"/>
                      </a:lnTo>
                      <a:lnTo>
                        <a:pt x="268" y="390"/>
                      </a:lnTo>
                      <a:lnTo>
                        <a:pt x="263" y="378"/>
                      </a:lnTo>
                      <a:lnTo>
                        <a:pt x="257" y="365"/>
                      </a:lnTo>
                      <a:lnTo>
                        <a:pt x="251" y="355"/>
                      </a:lnTo>
                      <a:lnTo>
                        <a:pt x="247" y="345"/>
                      </a:lnTo>
                      <a:lnTo>
                        <a:pt x="245" y="332"/>
                      </a:lnTo>
                      <a:lnTo>
                        <a:pt x="245" y="317"/>
                      </a:lnTo>
                      <a:lnTo>
                        <a:pt x="249" y="305"/>
                      </a:lnTo>
                      <a:lnTo>
                        <a:pt x="257" y="295"/>
                      </a:lnTo>
                      <a:lnTo>
                        <a:pt x="257" y="290"/>
                      </a:lnTo>
                      <a:lnTo>
                        <a:pt x="251" y="282"/>
                      </a:lnTo>
                      <a:lnTo>
                        <a:pt x="249" y="271"/>
                      </a:lnTo>
                      <a:lnTo>
                        <a:pt x="253" y="272"/>
                      </a:lnTo>
                      <a:lnTo>
                        <a:pt x="259" y="282"/>
                      </a:lnTo>
                      <a:lnTo>
                        <a:pt x="259" y="274"/>
                      </a:lnTo>
                      <a:lnTo>
                        <a:pt x="261" y="267"/>
                      </a:lnTo>
                      <a:lnTo>
                        <a:pt x="263" y="257"/>
                      </a:lnTo>
                      <a:lnTo>
                        <a:pt x="259" y="253"/>
                      </a:lnTo>
                      <a:lnTo>
                        <a:pt x="257" y="246"/>
                      </a:lnTo>
                      <a:lnTo>
                        <a:pt x="249" y="246"/>
                      </a:lnTo>
                      <a:lnTo>
                        <a:pt x="247" y="249"/>
                      </a:lnTo>
                      <a:lnTo>
                        <a:pt x="253" y="255"/>
                      </a:lnTo>
                      <a:lnTo>
                        <a:pt x="253" y="261"/>
                      </a:lnTo>
                      <a:lnTo>
                        <a:pt x="245" y="257"/>
                      </a:lnTo>
                      <a:lnTo>
                        <a:pt x="242" y="253"/>
                      </a:lnTo>
                      <a:lnTo>
                        <a:pt x="242" y="246"/>
                      </a:lnTo>
                      <a:lnTo>
                        <a:pt x="240" y="242"/>
                      </a:lnTo>
                      <a:lnTo>
                        <a:pt x="238" y="240"/>
                      </a:lnTo>
                      <a:lnTo>
                        <a:pt x="232" y="242"/>
                      </a:lnTo>
                      <a:lnTo>
                        <a:pt x="236" y="246"/>
                      </a:lnTo>
                      <a:lnTo>
                        <a:pt x="236" y="249"/>
                      </a:lnTo>
                      <a:lnTo>
                        <a:pt x="228" y="247"/>
                      </a:lnTo>
                      <a:lnTo>
                        <a:pt x="222" y="244"/>
                      </a:lnTo>
                      <a:lnTo>
                        <a:pt x="217" y="240"/>
                      </a:lnTo>
                      <a:lnTo>
                        <a:pt x="211" y="238"/>
                      </a:lnTo>
                      <a:lnTo>
                        <a:pt x="201" y="234"/>
                      </a:lnTo>
                      <a:lnTo>
                        <a:pt x="190" y="232"/>
                      </a:lnTo>
                      <a:lnTo>
                        <a:pt x="182" y="226"/>
                      </a:lnTo>
                      <a:lnTo>
                        <a:pt x="178" y="219"/>
                      </a:lnTo>
                      <a:lnTo>
                        <a:pt x="173" y="217"/>
                      </a:lnTo>
                      <a:lnTo>
                        <a:pt x="176" y="217"/>
                      </a:lnTo>
                      <a:lnTo>
                        <a:pt x="180" y="213"/>
                      </a:lnTo>
                      <a:lnTo>
                        <a:pt x="180" y="205"/>
                      </a:lnTo>
                      <a:lnTo>
                        <a:pt x="178" y="196"/>
                      </a:lnTo>
                      <a:lnTo>
                        <a:pt x="176" y="186"/>
                      </a:lnTo>
                      <a:lnTo>
                        <a:pt x="169" y="180"/>
                      </a:lnTo>
                      <a:lnTo>
                        <a:pt x="167" y="176"/>
                      </a:lnTo>
                      <a:lnTo>
                        <a:pt x="161" y="175"/>
                      </a:lnTo>
                      <a:lnTo>
                        <a:pt x="155" y="169"/>
                      </a:lnTo>
                      <a:lnTo>
                        <a:pt x="151" y="165"/>
                      </a:lnTo>
                      <a:lnTo>
                        <a:pt x="151" y="161"/>
                      </a:lnTo>
                      <a:lnTo>
                        <a:pt x="149" y="159"/>
                      </a:lnTo>
                      <a:lnTo>
                        <a:pt x="146" y="159"/>
                      </a:lnTo>
                      <a:lnTo>
                        <a:pt x="144" y="163"/>
                      </a:lnTo>
                      <a:lnTo>
                        <a:pt x="142" y="157"/>
                      </a:lnTo>
                      <a:lnTo>
                        <a:pt x="140" y="153"/>
                      </a:lnTo>
                      <a:lnTo>
                        <a:pt x="138" y="159"/>
                      </a:lnTo>
                      <a:lnTo>
                        <a:pt x="140" y="167"/>
                      </a:lnTo>
                      <a:lnTo>
                        <a:pt x="134" y="171"/>
                      </a:lnTo>
                      <a:lnTo>
                        <a:pt x="132" y="178"/>
                      </a:lnTo>
                      <a:lnTo>
                        <a:pt x="126" y="182"/>
                      </a:lnTo>
                      <a:lnTo>
                        <a:pt x="123" y="186"/>
                      </a:lnTo>
                      <a:lnTo>
                        <a:pt x="115" y="184"/>
                      </a:lnTo>
                      <a:lnTo>
                        <a:pt x="109" y="184"/>
                      </a:lnTo>
                      <a:lnTo>
                        <a:pt x="103" y="182"/>
                      </a:lnTo>
                      <a:lnTo>
                        <a:pt x="100" y="178"/>
                      </a:lnTo>
                      <a:lnTo>
                        <a:pt x="92" y="173"/>
                      </a:lnTo>
                      <a:lnTo>
                        <a:pt x="82" y="169"/>
                      </a:lnTo>
                      <a:lnTo>
                        <a:pt x="77" y="163"/>
                      </a:lnTo>
                      <a:lnTo>
                        <a:pt x="69" y="157"/>
                      </a:lnTo>
                      <a:lnTo>
                        <a:pt x="61" y="150"/>
                      </a:lnTo>
                      <a:lnTo>
                        <a:pt x="52" y="146"/>
                      </a:lnTo>
                      <a:lnTo>
                        <a:pt x="44" y="138"/>
                      </a:lnTo>
                      <a:lnTo>
                        <a:pt x="38" y="128"/>
                      </a:lnTo>
                      <a:lnTo>
                        <a:pt x="29" y="117"/>
                      </a:lnTo>
                      <a:lnTo>
                        <a:pt x="15" y="111"/>
                      </a:lnTo>
                      <a:lnTo>
                        <a:pt x="7" y="109"/>
                      </a:lnTo>
                      <a:lnTo>
                        <a:pt x="2" y="105"/>
                      </a:lnTo>
                      <a:lnTo>
                        <a:pt x="2" y="94"/>
                      </a:lnTo>
                      <a:lnTo>
                        <a:pt x="4" y="94"/>
                      </a:lnTo>
                      <a:lnTo>
                        <a:pt x="7" y="84"/>
                      </a:lnTo>
                      <a:lnTo>
                        <a:pt x="7" y="80"/>
                      </a:lnTo>
                      <a:lnTo>
                        <a:pt x="9" y="75"/>
                      </a:lnTo>
                      <a:lnTo>
                        <a:pt x="9" y="71"/>
                      </a:lnTo>
                      <a:lnTo>
                        <a:pt x="9" y="65"/>
                      </a:lnTo>
                      <a:lnTo>
                        <a:pt x="9" y="61"/>
                      </a:lnTo>
                      <a:lnTo>
                        <a:pt x="9" y="57"/>
                      </a:lnTo>
                      <a:lnTo>
                        <a:pt x="7" y="54"/>
                      </a:lnTo>
                      <a:lnTo>
                        <a:pt x="9" y="50"/>
                      </a:lnTo>
                      <a:lnTo>
                        <a:pt x="11" y="50"/>
                      </a:lnTo>
                      <a:lnTo>
                        <a:pt x="11" y="46"/>
                      </a:lnTo>
                      <a:lnTo>
                        <a:pt x="9" y="44"/>
                      </a:lnTo>
                      <a:lnTo>
                        <a:pt x="7" y="44"/>
                      </a:lnTo>
                      <a:lnTo>
                        <a:pt x="7" y="40"/>
                      </a:lnTo>
                      <a:lnTo>
                        <a:pt x="6" y="36"/>
                      </a:lnTo>
                      <a:lnTo>
                        <a:pt x="2" y="32"/>
                      </a:lnTo>
                      <a:lnTo>
                        <a:pt x="0" y="29"/>
                      </a:lnTo>
                      <a:lnTo>
                        <a:pt x="2" y="25"/>
                      </a:lnTo>
                      <a:lnTo>
                        <a:pt x="4" y="23"/>
                      </a:lnTo>
                      <a:lnTo>
                        <a:pt x="6" y="19"/>
                      </a:lnTo>
                      <a:lnTo>
                        <a:pt x="7" y="15"/>
                      </a:lnTo>
                      <a:lnTo>
                        <a:pt x="9" y="13"/>
                      </a:lnTo>
                      <a:lnTo>
                        <a:pt x="11" y="13"/>
                      </a:lnTo>
                      <a:lnTo>
                        <a:pt x="23" y="0"/>
                      </a:lnTo>
                      <a:lnTo>
                        <a:pt x="395" y="198"/>
                      </a:lnTo>
                      <a:lnTo>
                        <a:pt x="587" y="274"/>
                      </a:lnTo>
                      <a:lnTo>
                        <a:pt x="852" y="299"/>
                      </a:lnTo>
                      <a:lnTo>
                        <a:pt x="858" y="299"/>
                      </a:lnTo>
                      <a:lnTo>
                        <a:pt x="846" y="315"/>
                      </a:lnTo>
                      <a:lnTo>
                        <a:pt x="856" y="318"/>
                      </a:lnTo>
                      <a:lnTo>
                        <a:pt x="856" y="338"/>
                      </a:lnTo>
                      <a:lnTo>
                        <a:pt x="856" y="342"/>
                      </a:lnTo>
                      <a:lnTo>
                        <a:pt x="858" y="361"/>
                      </a:lnTo>
                      <a:lnTo>
                        <a:pt x="861" y="380"/>
                      </a:lnTo>
                      <a:lnTo>
                        <a:pt x="865" y="420"/>
                      </a:lnTo>
                      <a:lnTo>
                        <a:pt x="871" y="441"/>
                      </a:lnTo>
                      <a:lnTo>
                        <a:pt x="875" y="445"/>
                      </a:lnTo>
                      <a:lnTo>
                        <a:pt x="875" y="451"/>
                      </a:lnTo>
                      <a:lnTo>
                        <a:pt x="877" y="457"/>
                      </a:lnTo>
                      <a:lnTo>
                        <a:pt x="877" y="468"/>
                      </a:lnTo>
                      <a:lnTo>
                        <a:pt x="879" y="478"/>
                      </a:lnTo>
                      <a:lnTo>
                        <a:pt x="881" y="487"/>
                      </a:lnTo>
                      <a:lnTo>
                        <a:pt x="883" y="501"/>
                      </a:lnTo>
                      <a:lnTo>
                        <a:pt x="879" y="512"/>
                      </a:lnTo>
                      <a:lnTo>
                        <a:pt x="879" y="514"/>
                      </a:lnTo>
                      <a:lnTo>
                        <a:pt x="877" y="520"/>
                      </a:lnTo>
                      <a:lnTo>
                        <a:pt x="877" y="526"/>
                      </a:lnTo>
                      <a:lnTo>
                        <a:pt x="877" y="530"/>
                      </a:lnTo>
                      <a:lnTo>
                        <a:pt x="877" y="545"/>
                      </a:lnTo>
                      <a:lnTo>
                        <a:pt x="875" y="564"/>
                      </a:lnTo>
                      <a:lnTo>
                        <a:pt x="873" y="580"/>
                      </a:lnTo>
                      <a:lnTo>
                        <a:pt x="873" y="589"/>
                      </a:lnTo>
                      <a:lnTo>
                        <a:pt x="871" y="601"/>
                      </a:lnTo>
                      <a:lnTo>
                        <a:pt x="869" y="612"/>
                      </a:lnTo>
                      <a:lnTo>
                        <a:pt x="867" y="618"/>
                      </a:lnTo>
                      <a:lnTo>
                        <a:pt x="860" y="616"/>
                      </a:lnTo>
                      <a:lnTo>
                        <a:pt x="854" y="616"/>
                      </a:lnTo>
                      <a:lnTo>
                        <a:pt x="852" y="622"/>
                      </a:lnTo>
                      <a:lnTo>
                        <a:pt x="852" y="637"/>
                      </a:lnTo>
                      <a:lnTo>
                        <a:pt x="852" y="639"/>
                      </a:lnTo>
                      <a:lnTo>
                        <a:pt x="852" y="643"/>
                      </a:lnTo>
                      <a:lnTo>
                        <a:pt x="854" y="658"/>
                      </a:lnTo>
                      <a:lnTo>
                        <a:pt x="856" y="676"/>
                      </a:lnTo>
                      <a:lnTo>
                        <a:pt x="856" y="693"/>
                      </a:lnTo>
                      <a:lnTo>
                        <a:pt x="856" y="708"/>
                      </a:lnTo>
                      <a:lnTo>
                        <a:pt x="856" y="718"/>
                      </a:lnTo>
                      <a:lnTo>
                        <a:pt x="860" y="725"/>
                      </a:lnTo>
                      <a:lnTo>
                        <a:pt x="858" y="733"/>
                      </a:lnTo>
                      <a:lnTo>
                        <a:pt x="854" y="741"/>
                      </a:lnTo>
                      <a:lnTo>
                        <a:pt x="850" y="749"/>
                      </a:lnTo>
                      <a:lnTo>
                        <a:pt x="852" y="758"/>
                      </a:lnTo>
                      <a:lnTo>
                        <a:pt x="852" y="760"/>
                      </a:lnTo>
                      <a:lnTo>
                        <a:pt x="854" y="768"/>
                      </a:lnTo>
                      <a:lnTo>
                        <a:pt x="856" y="773"/>
                      </a:lnTo>
                      <a:lnTo>
                        <a:pt x="856" y="775"/>
                      </a:lnTo>
                      <a:lnTo>
                        <a:pt x="860" y="785"/>
                      </a:lnTo>
                      <a:lnTo>
                        <a:pt x="858" y="795"/>
                      </a:lnTo>
                      <a:lnTo>
                        <a:pt x="854" y="800"/>
                      </a:lnTo>
                      <a:lnTo>
                        <a:pt x="848" y="800"/>
                      </a:lnTo>
                      <a:lnTo>
                        <a:pt x="838" y="800"/>
                      </a:lnTo>
                      <a:lnTo>
                        <a:pt x="831" y="798"/>
                      </a:lnTo>
                      <a:lnTo>
                        <a:pt x="823" y="797"/>
                      </a:lnTo>
                      <a:lnTo>
                        <a:pt x="812" y="795"/>
                      </a:lnTo>
                      <a:lnTo>
                        <a:pt x="802" y="795"/>
                      </a:lnTo>
                      <a:lnTo>
                        <a:pt x="794" y="793"/>
                      </a:lnTo>
                      <a:lnTo>
                        <a:pt x="787" y="795"/>
                      </a:lnTo>
                      <a:lnTo>
                        <a:pt x="781" y="802"/>
                      </a:lnTo>
                      <a:lnTo>
                        <a:pt x="781" y="806"/>
                      </a:lnTo>
                      <a:lnTo>
                        <a:pt x="781" y="812"/>
                      </a:lnTo>
                      <a:lnTo>
                        <a:pt x="783" y="823"/>
                      </a:lnTo>
                      <a:lnTo>
                        <a:pt x="787" y="835"/>
                      </a:lnTo>
                      <a:lnTo>
                        <a:pt x="789" y="843"/>
                      </a:lnTo>
                      <a:lnTo>
                        <a:pt x="790" y="846"/>
                      </a:lnTo>
                      <a:lnTo>
                        <a:pt x="792" y="852"/>
                      </a:lnTo>
                      <a:lnTo>
                        <a:pt x="796" y="860"/>
                      </a:lnTo>
                      <a:lnTo>
                        <a:pt x="802" y="866"/>
                      </a:lnTo>
                      <a:lnTo>
                        <a:pt x="806" y="875"/>
                      </a:lnTo>
                      <a:lnTo>
                        <a:pt x="806" y="877"/>
                      </a:lnTo>
                      <a:lnTo>
                        <a:pt x="810" y="881"/>
                      </a:lnTo>
                      <a:lnTo>
                        <a:pt x="815" y="891"/>
                      </a:lnTo>
                      <a:lnTo>
                        <a:pt x="817" y="894"/>
                      </a:lnTo>
                      <a:lnTo>
                        <a:pt x="819" y="896"/>
                      </a:lnTo>
                      <a:lnTo>
                        <a:pt x="821" y="902"/>
                      </a:lnTo>
                      <a:lnTo>
                        <a:pt x="821" y="906"/>
                      </a:lnTo>
                      <a:lnTo>
                        <a:pt x="823" y="912"/>
                      </a:lnTo>
                      <a:lnTo>
                        <a:pt x="829" y="917"/>
                      </a:lnTo>
                      <a:lnTo>
                        <a:pt x="831" y="921"/>
                      </a:lnTo>
                      <a:lnTo>
                        <a:pt x="835" y="927"/>
                      </a:lnTo>
                      <a:lnTo>
                        <a:pt x="835" y="931"/>
                      </a:lnTo>
                      <a:lnTo>
                        <a:pt x="833" y="939"/>
                      </a:lnTo>
                      <a:lnTo>
                        <a:pt x="835" y="942"/>
                      </a:lnTo>
                      <a:lnTo>
                        <a:pt x="836" y="950"/>
                      </a:lnTo>
                      <a:lnTo>
                        <a:pt x="833" y="958"/>
                      </a:lnTo>
                      <a:lnTo>
                        <a:pt x="831" y="965"/>
                      </a:lnTo>
                      <a:lnTo>
                        <a:pt x="829" y="975"/>
                      </a:lnTo>
                      <a:lnTo>
                        <a:pt x="831" y="983"/>
                      </a:lnTo>
                      <a:lnTo>
                        <a:pt x="835" y="990"/>
                      </a:lnTo>
                      <a:lnTo>
                        <a:pt x="838" y="998"/>
                      </a:lnTo>
                      <a:lnTo>
                        <a:pt x="842" y="1002"/>
                      </a:lnTo>
                      <a:lnTo>
                        <a:pt x="846" y="1004"/>
                      </a:lnTo>
                      <a:lnTo>
                        <a:pt x="850" y="1006"/>
                      </a:lnTo>
                      <a:lnTo>
                        <a:pt x="852" y="1012"/>
                      </a:lnTo>
                      <a:lnTo>
                        <a:pt x="852" y="1013"/>
                      </a:lnTo>
                      <a:lnTo>
                        <a:pt x="850" y="1025"/>
                      </a:lnTo>
                      <a:lnTo>
                        <a:pt x="846" y="1038"/>
                      </a:lnTo>
                      <a:lnTo>
                        <a:pt x="838" y="1046"/>
                      </a:lnTo>
                      <a:lnTo>
                        <a:pt x="833" y="1056"/>
                      </a:lnTo>
                      <a:lnTo>
                        <a:pt x="825" y="1063"/>
                      </a:lnTo>
                      <a:lnTo>
                        <a:pt x="819" y="1069"/>
                      </a:lnTo>
                      <a:lnTo>
                        <a:pt x="817" y="1071"/>
                      </a:lnTo>
                      <a:lnTo>
                        <a:pt x="812" y="1075"/>
                      </a:lnTo>
                      <a:lnTo>
                        <a:pt x="806" y="1083"/>
                      </a:lnTo>
                      <a:lnTo>
                        <a:pt x="798" y="1088"/>
                      </a:lnTo>
                      <a:lnTo>
                        <a:pt x="789" y="1094"/>
                      </a:lnTo>
                      <a:lnTo>
                        <a:pt x="781" y="1100"/>
                      </a:lnTo>
                      <a:lnTo>
                        <a:pt x="771" y="1104"/>
                      </a:lnTo>
                      <a:lnTo>
                        <a:pt x="765" y="1111"/>
                      </a:lnTo>
                      <a:lnTo>
                        <a:pt x="764" y="1111"/>
                      </a:lnTo>
                      <a:lnTo>
                        <a:pt x="760" y="1113"/>
                      </a:lnTo>
                      <a:lnTo>
                        <a:pt x="744" y="1123"/>
                      </a:lnTo>
                      <a:lnTo>
                        <a:pt x="741" y="1121"/>
                      </a:lnTo>
                      <a:lnTo>
                        <a:pt x="742" y="1113"/>
                      </a:lnTo>
                      <a:lnTo>
                        <a:pt x="733" y="1102"/>
                      </a:lnTo>
                      <a:lnTo>
                        <a:pt x="727" y="1100"/>
                      </a:lnTo>
                      <a:lnTo>
                        <a:pt x="733" y="1109"/>
                      </a:lnTo>
                      <a:lnTo>
                        <a:pt x="737" y="1119"/>
                      </a:lnTo>
                      <a:lnTo>
                        <a:pt x="733" y="1115"/>
                      </a:lnTo>
                      <a:lnTo>
                        <a:pt x="731" y="1115"/>
                      </a:lnTo>
                      <a:lnTo>
                        <a:pt x="729" y="1117"/>
                      </a:lnTo>
                      <a:lnTo>
                        <a:pt x="723" y="1119"/>
                      </a:lnTo>
                      <a:lnTo>
                        <a:pt x="725" y="1115"/>
                      </a:lnTo>
                      <a:lnTo>
                        <a:pt x="725" y="1111"/>
                      </a:lnTo>
                      <a:lnTo>
                        <a:pt x="725" y="1102"/>
                      </a:lnTo>
                      <a:lnTo>
                        <a:pt x="721" y="1096"/>
                      </a:lnTo>
                      <a:lnTo>
                        <a:pt x="719" y="1113"/>
                      </a:lnTo>
                      <a:lnTo>
                        <a:pt x="721" y="1127"/>
                      </a:lnTo>
                      <a:lnTo>
                        <a:pt x="718" y="1123"/>
                      </a:lnTo>
                      <a:lnTo>
                        <a:pt x="718" y="1106"/>
                      </a:lnTo>
                      <a:lnTo>
                        <a:pt x="718" y="1092"/>
                      </a:lnTo>
                      <a:lnTo>
                        <a:pt x="714" y="1077"/>
                      </a:lnTo>
                      <a:lnTo>
                        <a:pt x="704" y="1067"/>
                      </a:lnTo>
                      <a:lnTo>
                        <a:pt x="696" y="1061"/>
                      </a:lnTo>
                      <a:lnTo>
                        <a:pt x="693" y="1054"/>
                      </a:lnTo>
                      <a:lnTo>
                        <a:pt x="700" y="1058"/>
                      </a:lnTo>
                      <a:lnTo>
                        <a:pt x="708" y="1058"/>
                      </a:lnTo>
                      <a:lnTo>
                        <a:pt x="708" y="1050"/>
                      </a:lnTo>
                      <a:lnTo>
                        <a:pt x="704" y="1042"/>
                      </a:lnTo>
                      <a:lnTo>
                        <a:pt x="700" y="1040"/>
                      </a:lnTo>
                      <a:lnTo>
                        <a:pt x="696" y="1036"/>
                      </a:lnTo>
                      <a:lnTo>
                        <a:pt x="700" y="1031"/>
                      </a:lnTo>
                      <a:lnTo>
                        <a:pt x="696" y="1031"/>
                      </a:lnTo>
                      <a:lnTo>
                        <a:pt x="694" y="1033"/>
                      </a:lnTo>
                      <a:lnTo>
                        <a:pt x="691" y="1035"/>
                      </a:lnTo>
                      <a:lnTo>
                        <a:pt x="689" y="1036"/>
                      </a:lnTo>
                      <a:lnTo>
                        <a:pt x="689" y="1042"/>
                      </a:lnTo>
                      <a:lnTo>
                        <a:pt x="694" y="1048"/>
                      </a:lnTo>
                      <a:lnTo>
                        <a:pt x="687" y="1046"/>
                      </a:lnTo>
                      <a:lnTo>
                        <a:pt x="679" y="1042"/>
                      </a:lnTo>
                      <a:lnTo>
                        <a:pt x="679" y="1035"/>
                      </a:lnTo>
                      <a:lnTo>
                        <a:pt x="675" y="1036"/>
                      </a:lnTo>
                      <a:lnTo>
                        <a:pt x="675" y="1046"/>
                      </a:lnTo>
                      <a:lnTo>
                        <a:pt x="689" y="1056"/>
                      </a:lnTo>
                      <a:lnTo>
                        <a:pt x="677" y="1052"/>
                      </a:lnTo>
                      <a:lnTo>
                        <a:pt x="668" y="1044"/>
                      </a:lnTo>
                      <a:lnTo>
                        <a:pt x="664" y="1046"/>
                      </a:lnTo>
                      <a:lnTo>
                        <a:pt x="658" y="1046"/>
                      </a:lnTo>
                      <a:lnTo>
                        <a:pt x="650" y="1040"/>
                      </a:lnTo>
                      <a:lnTo>
                        <a:pt x="647" y="1036"/>
                      </a:lnTo>
                      <a:lnTo>
                        <a:pt x="641" y="1023"/>
                      </a:lnTo>
                      <a:lnTo>
                        <a:pt x="641" y="1013"/>
                      </a:lnTo>
                      <a:lnTo>
                        <a:pt x="637" y="1002"/>
                      </a:lnTo>
                      <a:lnTo>
                        <a:pt x="629" y="994"/>
                      </a:lnTo>
                      <a:lnTo>
                        <a:pt x="631" y="988"/>
                      </a:lnTo>
                      <a:lnTo>
                        <a:pt x="635" y="994"/>
                      </a:lnTo>
                      <a:lnTo>
                        <a:pt x="639" y="1000"/>
                      </a:lnTo>
                      <a:lnTo>
                        <a:pt x="643" y="996"/>
                      </a:lnTo>
                      <a:lnTo>
                        <a:pt x="643" y="992"/>
                      </a:lnTo>
                      <a:lnTo>
                        <a:pt x="641" y="992"/>
                      </a:lnTo>
                      <a:lnTo>
                        <a:pt x="643" y="987"/>
                      </a:lnTo>
                      <a:lnTo>
                        <a:pt x="635" y="987"/>
                      </a:lnTo>
                      <a:lnTo>
                        <a:pt x="633" y="977"/>
                      </a:lnTo>
                      <a:lnTo>
                        <a:pt x="620" y="973"/>
                      </a:lnTo>
                      <a:lnTo>
                        <a:pt x="612" y="969"/>
                      </a:lnTo>
                      <a:lnTo>
                        <a:pt x="606" y="965"/>
                      </a:lnTo>
                      <a:lnTo>
                        <a:pt x="606" y="967"/>
                      </a:lnTo>
                      <a:lnTo>
                        <a:pt x="604" y="969"/>
                      </a:lnTo>
                      <a:lnTo>
                        <a:pt x="604" y="971"/>
                      </a:lnTo>
                      <a:lnTo>
                        <a:pt x="604" y="975"/>
                      </a:lnTo>
                      <a:lnTo>
                        <a:pt x="602" y="975"/>
                      </a:lnTo>
                      <a:lnTo>
                        <a:pt x="593" y="971"/>
                      </a:lnTo>
                      <a:lnTo>
                        <a:pt x="581" y="964"/>
                      </a:lnTo>
                      <a:lnTo>
                        <a:pt x="576" y="960"/>
                      </a:lnTo>
                      <a:lnTo>
                        <a:pt x="576" y="962"/>
                      </a:lnTo>
                      <a:lnTo>
                        <a:pt x="560" y="954"/>
                      </a:lnTo>
                      <a:lnTo>
                        <a:pt x="547" y="948"/>
                      </a:lnTo>
                      <a:lnTo>
                        <a:pt x="552" y="946"/>
                      </a:lnTo>
                      <a:lnTo>
                        <a:pt x="554" y="940"/>
                      </a:lnTo>
                      <a:lnTo>
                        <a:pt x="552" y="933"/>
                      </a:lnTo>
                      <a:lnTo>
                        <a:pt x="549" y="925"/>
                      </a:lnTo>
                      <a:lnTo>
                        <a:pt x="543" y="927"/>
                      </a:lnTo>
                      <a:lnTo>
                        <a:pt x="545" y="921"/>
                      </a:lnTo>
                      <a:lnTo>
                        <a:pt x="543" y="916"/>
                      </a:lnTo>
                      <a:lnTo>
                        <a:pt x="543" y="906"/>
                      </a:lnTo>
                      <a:lnTo>
                        <a:pt x="541" y="902"/>
                      </a:lnTo>
                      <a:lnTo>
                        <a:pt x="537" y="904"/>
                      </a:lnTo>
                      <a:lnTo>
                        <a:pt x="537" y="912"/>
                      </a:lnTo>
                      <a:lnTo>
                        <a:pt x="533" y="898"/>
                      </a:lnTo>
                      <a:lnTo>
                        <a:pt x="531" y="889"/>
                      </a:lnTo>
                      <a:lnTo>
                        <a:pt x="533" y="883"/>
                      </a:lnTo>
                      <a:lnTo>
                        <a:pt x="531" y="877"/>
                      </a:lnTo>
                      <a:lnTo>
                        <a:pt x="539" y="873"/>
                      </a:lnTo>
                      <a:lnTo>
                        <a:pt x="539" y="868"/>
                      </a:lnTo>
                      <a:lnTo>
                        <a:pt x="537" y="869"/>
                      </a:lnTo>
                      <a:lnTo>
                        <a:pt x="533" y="871"/>
                      </a:lnTo>
                      <a:lnTo>
                        <a:pt x="531" y="868"/>
                      </a:lnTo>
                      <a:lnTo>
                        <a:pt x="535" y="862"/>
                      </a:lnTo>
                      <a:lnTo>
                        <a:pt x="541" y="862"/>
                      </a:lnTo>
                      <a:lnTo>
                        <a:pt x="539" y="860"/>
                      </a:lnTo>
                      <a:lnTo>
                        <a:pt x="535" y="858"/>
                      </a:lnTo>
                      <a:lnTo>
                        <a:pt x="533" y="856"/>
                      </a:lnTo>
                      <a:lnTo>
                        <a:pt x="533" y="848"/>
                      </a:lnTo>
                      <a:lnTo>
                        <a:pt x="535" y="846"/>
                      </a:lnTo>
                      <a:lnTo>
                        <a:pt x="537" y="844"/>
                      </a:lnTo>
                      <a:lnTo>
                        <a:pt x="543" y="844"/>
                      </a:lnTo>
                      <a:lnTo>
                        <a:pt x="545" y="841"/>
                      </a:lnTo>
                      <a:lnTo>
                        <a:pt x="537" y="843"/>
                      </a:lnTo>
                      <a:lnTo>
                        <a:pt x="526" y="833"/>
                      </a:lnTo>
                      <a:lnTo>
                        <a:pt x="518" y="829"/>
                      </a:lnTo>
                      <a:lnTo>
                        <a:pt x="524" y="839"/>
                      </a:lnTo>
                      <a:lnTo>
                        <a:pt x="505" y="823"/>
                      </a:lnTo>
                      <a:lnTo>
                        <a:pt x="495" y="818"/>
                      </a:lnTo>
                      <a:lnTo>
                        <a:pt x="505" y="816"/>
                      </a:lnTo>
                      <a:lnTo>
                        <a:pt x="501" y="800"/>
                      </a:lnTo>
                      <a:lnTo>
                        <a:pt x="495" y="802"/>
                      </a:lnTo>
                      <a:lnTo>
                        <a:pt x="495" y="810"/>
                      </a:lnTo>
                      <a:lnTo>
                        <a:pt x="487" y="816"/>
                      </a:lnTo>
                      <a:lnTo>
                        <a:pt x="483" y="820"/>
                      </a:lnTo>
                      <a:lnTo>
                        <a:pt x="491" y="818"/>
                      </a:lnTo>
                      <a:lnTo>
                        <a:pt x="493" y="821"/>
                      </a:lnTo>
                      <a:lnTo>
                        <a:pt x="487" y="831"/>
                      </a:lnTo>
                      <a:lnTo>
                        <a:pt x="483" y="825"/>
                      </a:lnTo>
                      <a:lnTo>
                        <a:pt x="480" y="825"/>
                      </a:lnTo>
                      <a:lnTo>
                        <a:pt x="474" y="820"/>
                      </a:lnTo>
                      <a:lnTo>
                        <a:pt x="476" y="816"/>
                      </a:lnTo>
                      <a:lnTo>
                        <a:pt x="472" y="810"/>
                      </a:lnTo>
                      <a:lnTo>
                        <a:pt x="474" y="802"/>
                      </a:lnTo>
                      <a:lnTo>
                        <a:pt x="470" y="802"/>
                      </a:lnTo>
                      <a:lnTo>
                        <a:pt x="460" y="802"/>
                      </a:lnTo>
                      <a:lnTo>
                        <a:pt x="457" y="810"/>
                      </a:lnTo>
                      <a:lnTo>
                        <a:pt x="451" y="810"/>
                      </a:lnTo>
                      <a:lnTo>
                        <a:pt x="445" y="810"/>
                      </a:lnTo>
                      <a:lnTo>
                        <a:pt x="445" y="804"/>
                      </a:lnTo>
                      <a:lnTo>
                        <a:pt x="443" y="798"/>
                      </a:lnTo>
                      <a:lnTo>
                        <a:pt x="443" y="791"/>
                      </a:lnTo>
                      <a:lnTo>
                        <a:pt x="437" y="785"/>
                      </a:lnTo>
                      <a:lnTo>
                        <a:pt x="439" y="777"/>
                      </a:lnTo>
                      <a:lnTo>
                        <a:pt x="439" y="773"/>
                      </a:lnTo>
                      <a:lnTo>
                        <a:pt x="432" y="762"/>
                      </a:lnTo>
                      <a:lnTo>
                        <a:pt x="432" y="752"/>
                      </a:lnTo>
                      <a:lnTo>
                        <a:pt x="420" y="745"/>
                      </a:lnTo>
                      <a:lnTo>
                        <a:pt x="409" y="741"/>
                      </a:lnTo>
                      <a:lnTo>
                        <a:pt x="397" y="737"/>
                      </a:lnTo>
                      <a:lnTo>
                        <a:pt x="391" y="731"/>
                      </a:lnTo>
                      <a:lnTo>
                        <a:pt x="389" y="716"/>
                      </a:lnTo>
                      <a:lnTo>
                        <a:pt x="380" y="702"/>
                      </a:lnTo>
                      <a:lnTo>
                        <a:pt x="372" y="689"/>
                      </a:lnTo>
                      <a:lnTo>
                        <a:pt x="368" y="685"/>
                      </a:lnTo>
                      <a:lnTo>
                        <a:pt x="370" y="681"/>
                      </a:lnTo>
                      <a:lnTo>
                        <a:pt x="376" y="677"/>
                      </a:lnTo>
                      <a:lnTo>
                        <a:pt x="382" y="683"/>
                      </a:lnTo>
                      <a:lnTo>
                        <a:pt x="386" y="676"/>
                      </a:lnTo>
                      <a:lnTo>
                        <a:pt x="382" y="672"/>
                      </a:lnTo>
                      <a:lnTo>
                        <a:pt x="376" y="668"/>
                      </a:lnTo>
                      <a:lnTo>
                        <a:pt x="372" y="666"/>
                      </a:lnTo>
                      <a:lnTo>
                        <a:pt x="372" y="674"/>
                      </a:lnTo>
                      <a:lnTo>
                        <a:pt x="357" y="668"/>
                      </a:lnTo>
                      <a:lnTo>
                        <a:pt x="351" y="656"/>
                      </a:lnTo>
                      <a:lnTo>
                        <a:pt x="345" y="647"/>
                      </a:lnTo>
                      <a:lnTo>
                        <a:pt x="341" y="639"/>
                      </a:lnTo>
                      <a:lnTo>
                        <a:pt x="338" y="629"/>
                      </a:lnTo>
                      <a:lnTo>
                        <a:pt x="334" y="622"/>
                      </a:lnTo>
                      <a:lnTo>
                        <a:pt x="336" y="614"/>
                      </a:lnTo>
                      <a:lnTo>
                        <a:pt x="334" y="610"/>
                      </a:lnTo>
                      <a:lnTo>
                        <a:pt x="336" y="603"/>
                      </a:lnTo>
                      <a:lnTo>
                        <a:pt x="330" y="601"/>
                      </a:lnTo>
                      <a:lnTo>
                        <a:pt x="328" y="595"/>
                      </a:lnTo>
                      <a:lnTo>
                        <a:pt x="328" y="587"/>
                      </a:lnTo>
                      <a:lnTo>
                        <a:pt x="322" y="578"/>
                      </a:lnTo>
                      <a:lnTo>
                        <a:pt x="318" y="576"/>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12" name="Freeform 255"/>
                <p:cNvSpPr>
                  <a:spLocks/>
                </p:cNvSpPr>
                <p:nvPr/>
              </p:nvSpPr>
              <p:spPr bwMode="auto">
                <a:xfrm>
                  <a:off x="759976" y="2939507"/>
                  <a:ext cx="768931" cy="951751"/>
                </a:xfrm>
                <a:custGeom>
                  <a:avLst/>
                  <a:gdLst>
                    <a:gd name="T0" fmla="*/ 2147483647 w 777"/>
                    <a:gd name="T1" fmla="*/ 2147483647 h 947"/>
                    <a:gd name="T2" fmla="*/ 2147483647 w 777"/>
                    <a:gd name="T3" fmla="*/ 2147483647 h 947"/>
                    <a:gd name="T4" fmla="*/ 2147483647 w 777"/>
                    <a:gd name="T5" fmla="*/ 2147483647 h 947"/>
                    <a:gd name="T6" fmla="*/ 2147483647 w 777"/>
                    <a:gd name="T7" fmla="*/ 2147483647 h 947"/>
                    <a:gd name="T8" fmla="*/ 2147483647 w 777"/>
                    <a:gd name="T9" fmla="*/ 2147483647 h 947"/>
                    <a:gd name="T10" fmla="*/ 2147483647 w 777"/>
                    <a:gd name="T11" fmla="*/ 2147483647 h 947"/>
                    <a:gd name="T12" fmla="*/ 2147483647 w 777"/>
                    <a:gd name="T13" fmla="*/ 2147483647 h 947"/>
                    <a:gd name="T14" fmla="*/ 2147483647 w 777"/>
                    <a:gd name="T15" fmla="*/ 2147483647 h 947"/>
                    <a:gd name="T16" fmla="*/ 2147483647 w 777"/>
                    <a:gd name="T17" fmla="*/ 2147483647 h 947"/>
                    <a:gd name="T18" fmla="*/ 2147483647 w 777"/>
                    <a:gd name="T19" fmla="*/ 2147483647 h 947"/>
                    <a:gd name="T20" fmla="*/ 2147483647 w 777"/>
                    <a:gd name="T21" fmla="*/ 2147483647 h 947"/>
                    <a:gd name="T22" fmla="*/ 2147483647 w 777"/>
                    <a:gd name="T23" fmla="*/ 2147483647 h 947"/>
                    <a:gd name="T24" fmla="*/ 2147483647 w 777"/>
                    <a:gd name="T25" fmla="*/ 2147483647 h 947"/>
                    <a:gd name="T26" fmla="*/ 2147483647 w 777"/>
                    <a:gd name="T27" fmla="*/ 2147483647 h 947"/>
                    <a:gd name="T28" fmla="*/ 2147483647 w 777"/>
                    <a:gd name="T29" fmla="*/ 2147483647 h 947"/>
                    <a:gd name="T30" fmla="*/ 2147483647 w 777"/>
                    <a:gd name="T31" fmla="*/ 2147483647 h 947"/>
                    <a:gd name="T32" fmla="*/ 2147483647 w 777"/>
                    <a:gd name="T33" fmla="*/ 2147483647 h 947"/>
                    <a:gd name="T34" fmla="*/ 2147483647 w 777"/>
                    <a:gd name="T35" fmla="*/ 2147483647 h 947"/>
                    <a:gd name="T36" fmla="*/ 2147483647 w 777"/>
                    <a:gd name="T37" fmla="*/ 2147483647 h 947"/>
                    <a:gd name="T38" fmla="*/ 2147483647 w 777"/>
                    <a:gd name="T39" fmla="*/ 2147483647 h 947"/>
                    <a:gd name="T40" fmla="*/ 2147483647 w 777"/>
                    <a:gd name="T41" fmla="*/ 2147483647 h 947"/>
                    <a:gd name="T42" fmla="*/ 2147483647 w 777"/>
                    <a:gd name="T43" fmla="*/ 2147483647 h 947"/>
                    <a:gd name="T44" fmla="*/ 2147483647 w 777"/>
                    <a:gd name="T45" fmla="*/ 2147483647 h 947"/>
                    <a:gd name="T46" fmla="*/ 2147483647 w 777"/>
                    <a:gd name="T47" fmla="*/ 2147483647 h 947"/>
                    <a:gd name="T48" fmla="*/ 2147483647 w 777"/>
                    <a:gd name="T49" fmla="*/ 2147483647 h 947"/>
                    <a:gd name="T50" fmla="*/ 2147483647 w 777"/>
                    <a:gd name="T51" fmla="*/ 2147483647 h 947"/>
                    <a:gd name="T52" fmla="*/ 2147483647 w 777"/>
                    <a:gd name="T53" fmla="*/ 2147483647 h 947"/>
                    <a:gd name="T54" fmla="*/ 2147483647 w 777"/>
                    <a:gd name="T55" fmla="*/ 2147483647 h 947"/>
                    <a:gd name="T56" fmla="*/ 2147483647 w 777"/>
                    <a:gd name="T57" fmla="*/ 2147483647 h 947"/>
                    <a:gd name="T58" fmla="*/ 2147483647 w 777"/>
                    <a:gd name="T59" fmla="*/ 2147483647 h 947"/>
                    <a:gd name="T60" fmla="*/ 2147483647 w 777"/>
                    <a:gd name="T61" fmla="*/ 2147483647 h 947"/>
                    <a:gd name="T62" fmla="*/ 2147483647 w 777"/>
                    <a:gd name="T63" fmla="*/ 2147483647 h 947"/>
                    <a:gd name="T64" fmla="*/ 2147483647 w 777"/>
                    <a:gd name="T65" fmla="*/ 2147483647 h 947"/>
                    <a:gd name="T66" fmla="*/ 2147483647 w 777"/>
                    <a:gd name="T67" fmla="*/ 2147483647 h 947"/>
                    <a:gd name="T68" fmla="*/ 2147483647 w 777"/>
                    <a:gd name="T69" fmla="*/ 2147483647 h 947"/>
                    <a:gd name="T70" fmla="*/ 2147483647 w 777"/>
                    <a:gd name="T71" fmla="*/ 2147483647 h 947"/>
                    <a:gd name="T72" fmla="*/ 2147483647 w 777"/>
                    <a:gd name="T73" fmla="*/ 2147483647 h 947"/>
                    <a:gd name="T74" fmla="*/ 2147483647 w 777"/>
                    <a:gd name="T75" fmla="*/ 2147483647 h 947"/>
                    <a:gd name="T76" fmla="*/ 2147483647 w 777"/>
                    <a:gd name="T77" fmla="*/ 2147483647 h 947"/>
                    <a:gd name="T78" fmla="*/ 2147483647 w 777"/>
                    <a:gd name="T79" fmla="*/ 0 h 947"/>
                    <a:gd name="T80" fmla="*/ 2147483647 w 777"/>
                    <a:gd name="T81" fmla="*/ 2147483647 h 947"/>
                    <a:gd name="T82" fmla="*/ 2147483647 w 777"/>
                    <a:gd name="T83" fmla="*/ 2147483647 h 947"/>
                    <a:gd name="T84" fmla="*/ 2147483647 w 777"/>
                    <a:gd name="T85" fmla="*/ 2147483647 h 947"/>
                    <a:gd name="T86" fmla="*/ 2147483647 w 777"/>
                    <a:gd name="T87" fmla="*/ 2147483647 h 947"/>
                    <a:gd name="T88" fmla="*/ 2147483647 w 777"/>
                    <a:gd name="T89" fmla="*/ 2147483647 h 947"/>
                    <a:gd name="T90" fmla="*/ 2147483647 w 777"/>
                    <a:gd name="T91" fmla="*/ 2147483647 h 947"/>
                    <a:gd name="T92" fmla="*/ 2147483647 w 777"/>
                    <a:gd name="T93" fmla="*/ 2147483647 h 947"/>
                    <a:gd name="T94" fmla="*/ 2147483647 w 777"/>
                    <a:gd name="T95" fmla="*/ 2147483647 h 947"/>
                    <a:gd name="T96" fmla="*/ 2147483647 w 777"/>
                    <a:gd name="T97" fmla="*/ 2147483647 h 947"/>
                    <a:gd name="T98" fmla="*/ 2147483647 w 777"/>
                    <a:gd name="T99" fmla="*/ 2147483647 h 947"/>
                    <a:gd name="T100" fmla="*/ 2147483647 w 777"/>
                    <a:gd name="T101" fmla="*/ 2147483647 h 947"/>
                    <a:gd name="T102" fmla="*/ 2147483647 w 777"/>
                    <a:gd name="T103" fmla="*/ 2147483647 h 947"/>
                    <a:gd name="T104" fmla="*/ 2147483647 w 777"/>
                    <a:gd name="T105" fmla="*/ 2147483647 h 947"/>
                    <a:gd name="T106" fmla="*/ 2147483647 w 777"/>
                    <a:gd name="T107" fmla="*/ 2147483647 h 947"/>
                    <a:gd name="T108" fmla="*/ 2147483647 w 777"/>
                    <a:gd name="T109" fmla="*/ 2147483647 h 947"/>
                    <a:gd name="T110" fmla="*/ 2147483647 w 777"/>
                    <a:gd name="T111" fmla="*/ 2147483647 h 947"/>
                    <a:gd name="T112" fmla="*/ 2147483647 w 777"/>
                    <a:gd name="T113" fmla="*/ 2147483647 h 947"/>
                    <a:gd name="T114" fmla="*/ 2147483647 w 777"/>
                    <a:gd name="T115" fmla="*/ 2147483647 h 947"/>
                    <a:gd name="T116" fmla="*/ 2147483647 w 777"/>
                    <a:gd name="T117" fmla="*/ 2147483647 h 947"/>
                    <a:gd name="T118" fmla="*/ 2147483647 w 777"/>
                    <a:gd name="T119" fmla="*/ 2147483647 h 9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7"/>
                    <a:gd name="T181" fmla="*/ 0 h 947"/>
                    <a:gd name="T182" fmla="*/ 777 w 777"/>
                    <a:gd name="T183" fmla="*/ 947 h 9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7" h="947">
                      <a:moveTo>
                        <a:pt x="664" y="882"/>
                      </a:moveTo>
                      <a:lnTo>
                        <a:pt x="662" y="874"/>
                      </a:lnTo>
                      <a:lnTo>
                        <a:pt x="656" y="860"/>
                      </a:lnTo>
                      <a:lnTo>
                        <a:pt x="650" y="853"/>
                      </a:lnTo>
                      <a:lnTo>
                        <a:pt x="646" y="843"/>
                      </a:lnTo>
                      <a:lnTo>
                        <a:pt x="644" y="835"/>
                      </a:lnTo>
                      <a:lnTo>
                        <a:pt x="639" y="824"/>
                      </a:lnTo>
                      <a:lnTo>
                        <a:pt x="635" y="818"/>
                      </a:lnTo>
                      <a:lnTo>
                        <a:pt x="629" y="812"/>
                      </a:lnTo>
                      <a:lnTo>
                        <a:pt x="623" y="811"/>
                      </a:lnTo>
                      <a:lnTo>
                        <a:pt x="616" y="805"/>
                      </a:lnTo>
                      <a:lnTo>
                        <a:pt x="606" y="803"/>
                      </a:lnTo>
                      <a:lnTo>
                        <a:pt x="596" y="797"/>
                      </a:lnTo>
                      <a:lnTo>
                        <a:pt x="587" y="788"/>
                      </a:lnTo>
                      <a:lnTo>
                        <a:pt x="579" y="776"/>
                      </a:lnTo>
                      <a:lnTo>
                        <a:pt x="575" y="768"/>
                      </a:lnTo>
                      <a:lnTo>
                        <a:pt x="570" y="759"/>
                      </a:lnTo>
                      <a:lnTo>
                        <a:pt x="562" y="749"/>
                      </a:lnTo>
                      <a:lnTo>
                        <a:pt x="552" y="741"/>
                      </a:lnTo>
                      <a:lnTo>
                        <a:pt x="547" y="736"/>
                      </a:lnTo>
                      <a:lnTo>
                        <a:pt x="541" y="724"/>
                      </a:lnTo>
                      <a:lnTo>
                        <a:pt x="531" y="715"/>
                      </a:lnTo>
                      <a:lnTo>
                        <a:pt x="522" y="709"/>
                      </a:lnTo>
                      <a:lnTo>
                        <a:pt x="520" y="705"/>
                      </a:lnTo>
                      <a:lnTo>
                        <a:pt x="520" y="701"/>
                      </a:lnTo>
                      <a:lnTo>
                        <a:pt x="522" y="699"/>
                      </a:lnTo>
                      <a:lnTo>
                        <a:pt x="520" y="699"/>
                      </a:lnTo>
                      <a:lnTo>
                        <a:pt x="516" y="699"/>
                      </a:lnTo>
                      <a:lnTo>
                        <a:pt x="510" y="699"/>
                      </a:lnTo>
                      <a:lnTo>
                        <a:pt x="501" y="692"/>
                      </a:lnTo>
                      <a:lnTo>
                        <a:pt x="489" y="686"/>
                      </a:lnTo>
                      <a:lnTo>
                        <a:pt x="474" y="680"/>
                      </a:lnTo>
                      <a:lnTo>
                        <a:pt x="462" y="678"/>
                      </a:lnTo>
                      <a:lnTo>
                        <a:pt x="454" y="676"/>
                      </a:lnTo>
                      <a:lnTo>
                        <a:pt x="449" y="672"/>
                      </a:lnTo>
                      <a:lnTo>
                        <a:pt x="453" y="667"/>
                      </a:lnTo>
                      <a:lnTo>
                        <a:pt x="456" y="667"/>
                      </a:lnTo>
                      <a:lnTo>
                        <a:pt x="462" y="667"/>
                      </a:lnTo>
                      <a:lnTo>
                        <a:pt x="470" y="670"/>
                      </a:lnTo>
                      <a:lnTo>
                        <a:pt x="477" y="676"/>
                      </a:lnTo>
                      <a:lnTo>
                        <a:pt x="489" y="682"/>
                      </a:lnTo>
                      <a:lnTo>
                        <a:pt x="495" y="684"/>
                      </a:lnTo>
                      <a:lnTo>
                        <a:pt x="499" y="686"/>
                      </a:lnTo>
                      <a:lnTo>
                        <a:pt x="502" y="688"/>
                      </a:lnTo>
                      <a:lnTo>
                        <a:pt x="502" y="686"/>
                      </a:lnTo>
                      <a:lnTo>
                        <a:pt x="499" y="684"/>
                      </a:lnTo>
                      <a:lnTo>
                        <a:pt x="497" y="684"/>
                      </a:lnTo>
                      <a:lnTo>
                        <a:pt x="493" y="680"/>
                      </a:lnTo>
                      <a:lnTo>
                        <a:pt x="485" y="676"/>
                      </a:lnTo>
                      <a:lnTo>
                        <a:pt x="477" y="672"/>
                      </a:lnTo>
                      <a:lnTo>
                        <a:pt x="476" y="668"/>
                      </a:lnTo>
                      <a:lnTo>
                        <a:pt x="472" y="665"/>
                      </a:lnTo>
                      <a:lnTo>
                        <a:pt x="466" y="663"/>
                      </a:lnTo>
                      <a:lnTo>
                        <a:pt x="464" y="661"/>
                      </a:lnTo>
                      <a:lnTo>
                        <a:pt x="462" y="657"/>
                      </a:lnTo>
                      <a:lnTo>
                        <a:pt x="458" y="655"/>
                      </a:lnTo>
                      <a:lnTo>
                        <a:pt x="456" y="645"/>
                      </a:lnTo>
                      <a:lnTo>
                        <a:pt x="453" y="638"/>
                      </a:lnTo>
                      <a:lnTo>
                        <a:pt x="454" y="632"/>
                      </a:lnTo>
                      <a:lnTo>
                        <a:pt x="449" y="628"/>
                      </a:lnTo>
                      <a:lnTo>
                        <a:pt x="447" y="630"/>
                      </a:lnTo>
                      <a:lnTo>
                        <a:pt x="447" y="632"/>
                      </a:lnTo>
                      <a:lnTo>
                        <a:pt x="449" y="634"/>
                      </a:lnTo>
                      <a:lnTo>
                        <a:pt x="449" y="636"/>
                      </a:lnTo>
                      <a:lnTo>
                        <a:pt x="447" y="640"/>
                      </a:lnTo>
                      <a:lnTo>
                        <a:pt x="443" y="640"/>
                      </a:lnTo>
                      <a:lnTo>
                        <a:pt x="443" y="636"/>
                      </a:lnTo>
                      <a:lnTo>
                        <a:pt x="441" y="636"/>
                      </a:lnTo>
                      <a:lnTo>
                        <a:pt x="437" y="638"/>
                      </a:lnTo>
                      <a:lnTo>
                        <a:pt x="433" y="636"/>
                      </a:lnTo>
                      <a:lnTo>
                        <a:pt x="433" y="634"/>
                      </a:lnTo>
                      <a:lnTo>
                        <a:pt x="435" y="634"/>
                      </a:lnTo>
                      <a:lnTo>
                        <a:pt x="437" y="634"/>
                      </a:lnTo>
                      <a:lnTo>
                        <a:pt x="435" y="632"/>
                      </a:lnTo>
                      <a:lnTo>
                        <a:pt x="433" y="630"/>
                      </a:lnTo>
                      <a:lnTo>
                        <a:pt x="431" y="628"/>
                      </a:lnTo>
                      <a:lnTo>
                        <a:pt x="430" y="630"/>
                      </a:lnTo>
                      <a:lnTo>
                        <a:pt x="431" y="634"/>
                      </a:lnTo>
                      <a:lnTo>
                        <a:pt x="431" y="638"/>
                      </a:lnTo>
                      <a:lnTo>
                        <a:pt x="435" y="644"/>
                      </a:lnTo>
                      <a:lnTo>
                        <a:pt x="439" y="647"/>
                      </a:lnTo>
                      <a:lnTo>
                        <a:pt x="431" y="645"/>
                      </a:lnTo>
                      <a:lnTo>
                        <a:pt x="426" y="644"/>
                      </a:lnTo>
                      <a:lnTo>
                        <a:pt x="428" y="632"/>
                      </a:lnTo>
                      <a:lnTo>
                        <a:pt x="426" y="628"/>
                      </a:lnTo>
                      <a:lnTo>
                        <a:pt x="426" y="619"/>
                      </a:lnTo>
                      <a:lnTo>
                        <a:pt x="420" y="609"/>
                      </a:lnTo>
                      <a:lnTo>
                        <a:pt x="416" y="601"/>
                      </a:lnTo>
                      <a:lnTo>
                        <a:pt x="412" y="592"/>
                      </a:lnTo>
                      <a:lnTo>
                        <a:pt x="410" y="586"/>
                      </a:lnTo>
                      <a:lnTo>
                        <a:pt x="410" y="580"/>
                      </a:lnTo>
                      <a:lnTo>
                        <a:pt x="408" y="578"/>
                      </a:lnTo>
                      <a:lnTo>
                        <a:pt x="408" y="580"/>
                      </a:lnTo>
                      <a:lnTo>
                        <a:pt x="408" y="588"/>
                      </a:lnTo>
                      <a:lnTo>
                        <a:pt x="408" y="594"/>
                      </a:lnTo>
                      <a:lnTo>
                        <a:pt x="412" y="601"/>
                      </a:lnTo>
                      <a:lnTo>
                        <a:pt x="410" y="603"/>
                      </a:lnTo>
                      <a:lnTo>
                        <a:pt x="410" y="607"/>
                      </a:lnTo>
                      <a:lnTo>
                        <a:pt x="406" y="605"/>
                      </a:lnTo>
                      <a:lnTo>
                        <a:pt x="405" y="607"/>
                      </a:lnTo>
                      <a:lnTo>
                        <a:pt x="403" y="605"/>
                      </a:lnTo>
                      <a:lnTo>
                        <a:pt x="403" y="599"/>
                      </a:lnTo>
                      <a:lnTo>
                        <a:pt x="401" y="594"/>
                      </a:lnTo>
                      <a:lnTo>
                        <a:pt x="399" y="592"/>
                      </a:lnTo>
                      <a:lnTo>
                        <a:pt x="403" y="590"/>
                      </a:lnTo>
                      <a:lnTo>
                        <a:pt x="403" y="586"/>
                      </a:lnTo>
                      <a:lnTo>
                        <a:pt x="401" y="586"/>
                      </a:lnTo>
                      <a:lnTo>
                        <a:pt x="397" y="586"/>
                      </a:lnTo>
                      <a:lnTo>
                        <a:pt x="397" y="590"/>
                      </a:lnTo>
                      <a:lnTo>
                        <a:pt x="397" y="597"/>
                      </a:lnTo>
                      <a:lnTo>
                        <a:pt x="397" y="603"/>
                      </a:lnTo>
                      <a:lnTo>
                        <a:pt x="399" y="607"/>
                      </a:lnTo>
                      <a:lnTo>
                        <a:pt x="393" y="611"/>
                      </a:lnTo>
                      <a:lnTo>
                        <a:pt x="393" y="605"/>
                      </a:lnTo>
                      <a:lnTo>
                        <a:pt x="391" y="605"/>
                      </a:lnTo>
                      <a:lnTo>
                        <a:pt x="389" y="601"/>
                      </a:lnTo>
                      <a:lnTo>
                        <a:pt x="387" y="599"/>
                      </a:lnTo>
                      <a:lnTo>
                        <a:pt x="389" y="594"/>
                      </a:lnTo>
                      <a:lnTo>
                        <a:pt x="387" y="590"/>
                      </a:lnTo>
                      <a:lnTo>
                        <a:pt x="387" y="586"/>
                      </a:lnTo>
                      <a:lnTo>
                        <a:pt x="389" y="584"/>
                      </a:lnTo>
                      <a:lnTo>
                        <a:pt x="391" y="578"/>
                      </a:lnTo>
                      <a:lnTo>
                        <a:pt x="391" y="574"/>
                      </a:lnTo>
                      <a:lnTo>
                        <a:pt x="393" y="574"/>
                      </a:lnTo>
                      <a:lnTo>
                        <a:pt x="395" y="571"/>
                      </a:lnTo>
                      <a:lnTo>
                        <a:pt x="395" y="567"/>
                      </a:lnTo>
                      <a:lnTo>
                        <a:pt x="391" y="567"/>
                      </a:lnTo>
                      <a:lnTo>
                        <a:pt x="395" y="563"/>
                      </a:lnTo>
                      <a:lnTo>
                        <a:pt x="393" y="557"/>
                      </a:lnTo>
                      <a:lnTo>
                        <a:pt x="391" y="559"/>
                      </a:lnTo>
                      <a:lnTo>
                        <a:pt x="387" y="567"/>
                      </a:lnTo>
                      <a:lnTo>
                        <a:pt x="387" y="571"/>
                      </a:lnTo>
                      <a:lnTo>
                        <a:pt x="385" y="574"/>
                      </a:lnTo>
                      <a:lnTo>
                        <a:pt x="385" y="578"/>
                      </a:lnTo>
                      <a:lnTo>
                        <a:pt x="383" y="582"/>
                      </a:lnTo>
                      <a:lnTo>
                        <a:pt x="383" y="586"/>
                      </a:lnTo>
                      <a:lnTo>
                        <a:pt x="380" y="586"/>
                      </a:lnTo>
                      <a:lnTo>
                        <a:pt x="380" y="578"/>
                      </a:lnTo>
                      <a:lnTo>
                        <a:pt x="380" y="572"/>
                      </a:lnTo>
                      <a:lnTo>
                        <a:pt x="383" y="565"/>
                      </a:lnTo>
                      <a:lnTo>
                        <a:pt x="385" y="559"/>
                      </a:lnTo>
                      <a:lnTo>
                        <a:pt x="385" y="555"/>
                      </a:lnTo>
                      <a:lnTo>
                        <a:pt x="385" y="551"/>
                      </a:lnTo>
                      <a:lnTo>
                        <a:pt x="387" y="549"/>
                      </a:lnTo>
                      <a:lnTo>
                        <a:pt x="387" y="544"/>
                      </a:lnTo>
                      <a:lnTo>
                        <a:pt x="389" y="538"/>
                      </a:lnTo>
                      <a:lnTo>
                        <a:pt x="391" y="536"/>
                      </a:lnTo>
                      <a:lnTo>
                        <a:pt x="389" y="532"/>
                      </a:lnTo>
                      <a:lnTo>
                        <a:pt x="393" y="528"/>
                      </a:lnTo>
                      <a:lnTo>
                        <a:pt x="397" y="523"/>
                      </a:lnTo>
                      <a:lnTo>
                        <a:pt x="399" y="517"/>
                      </a:lnTo>
                      <a:lnTo>
                        <a:pt x="401" y="509"/>
                      </a:lnTo>
                      <a:lnTo>
                        <a:pt x="399" y="507"/>
                      </a:lnTo>
                      <a:lnTo>
                        <a:pt x="401" y="503"/>
                      </a:lnTo>
                      <a:lnTo>
                        <a:pt x="401" y="501"/>
                      </a:lnTo>
                      <a:lnTo>
                        <a:pt x="401" y="500"/>
                      </a:lnTo>
                      <a:lnTo>
                        <a:pt x="403" y="498"/>
                      </a:lnTo>
                      <a:lnTo>
                        <a:pt x="403" y="494"/>
                      </a:lnTo>
                      <a:lnTo>
                        <a:pt x="405" y="490"/>
                      </a:lnTo>
                      <a:lnTo>
                        <a:pt x="401" y="488"/>
                      </a:lnTo>
                      <a:lnTo>
                        <a:pt x="405" y="484"/>
                      </a:lnTo>
                      <a:lnTo>
                        <a:pt x="406" y="482"/>
                      </a:lnTo>
                      <a:lnTo>
                        <a:pt x="412" y="480"/>
                      </a:lnTo>
                      <a:lnTo>
                        <a:pt x="414" y="478"/>
                      </a:lnTo>
                      <a:lnTo>
                        <a:pt x="412" y="478"/>
                      </a:lnTo>
                      <a:lnTo>
                        <a:pt x="406" y="478"/>
                      </a:lnTo>
                      <a:lnTo>
                        <a:pt x="408" y="469"/>
                      </a:lnTo>
                      <a:lnTo>
                        <a:pt x="412" y="459"/>
                      </a:lnTo>
                      <a:lnTo>
                        <a:pt x="414" y="455"/>
                      </a:lnTo>
                      <a:lnTo>
                        <a:pt x="414" y="450"/>
                      </a:lnTo>
                      <a:lnTo>
                        <a:pt x="412" y="446"/>
                      </a:lnTo>
                      <a:lnTo>
                        <a:pt x="414" y="440"/>
                      </a:lnTo>
                      <a:lnTo>
                        <a:pt x="414" y="436"/>
                      </a:lnTo>
                      <a:lnTo>
                        <a:pt x="414" y="430"/>
                      </a:lnTo>
                      <a:lnTo>
                        <a:pt x="414" y="425"/>
                      </a:lnTo>
                      <a:lnTo>
                        <a:pt x="414" y="419"/>
                      </a:lnTo>
                      <a:lnTo>
                        <a:pt x="412" y="423"/>
                      </a:lnTo>
                      <a:lnTo>
                        <a:pt x="410" y="427"/>
                      </a:lnTo>
                      <a:lnTo>
                        <a:pt x="408" y="432"/>
                      </a:lnTo>
                      <a:lnTo>
                        <a:pt x="408" y="444"/>
                      </a:lnTo>
                      <a:lnTo>
                        <a:pt x="408" y="450"/>
                      </a:lnTo>
                      <a:lnTo>
                        <a:pt x="406" y="457"/>
                      </a:lnTo>
                      <a:lnTo>
                        <a:pt x="405" y="465"/>
                      </a:lnTo>
                      <a:lnTo>
                        <a:pt x="403" y="459"/>
                      </a:lnTo>
                      <a:lnTo>
                        <a:pt x="403" y="450"/>
                      </a:lnTo>
                      <a:lnTo>
                        <a:pt x="403" y="444"/>
                      </a:lnTo>
                      <a:lnTo>
                        <a:pt x="405" y="438"/>
                      </a:lnTo>
                      <a:lnTo>
                        <a:pt x="405" y="430"/>
                      </a:lnTo>
                      <a:lnTo>
                        <a:pt x="403" y="421"/>
                      </a:lnTo>
                      <a:lnTo>
                        <a:pt x="401" y="409"/>
                      </a:lnTo>
                      <a:lnTo>
                        <a:pt x="401" y="404"/>
                      </a:lnTo>
                      <a:lnTo>
                        <a:pt x="403" y="398"/>
                      </a:lnTo>
                      <a:lnTo>
                        <a:pt x="395" y="386"/>
                      </a:lnTo>
                      <a:lnTo>
                        <a:pt x="391" y="379"/>
                      </a:lnTo>
                      <a:lnTo>
                        <a:pt x="393" y="373"/>
                      </a:lnTo>
                      <a:lnTo>
                        <a:pt x="391" y="365"/>
                      </a:lnTo>
                      <a:lnTo>
                        <a:pt x="391" y="369"/>
                      </a:lnTo>
                      <a:lnTo>
                        <a:pt x="387" y="375"/>
                      </a:lnTo>
                      <a:lnTo>
                        <a:pt x="383" y="373"/>
                      </a:lnTo>
                      <a:lnTo>
                        <a:pt x="380" y="359"/>
                      </a:lnTo>
                      <a:lnTo>
                        <a:pt x="372" y="346"/>
                      </a:lnTo>
                      <a:lnTo>
                        <a:pt x="366" y="340"/>
                      </a:lnTo>
                      <a:lnTo>
                        <a:pt x="362" y="340"/>
                      </a:lnTo>
                      <a:lnTo>
                        <a:pt x="351" y="340"/>
                      </a:lnTo>
                      <a:lnTo>
                        <a:pt x="343" y="336"/>
                      </a:lnTo>
                      <a:lnTo>
                        <a:pt x="341" y="333"/>
                      </a:lnTo>
                      <a:lnTo>
                        <a:pt x="343" y="329"/>
                      </a:lnTo>
                      <a:lnTo>
                        <a:pt x="341" y="327"/>
                      </a:lnTo>
                      <a:lnTo>
                        <a:pt x="335" y="327"/>
                      </a:lnTo>
                      <a:lnTo>
                        <a:pt x="335" y="329"/>
                      </a:lnTo>
                      <a:lnTo>
                        <a:pt x="332" y="331"/>
                      </a:lnTo>
                      <a:lnTo>
                        <a:pt x="328" y="325"/>
                      </a:lnTo>
                      <a:lnTo>
                        <a:pt x="328" y="321"/>
                      </a:lnTo>
                      <a:lnTo>
                        <a:pt x="326" y="319"/>
                      </a:lnTo>
                      <a:lnTo>
                        <a:pt x="322" y="319"/>
                      </a:lnTo>
                      <a:lnTo>
                        <a:pt x="322" y="317"/>
                      </a:lnTo>
                      <a:lnTo>
                        <a:pt x="316" y="317"/>
                      </a:lnTo>
                      <a:lnTo>
                        <a:pt x="309" y="311"/>
                      </a:lnTo>
                      <a:lnTo>
                        <a:pt x="305" y="308"/>
                      </a:lnTo>
                      <a:lnTo>
                        <a:pt x="307" y="306"/>
                      </a:lnTo>
                      <a:lnTo>
                        <a:pt x="311" y="308"/>
                      </a:lnTo>
                      <a:lnTo>
                        <a:pt x="316" y="309"/>
                      </a:lnTo>
                      <a:lnTo>
                        <a:pt x="320" y="309"/>
                      </a:lnTo>
                      <a:lnTo>
                        <a:pt x="316" y="304"/>
                      </a:lnTo>
                      <a:lnTo>
                        <a:pt x="312" y="304"/>
                      </a:lnTo>
                      <a:lnTo>
                        <a:pt x="305" y="302"/>
                      </a:lnTo>
                      <a:lnTo>
                        <a:pt x="299" y="296"/>
                      </a:lnTo>
                      <a:lnTo>
                        <a:pt x="295" y="298"/>
                      </a:lnTo>
                      <a:lnTo>
                        <a:pt x="289" y="292"/>
                      </a:lnTo>
                      <a:lnTo>
                        <a:pt x="286" y="288"/>
                      </a:lnTo>
                      <a:lnTo>
                        <a:pt x="282" y="283"/>
                      </a:lnTo>
                      <a:lnTo>
                        <a:pt x="282" y="281"/>
                      </a:lnTo>
                      <a:lnTo>
                        <a:pt x="289" y="283"/>
                      </a:lnTo>
                      <a:lnTo>
                        <a:pt x="288" y="277"/>
                      </a:lnTo>
                      <a:lnTo>
                        <a:pt x="288" y="275"/>
                      </a:lnTo>
                      <a:lnTo>
                        <a:pt x="286" y="269"/>
                      </a:lnTo>
                      <a:lnTo>
                        <a:pt x="282" y="258"/>
                      </a:lnTo>
                      <a:lnTo>
                        <a:pt x="274" y="250"/>
                      </a:lnTo>
                      <a:lnTo>
                        <a:pt x="274" y="246"/>
                      </a:lnTo>
                      <a:lnTo>
                        <a:pt x="274" y="240"/>
                      </a:lnTo>
                      <a:lnTo>
                        <a:pt x="274" y="238"/>
                      </a:lnTo>
                      <a:lnTo>
                        <a:pt x="278" y="237"/>
                      </a:lnTo>
                      <a:lnTo>
                        <a:pt x="282" y="235"/>
                      </a:lnTo>
                      <a:lnTo>
                        <a:pt x="284" y="231"/>
                      </a:lnTo>
                      <a:lnTo>
                        <a:pt x="280" y="227"/>
                      </a:lnTo>
                      <a:lnTo>
                        <a:pt x="276" y="231"/>
                      </a:lnTo>
                      <a:lnTo>
                        <a:pt x="270" y="233"/>
                      </a:lnTo>
                      <a:lnTo>
                        <a:pt x="268" y="237"/>
                      </a:lnTo>
                      <a:lnTo>
                        <a:pt x="263" y="237"/>
                      </a:lnTo>
                      <a:lnTo>
                        <a:pt x="261" y="233"/>
                      </a:lnTo>
                      <a:lnTo>
                        <a:pt x="264" y="233"/>
                      </a:lnTo>
                      <a:lnTo>
                        <a:pt x="264" y="229"/>
                      </a:lnTo>
                      <a:lnTo>
                        <a:pt x="270" y="225"/>
                      </a:lnTo>
                      <a:lnTo>
                        <a:pt x="276" y="223"/>
                      </a:lnTo>
                      <a:lnTo>
                        <a:pt x="278" y="215"/>
                      </a:lnTo>
                      <a:lnTo>
                        <a:pt x="276" y="204"/>
                      </a:lnTo>
                      <a:lnTo>
                        <a:pt x="276" y="196"/>
                      </a:lnTo>
                      <a:lnTo>
                        <a:pt x="276" y="194"/>
                      </a:lnTo>
                      <a:lnTo>
                        <a:pt x="272" y="198"/>
                      </a:lnTo>
                      <a:lnTo>
                        <a:pt x="266" y="208"/>
                      </a:lnTo>
                      <a:lnTo>
                        <a:pt x="264" y="217"/>
                      </a:lnTo>
                      <a:lnTo>
                        <a:pt x="263" y="225"/>
                      </a:lnTo>
                      <a:lnTo>
                        <a:pt x="257" y="227"/>
                      </a:lnTo>
                      <a:lnTo>
                        <a:pt x="253" y="233"/>
                      </a:lnTo>
                      <a:lnTo>
                        <a:pt x="249" y="237"/>
                      </a:lnTo>
                      <a:lnTo>
                        <a:pt x="238" y="229"/>
                      </a:lnTo>
                      <a:lnTo>
                        <a:pt x="232" y="227"/>
                      </a:lnTo>
                      <a:lnTo>
                        <a:pt x="226" y="223"/>
                      </a:lnTo>
                      <a:lnTo>
                        <a:pt x="228" y="221"/>
                      </a:lnTo>
                      <a:lnTo>
                        <a:pt x="232" y="221"/>
                      </a:lnTo>
                      <a:lnTo>
                        <a:pt x="240" y="221"/>
                      </a:lnTo>
                      <a:lnTo>
                        <a:pt x="234" y="215"/>
                      </a:lnTo>
                      <a:lnTo>
                        <a:pt x="228" y="215"/>
                      </a:lnTo>
                      <a:lnTo>
                        <a:pt x="224" y="215"/>
                      </a:lnTo>
                      <a:lnTo>
                        <a:pt x="217" y="217"/>
                      </a:lnTo>
                      <a:lnTo>
                        <a:pt x="215" y="223"/>
                      </a:lnTo>
                      <a:lnTo>
                        <a:pt x="218" y="223"/>
                      </a:lnTo>
                      <a:lnTo>
                        <a:pt x="220" y="221"/>
                      </a:lnTo>
                      <a:lnTo>
                        <a:pt x="220" y="225"/>
                      </a:lnTo>
                      <a:lnTo>
                        <a:pt x="217" y="231"/>
                      </a:lnTo>
                      <a:lnTo>
                        <a:pt x="209" y="238"/>
                      </a:lnTo>
                      <a:lnTo>
                        <a:pt x="201" y="240"/>
                      </a:lnTo>
                      <a:lnTo>
                        <a:pt x="195" y="237"/>
                      </a:lnTo>
                      <a:lnTo>
                        <a:pt x="188" y="233"/>
                      </a:lnTo>
                      <a:lnTo>
                        <a:pt x="188" y="229"/>
                      </a:lnTo>
                      <a:lnTo>
                        <a:pt x="192" y="229"/>
                      </a:lnTo>
                      <a:lnTo>
                        <a:pt x="195" y="233"/>
                      </a:lnTo>
                      <a:lnTo>
                        <a:pt x="199" y="231"/>
                      </a:lnTo>
                      <a:lnTo>
                        <a:pt x="192" y="225"/>
                      </a:lnTo>
                      <a:lnTo>
                        <a:pt x="184" y="223"/>
                      </a:lnTo>
                      <a:lnTo>
                        <a:pt x="180" y="219"/>
                      </a:lnTo>
                      <a:lnTo>
                        <a:pt x="180" y="212"/>
                      </a:lnTo>
                      <a:lnTo>
                        <a:pt x="176" y="202"/>
                      </a:lnTo>
                      <a:lnTo>
                        <a:pt x="167" y="194"/>
                      </a:lnTo>
                      <a:lnTo>
                        <a:pt x="159" y="190"/>
                      </a:lnTo>
                      <a:lnTo>
                        <a:pt x="149" y="192"/>
                      </a:lnTo>
                      <a:lnTo>
                        <a:pt x="142" y="194"/>
                      </a:lnTo>
                      <a:lnTo>
                        <a:pt x="142" y="190"/>
                      </a:lnTo>
                      <a:lnTo>
                        <a:pt x="138" y="185"/>
                      </a:lnTo>
                      <a:lnTo>
                        <a:pt x="138" y="179"/>
                      </a:lnTo>
                      <a:lnTo>
                        <a:pt x="132" y="169"/>
                      </a:lnTo>
                      <a:lnTo>
                        <a:pt x="126" y="160"/>
                      </a:lnTo>
                      <a:lnTo>
                        <a:pt x="117" y="156"/>
                      </a:lnTo>
                      <a:lnTo>
                        <a:pt x="107" y="154"/>
                      </a:lnTo>
                      <a:lnTo>
                        <a:pt x="103" y="156"/>
                      </a:lnTo>
                      <a:lnTo>
                        <a:pt x="98" y="158"/>
                      </a:lnTo>
                      <a:lnTo>
                        <a:pt x="92" y="154"/>
                      </a:lnTo>
                      <a:lnTo>
                        <a:pt x="90" y="148"/>
                      </a:lnTo>
                      <a:lnTo>
                        <a:pt x="82" y="148"/>
                      </a:lnTo>
                      <a:lnTo>
                        <a:pt x="80" y="144"/>
                      </a:lnTo>
                      <a:lnTo>
                        <a:pt x="78" y="139"/>
                      </a:lnTo>
                      <a:lnTo>
                        <a:pt x="75" y="137"/>
                      </a:lnTo>
                      <a:lnTo>
                        <a:pt x="78" y="125"/>
                      </a:lnTo>
                      <a:lnTo>
                        <a:pt x="78" y="112"/>
                      </a:lnTo>
                      <a:lnTo>
                        <a:pt x="76" y="106"/>
                      </a:lnTo>
                      <a:lnTo>
                        <a:pt x="75" y="102"/>
                      </a:lnTo>
                      <a:lnTo>
                        <a:pt x="73" y="98"/>
                      </a:lnTo>
                      <a:lnTo>
                        <a:pt x="65" y="93"/>
                      </a:lnTo>
                      <a:lnTo>
                        <a:pt x="57" y="87"/>
                      </a:lnTo>
                      <a:lnTo>
                        <a:pt x="53" y="87"/>
                      </a:lnTo>
                      <a:lnTo>
                        <a:pt x="48" y="89"/>
                      </a:lnTo>
                      <a:lnTo>
                        <a:pt x="42" y="83"/>
                      </a:lnTo>
                      <a:lnTo>
                        <a:pt x="40" y="75"/>
                      </a:lnTo>
                      <a:lnTo>
                        <a:pt x="34" y="70"/>
                      </a:lnTo>
                      <a:lnTo>
                        <a:pt x="34" y="64"/>
                      </a:lnTo>
                      <a:lnTo>
                        <a:pt x="36" y="56"/>
                      </a:lnTo>
                      <a:lnTo>
                        <a:pt x="32" y="52"/>
                      </a:lnTo>
                      <a:lnTo>
                        <a:pt x="28" y="56"/>
                      </a:lnTo>
                      <a:lnTo>
                        <a:pt x="25" y="54"/>
                      </a:lnTo>
                      <a:lnTo>
                        <a:pt x="19" y="50"/>
                      </a:lnTo>
                      <a:lnTo>
                        <a:pt x="17" y="50"/>
                      </a:lnTo>
                      <a:lnTo>
                        <a:pt x="15" y="54"/>
                      </a:lnTo>
                      <a:lnTo>
                        <a:pt x="13" y="50"/>
                      </a:lnTo>
                      <a:lnTo>
                        <a:pt x="9" y="47"/>
                      </a:lnTo>
                      <a:lnTo>
                        <a:pt x="7" y="39"/>
                      </a:lnTo>
                      <a:lnTo>
                        <a:pt x="2" y="31"/>
                      </a:lnTo>
                      <a:lnTo>
                        <a:pt x="0" y="25"/>
                      </a:lnTo>
                      <a:lnTo>
                        <a:pt x="3" y="23"/>
                      </a:lnTo>
                      <a:lnTo>
                        <a:pt x="11" y="22"/>
                      </a:lnTo>
                      <a:lnTo>
                        <a:pt x="13" y="23"/>
                      </a:lnTo>
                      <a:lnTo>
                        <a:pt x="19" y="25"/>
                      </a:lnTo>
                      <a:lnTo>
                        <a:pt x="27" y="25"/>
                      </a:lnTo>
                      <a:lnTo>
                        <a:pt x="28" y="25"/>
                      </a:lnTo>
                      <a:lnTo>
                        <a:pt x="36" y="31"/>
                      </a:lnTo>
                      <a:lnTo>
                        <a:pt x="44" y="31"/>
                      </a:lnTo>
                      <a:lnTo>
                        <a:pt x="46" y="31"/>
                      </a:lnTo>
                      <a:lnTo>
                        <a:pt x="53" y="35"/>
                      </a:lnTo>
                      <a:lnTo>
                        <a:pt x="57" y="39"/>
                      </a:lnTo>
                      <a:lnTo>
                        <a:pt x="63" y="41"/>
                      </a:lnTo>
                      <a:lnTo>
                        <a:pt x="69" y="41"/>
                      </a:lnTo>
                      <a:lnTo>
                        <a:pt x="78" y="41"/>
                      </a:lnTo>
                      <a:lnTo>
                        <a:pt x="86" y="39"/>
                      </a:lnTo>
                      <a:lnTo>
                        <a:pt x="94" y="39"/>
                      </a:lnTo>
                      <a:lnTo>
                        <a:pt x="98" y="37"/>
                      </a:lnTo>
                      <a:lnTo>
                        <a:pt x="103" y="31"/>
                      </a:lnTo>
                      <a:lnTo>
                        <a:pt x="107" y="29"/>
                      </a:lnTo>
                      <a:lnTo>
                        <a:pt x="111" y="25"/>
                      </a:lnTo>
                      <a:lnTo>
                        <a:pt x="115" y="23"/>
                      </a:lnTo>
                      <a:lnTo>
                        <a:pt x="117" y="27"/>
                      </a:lnTo>
                      <a:lnTo>
                        <a:pt x="115" y="31"/>
                      </a:lnTo>
                      <a:lnTo>
                        <a:pt x="113" y="37"/>
                      </a:lnTo>
                      <a:lnTo>
                        <a:pt x="115" y="43"/>
                      </a:lnTo>
                      <a:lnTo>
                        <a:pt x="121" y="47"/>
                      </a:lnTo>
                      <a:lnTo>
                        <a:pt x="126" y="48"/>
                      </a:lnTo>
                      <a:lnTo>
                        <a:pt x="132" y="50"/>
                      </a:lnTo>
                      <a:lnTo>
                        <a:pt x="128" y="47"/>
                      </a:lnTo>
                      <a:lnTo>
                        <a:pt x="126" y="45"/>
                      </a:lnTo>
                      <a:lnTo>
                        <a:pt x="132" y="45"/>
                      </a:lnTo>
                      <a:lnTo>
                        <a:pt x="134" y="45"/>
                      </a:lnTo>
                      <a:lnTo>
                        <a:pt x="138" y="45"/>
                      </a:lnTo>
                      <a:lnTo>
                        <a:pt x="140" y="45"/>
                      </a:lnTo>
                      <a:lnTo>
                        <a:pt x="146" y="45"/>
                      </a:lnTo>
                      <a:lnTo>
                        <a:pt x="149" y="43"/>
                      </a:lnTo>
                      <a:lnTo>
                        <a:pt x="153" y="45"/>
                      </a:lnTo>
                      <a:lnTo>
                        <a:pt x="153" y="48"/>
                      </a:lnTo>
                      <a:lnTo>
                        <a:pt x="155" y="43"/>
                      </a:lnTo>
                      <a:lnTo>
                        <a:pt x="153" y="37"/>
                      </a:lnTo>
                      <a:lnTo>
                        <a:pt x="151" y="33"/>
                      </a:lnTo>
                      <a:lnTo>
                        <a:pt x="149" y="33"/>
                      </a:lnTo>
                      <a:lnTo>
                        <a:pt x="147" y="33"/>
                      </a:lnTo>
                      <a:lnTo>
                        <a:pt x="146" y="35"/>
                      </a:lnTo>
                      <a:lnTo>
                        <a:pt x="144" y="29"/>
                      </a:lnTo>
                      <a:lnTo>
                        <a:pt x="142" y="25"/>
                      </a:lnTo>
                      <a:lnTo>
                        <a:pt x="140" y="25"/>
                      </a:lnTo>
                      <a:lnTo>
                        <a:pt x="140" y="33"/>
                      </a:lnTo>
                      <a:lnTo>
                        <a:pt x="138" y="37"/>
                      </a:lnTo>
                      <a:lnTo>
                        <a:pt x="132" y="37"/>
                      </a:lnTo>
                      <a:lnTo>
                        <a:pt x="130" y="35"/>
                      </a:lnTo>
                      <a:lnTo>
                        <a:pt x="128" y="29"/>
                      </a:lnTo>
                      <a:lnTo>
                        <a:pt x="132" y="27"/>
                      </a:lnTo>
                      <a:lnTo>
                        <a:pt x="132" y="23"/>
                      </a:lnTo>
                      <a:lnTo>
                        <a:pt x="130" y="22"/>
                      </a:lnTo>
                      <a:lnTo>
                        <a:pt x="124" y="25"/>
                      </a:lnTo>
                      <a:lnTo>
                        <a:pt x="121" y="25"/>
                      </a:lnTo>
                      <a:lnTo>
                        <a:pt x="121" y="22"/>
                      </a:lnTo>
                      <a:lnTo>
                        <a:pt x="124" y="18"/>
                      </a:lnTo>
                      <a:lnTo>
                        <a:pt x="128" y="14"/>
                      </a:lnTo>
                      <a:lnTo>
                        <a:pt x="132" y="8"/>
                      </a:lnTo>
                      <a:lnTo>
                        <a:pt x="136" y="6"/>
                      </a:lnTo>
                      <a:lnTo>
                        <a:pt x="140" y="0"/>
                      </a:lnTo>
                      <a:lnTo>
                        <a:pt x="142" y="4"/>
                      </a:lnTo>
                      <a:lnTo>
                        <a:pt x="142" y="10"/>
                      </a:lnTo>
                      <a:lnTo>
                        <a:pt x="144" y="14"/>
                      </a:lnTo>
                      <a:lnTo>
                        <a:pt x="149" y="14"/>
                      </a:lnTo>
                      <a:lnTo>
                        <a:pt x="151" y="18"/>
                      </a:lnTo>
                      <a:lnTo>
                        <a:pt x="341" y="37"/>
                      </a:lnTo>
                      <a:lnTo>
                        <a:pt x="339" y="45"/>
                      </a:lnTo>
                      <a:lnTo>
                        <a:pt x="341" y="62"/>
                      </a:lnTo>
                      <a:lnTo>
                        <a:pt x="345" y="70"/>
                      </a:lnTo>
                      <a:lnTo>
                        <a:pt x="351" y="75"/>
                      </a:lnTo>
                      <a:lnTo>
                        <a:pt x="351" y="81"/>
                      </a:lnTo>
                      <a:lnTo>
                        <a:pt x="351" y="87"/>
                      </a:lnTo>
                      <a:lnTo>
                        <a:pt x="355" y="87"/>
                      </a:lnTo>
                      <a:lnTo>
                        <a:pt x="360" y="94"/>
                      </a:lnTo>
                      <a:lnTo>
                        <a:pt x="364" y="98"/>
                      </a:lnTo>
                      <a:lnTo>
                        <a:pt x="372" y="106"/>
                      </a:lnTo>
                      <a:lnTo>
                        <a:pt x="383" y="108"/>
                      </a:lnTo>
                      <a:lnTo>
                        <a:pt x="391" y="114"/>
                      </a:lnTo>
                      <a:lnTo>
                        <a:pt x="399" y="121"/>
                      </a:lnTo>
                      <a:lnTo>
                        <a:pt x="401" y="129"/>
                      </a:lnTo>
                      <a:lnTo>
                        <a:pt x="401" y="141"/>
                      </a:lnTo>
                      <a:lnTo>
                        <a:pt x="405" y="148"/>
                      </a:lnTo>
                      <a:lnTo>
                        <a:pt x="405" y="154"/>
                      </a:lnTo>
                      <a:lnTo>
                        <a:pt x="410" y="162"/>
                      </a:lnTo>
                      <a:lnTo>
                        <a:pt x="412" y="169"/>
                      </a:lnTo>
                      <a:lnTo>
                        <a:pt x="414" y="171"/>
                      </a:lnTo>
                      <a:lnTo>
                        <a:pt x="416" y="177"/>
                      </a:lnTo>
                      <a:lnTo>
                        <a:pt x="414" y="181"/>
                      </a:lnTo>
                      <a:lnTo>
                        <a:pt x="414" y="187"/>
                      </a:lnTo>
                      <a:lnTo>
                        <a:pt x="422" y="190"/>
                      </a:lnTo>
                      <a:lnTo>
                        <a:pt x="433" y="196"/>
                      </a:lnTo>
                      <a:lnTo>
                        <a:pt x="439" y="202"/>
                      </a:lnTo>
                      <a:lnTo>
                        <a:pt x="445" y="206"/>
                      </a:lnTo>
                      <a:lnTo>
                        <a:pt x="447" y="206"/>
                      </a:lnTo>
                      <a:lnTo>
                        <a:pt x="449" y="210"/>
                      </a:lnTo>
                      <a:lnTo>
                        <a:pt x="443" y="214"/>
                      </a:lnTo>
                      <a:lnTo>
                        <a:pt x="439" y="217"/>
                      </a:lnTo>
                      <a:lnTo>
                        <a:pt x="437" y="221"/>
                      </a:lnTo>
                      <a:lnTo>
                        <a:pt x="439" y="223"/>
                      </a:lnTo>
                      <a:lnTo>
                        <a:pt x="441" y="229"/>
                      </a:lnTo>
                      <a:lnTo>
                        <a:pt x="445" y="235"/>
                      </a:lnTo>
                      <a:lnTo>
                        <a:pt x="445" y="238"/>
                      </a:lnTo>
                      <a:lnTo>
                        <a:pt x="451" y="240"/>
                      </a:lnTo>
                      <a:lnTo>
                        <a:pt x="454" y="246"/>
                      </a:lnTo>
                      <a:lnTo>
                        <a:pt x="453" y="254"/>
                      </a:lnTo>
                      <a:lnTo>
                        <a:pt x="447" y="263"/>
                      </a:lnTo>
                      <a:lnTo>
                        <a:pt x="449" y="271"/>
                      </a:lnTo>
                      <a:lnTo>
                        <a:pt x="449" y="281"/>
                      </a:lnTo>
                      <a:lnTo>
                        <a:pt x="454" y="288"/>
                      </a:lnTo>
                      <a:lnTo>
                        <a:pt x="462" y="296"/>
                      </a:lnTo>
                      <a:lnTo>
                        <a:pt x="464" y="300"/>
                      </a:lnTo>
                      <a:lnTo>
                        <a:pt x="470" y="302"/>
                      </a:lnTo>
                      <a:lnTo>
                        <a:pt x="477" y="298"/>
                      </a:lnTo>
                      <a:lnTo>
                        <a:pt x="477" y="292"/>
                      </a:lnTo>
                      <a:lnTo>
                        <a:pt x="472" y="286"/>
                      </a:lnTo>
                      <a:lnTo>
                        <a:pt x="468" y="279"/>
                      </a:lnTo>
                      <a:lnTo>
                        <a:pt x="460" y="277"/>
                      </a:lnTo>
                      <a:lnTo>
                        <a:pt x="460" y="273"/>
                      </a:lnTo>
                      <a:lnTo>
                        <a:pt x="458" y="260"/>
                      </a:lnTo>
                      <a:lnTo>
                        <a:pt x="458" y="250"/>
                      </a:lnTo>
                      <a:lnTo>
                        <a:pt x="456" y="242"/>
                      </a:lnTo>
                      <a:lnTo>
                        <a:pt x="462" y="238"/>
                      </a:lnTo>
                      <a:lnTo>
                        <a:pt x="464" y="237"/>
                      </a:lnTo>
                      <a:lnTo>
                        <a:pt x="470" y="238"/>
                      </a:lnTo>
                      <a:lnTo>
                        <a:pt x="481" y="254"/>
                      </a:lnTo>
                      <a:lnTo>
                        <a:pt x="489" y="263"/>
                      </a:lnTo>
                      <a:lnTo>
                        <a:pt x="495" y="271"/>
                      </a:lnTo>
                      <a:lnTo>
                        <a:pt x="499" y="273"/>
                      </a:lnTo>
                      <a:lnTo>
                        <a:pt x="499" y="286"/>
                      </a:lnTo>
                      <a:lnTo>
                        <a:pt x="499" y="296"/>
                      </a:lnTo>
                      <a:lnTo>
                        <a:pt x="504" y="300"/>
                      </a:lnTo>
                      <a:lnTo>
                        <a:pt x="512" y="304"/>
                      </a:lnTo>
                      <a:lnTo>
                        <a:pt x="514" y="302"/>
                      </a:lnTo>
                      <a:lnTo>
                        <a:pt x="516" y="308"/>
                      </a:lnTo>
                      <a:lnTo>
                        <a:pt x="514" y="311"/>
                      </a:lnTo>
                      <a:lnTo>
                        <a:pt x="512" y="315"/>
                      </a:lnTo>
                      <a:lnTo>
                        <a:pt x="510" y="327"/>
                      </a:lnTo>
                      <a:lnTo>
                        <a:pt x="514" y="333"/>
                      </a:lnTo>
                      <a:lnTo>
                        <a:pt x="518" y="336"/>
                      </a:lnTo>
                      <a:lnTo>
                        <a:pt x="520" y="342"/>
                      </a:lnTo>
                      <a:lnTo>
                        <a:pt x="516" y="354"/>
                      </a:lnTo>
                      <a:lnTo>
                        <a:pt x="518" y="361"/>
                      </a:lnTo>
                      <a:lnTo>
                        <a:pt x="518" y="365"/>
                      </a:lnTo>
                      <a:lnTo>
                        <a:pt x="524" y="371"/>
                      </a:lnTo>
                      <a:lnTo>
                        <a:pt x="525" y="381"/>
                      </a:lnTo>
                      <a:lnTo>
                        <a:pt x="527" y="388"/>
                      </a:lnTo>
                      <a:lnTo>
                        <a:pt x="525" y="396"/>
                      </a:lnTo>
                      <a:lnTo>
                        <a:pt x="522" y="404"/>
                      </a:lnTo>
                      <a:lnTo>
                        <a:pt x="522" y="411"/>
                      </a:lnTo>
                      <a:lnTo>
                        <a:pt x="525" y="417"/>
                      </a:lnTo>
                      <a:lnTo>
                        <a:pt x="522" y="421"/>
                      </a:lnTo>
                      <a:lnTo>
                        <a:pt x="527" y="438"/>
                      </a:lnTo>
                      <a:lnTo>
                        <a:pt x="533" y="446"/>
                      </a:lnTo>
                      <a:lnTo>
                        <a:pt x="537" y="453"/>
                      </a:lnTo>
                      <a:lnTo>
                        <a:pt x="543" y="463"/>
                      </a:lnTo>
                      <a:lnTo>
                        <a:pt x="545" y="469"/>
                      </a:lnTo>
                      <a:lnTo>
                        <a:pt x="547" y="469"/>
                      </a:lnTo>
                      <a:lnTo>
                        <a:pt x="547" y="475"/>
                      </a:lnTo>
                      <a:lnTo>
                        <a:pt x="552" y="478"/>
                      </a:lnTo>
                      <a:lnTo>
                        <a:pt x="558" y="480"/>
                      </a:lnTo>
                      <a:lnTo>
                        <a:pt x="558" y="482"/>
                      </a:lnTo>
                      <a:lnTo>
                        <a:pt x="560" y="482"/>
                      </a:lnTo>
                      <a:lnTo>
                        <a:pt x="564" y="490"/>
                      </a:lnTo>
                      <a:lnTo>
                        <a:pt x="564" y="498"/>
                      </a:lnTo>
                      <a:lnTo>
                        <a:pt x="564" y="503"/>
                      </a:lnTo>
                      <a:lnTo>
                        <a:pt x="566" y="509"/>
                      </a:lnTo>
                      <a:lnTo>
                        <a:pt x="568" y="517"/>
                      </a:lnTo>
                      <a:lnTo>
                        <a:pt x="568" y="525"/>
                      </a:lnTo>
                      <a:lnTo>
                        <a:pt x="568" y="536"/>
                      </a:lnTo>
                      <a:lnTo>
                        <a:pt x="568" y="546"/>
                      </a:lnTo>
                      <a:lnTo>
                        <a:pt x="572" y="551"/>
                      </a:lnTo>
                      <a:lnTo>
                        <a:pt x="577" y="561"/>
                      </a:lnTo>
                      <a:lnTo>
                        <a:pt x="583" y="567"/>
                      </a:lnTo>
                      <a:lnTo>
                        <a:pt x="589" y="571"/>
                      </a:lnTo>
                      <a:lnTo>
                        <a:pt x="593" y="576"/>
                      </a:lnTo>
                      <a:lnTo>
                        <a:pt x="596" y="586"/>
                      </a:lnTo>
                      <a:lnTo>
                        <a:pt x="600" y="594"/>
                      </a:lnTo>
                      <a:lnTo>
                        <a:pt x="602" y="601"/>
                      </a:lnTo>
                      <a:lnTo>
                        <a:pt x="606" y="607"/>
                      </a:lnTo>
                      <a:lnTo>
                        <a:pt x="604" y="615"/>
                      </a:lnTo>
                      <a:lnTo>
                        <a:pt x="600" y="620"/>
                      </a:lnTo>
                      <a:lnTo>
                        <a:pt x="595" y="632"/>
                      </a:lnTo>
                      <a:lnTo>
                        <a:pt x="593" y="644"/>
                      </a:lnTo>
                      <a:lnTo>
                        <a:pt x="593" y="655"/>
                      </a:lnTo>
                      <a:lnTo>
                        <a:pt x="596" y="665"/>
                      </a:lnTo>
                      <a:lnTo>
                        <a:pt x="596" y="676"/>
                      </a:lnTo>
                      <a:lnTo>
                        <a:pt x="598" y="688"/>
                      </a:lnTo>
                      <a:lnTo>
                        <a:pt x="604" y="699"/>
                      </a:lnTo>
                      <a:lnTo>
                        <a:pt x="608" y="707"/>
                      </a:lnTo>
                      <a:lnTo>
                        <a:pt x="612" y="711"/>
                      </a:lnTo>
                      <a:lnTo>
                        <a:pt x="616" y="713"/>
                      </a:lnTo>
                      <a:lnTo>
                        <a:pt x="620" y="713"/>
                      </a:lnTo>
                      <a:lnTo>
                        <a:pt x="623" y="716"/>
                      </a:lnTo>
                      <a:lnTo>
                        <a:pt x="629" y="718"/>
                      </a:lnTo>
                      <a:lnTo>
                        <a:pt x="631" y="718"/>
                      </a:lnTo>
                      <a:lnTo>
                        <a:pt x="635" y="716"/>
                      </a:lnTo>
                      <a:lnTo>
                        <a:pt x="639" y="716"/>
                      </a:lnTo>
                      <a:lnTo>
                        <a:pt x="646" y="716"/>
                      </a:lnTo>
                      <a:lnTo>
                        <a:pt x="646" y="720"/>
                      </a:lnTo>
                      <a:lnTo>
                        <a:pt x="643" y="722"/>
                      </a:lnTo>
                      <a:lnTo>
                        <a:pt x="639" y="720"/>
                      </a:lnTo>
                      <a:lnTo>
                        <a:pt x="637" y="722"/>
                      </a:lnTo>
                      <a:lnTo>
                        <a:pt x="637" y="726"/>
                      </a:lnTo>
                      <a:lnTo>
                        <a:pt x="641" y="730"/>
                      </a:lnTo>
                      <a:lnTo>
                        <a:pt x="641" y="734"/>
                      </a:lnTo>
                      <a:lnTo>
                        <a:pt x="644" y="732"/>
                      </a:lnTo>
                      <a:lnTo>
                        <a:pt x="646" y="734"/>
                      </a:lnTo>
                      <a:lnTo>
                        <a:pt x="652" y="732"/>
                      </a:lnTo>
                      <a:lnTo>
                        <a:pt x="652" y="720"/>
                      </a:lnTo>
                      <a:lnTo>
                        <a:pt x="654" y="713"/>
                      </a:lnTo>
                      <a:lnTo>
                        <a:pt x="652" y="705"/>
                      </a:lnTo>
                      <a:lnTo>
                        <a:pt x="648" y="703"/>
                      </a:lnTo>
                      <a:lnTo>
                        <a:pt x="650" y="701"/>
                      </a:lnTo>
                      <a:lnTo>
                        <a:pt x="652" y="697"/>
                      </a:lnTo>
                      <a:lnTo>
                        <a:pt x="656" y="693"/>
                      </a:lnTo>
                      <a:lnTo>
                        <a:pt x="660" y="690"/>
                      </a:lnTo>
                      <a:lnTo>
                        <a:pt x="664" y="692"/>
                      </a:lnTo>
                      <a:lnTo>
                        <a:pt x="669" y="692"/>
                      </a:lnTo>
                      <a:lnTo>
                        <a:pt x="671" y="699"/>
                      </a:lnTo>
                      <a:lnTo>
                        <a:pt x="675" y="703"/>
                      </a:lnTo>
                      <a:lnTo>
                        <a:pt x="679" y="713"/>
                      </a:lnTo>
                      <a:lnTo>
                        <a:pt x="689" y="720"/>
                      </a:lnTo>
                      <a:lnTo>
                        <a:pt x="698" y="726"/>
                      </a:lnTo>
                      <a:lnTo>
                        <a:pt x="702" y="736"/>
                      </a:lnTo>
                      <a:lnTo>
                        <a:pt x="706" y="743"/>
                      </a:lnTo>
                      <a:lnTo>
                        <a:pt x="710" y="749"/>
                      </a:lnTo>
                      <a:lnTo>
                        <a:pt x="729" y="755"/>
                      </a:lnTo>
                      <a:lnTo>
                        <a:pt x="729" y="763"/>
                      </a:lnTo>
                      <a:lnTo>
                        <a:pt x="727" y="772"/>
                      </a:lnTo>
                      <a:lnTo>
                        <a:pt x="731" y="784"/>
                      </a:lnTo>
                      <a:lnTo>
                        <a:pt x="737" y="791"/>
                      </a:lnTo>
                      <a:lnTo>
                        <a:pt x="740" y="795"/>
                      </a:lnTo>
                      <a:lnTo>
                        <a:pt x="742" y="805"/>
                      </a:lnTo>
                      <a:lnTo>
                        <a:pt x="740" y="814"/>
                      </a:lnTo>
                      <a:lnTo>
                        <a:pt x="738" y="820"/>
                      </a:lnTo>
                      <a:lnTo>
                        <a:pt x="746" y="824"/>
                      </a:lnTo>
                      <a:lnTo>
                        <a:pt x="754" y="828"/>
                      </a:lnTo>
                      <a:lnTo>
                        <a:pt x="762" y="830"/>
                      </a:lnTo>
                      <a:lnTo>
                        <a:pt x="765" y="835"/>
                      </a:lnTo>
                      <a:lnTo>
                        <a:pt x="771" y="841"/>
                      </a:lnTo>
                      <a:lnTo>
                        <a:pt x="771" y="849"/>
                      </a:lnTo>
                      <a:lnTo>
                        <a:pt x="775" y="860"/>
                      </a:lnTo>
                      <a:lnTo>
                        <a:pt x="777" y="868"/>
                      </a:lnTo>
                      <a:lnTo>
                        <a:pt x="775" y="878"/>
                      </a:lnTo>
                      <a:lnTo>
                        <a:pt x="773" y="889"/>
                      </a:lnTo>
                      <a:lnTo>
                        <a:pt x="765" y="905"/>
                      </a:lnTo>
                      <a:lnTo>
                        <a:pt x="754" y="916"/>
                      </a:lnTo>
                      <a:lnTo>
                        <a:pt x="742" y="922"/>
                      </a:lnTo>
                      <a:lnTo>
                        <a:pt x="735" y="924"/>
                      </a:lnTo>
                      <a:lnTo>
                        <a:pt x="727" y="928"/>
                      </a:lnTo>
                      <a:lnTo>
                        <a:pt x="721" y="933"/>
                      </a:lnTo>
                      <a:lnTo>
                        <a:pt x="712" y="937"/>
                      </a:lnTo>
                      <a:lnTo>
                        <a:pt x="706" y="939"/>
                      </a:lnTo>
                      <a:lnTo>
                        <a:pt x="702" y="939"/>
                      </a:lnTo>
                      <a:lnTo>
                        <a:pt x="704" y="943"/>
                      </a:lnTo>
                      <a:lnTo>
                        <a:pt x="694" y="945"/>
                      </a:lnTo>
                      <a:lnTo>
                        <a:pt x="691" y="947"/>
                      </a:lnTo>
                      <a:lnTo>
                        <a:pt x="679" y="935"/>
                      </a:lnTo>
                      <a:lnTo>
                        <a:pt x="669" y="922"/>
                      </a:lnTo>
                      <a:lnTo>
                        <a:pt x="666" y="914"/>
                      </a:lnTo>
                      <a:lnTo>
                        <a:pt x="666" y="901"/>
                      </a:lnTo>
                      <a:lnTo>
                        <a:pt x="664" y="895"/>
                      </a:lnTo>
                      <a:lnTo>
                        <a:pt x="664" y="889"/>
                      </a:lnTo>
                      <a:lnTo>
                        <a:pt x="664" y="88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13" name="Freeform 257"/>
                <p:cNvSpPr>
                  <a:spLocks/>
                </p:cNvSpPr>
                <p:nvPr/>
              </p:nvSpPr>
              <p:spPr bwMode="auto">
                <a:xfrm>
                  <a:off x="571472" y="2143116"/>
                  <a:ext cx="539744" cy="832782"/>
                </a:xfrm>
                <a:custGeom>
                  <a:avLst/>
                  <a:gdLst>
                    <a:gd name="T0" fmla="*/ 2147483647 w 543"/>
                    <a:gd name="T1" fmla="*/ 2147483647 h 829"/>
                    <a:gd name="T2" fmla="*/ 2147483647 w 543"/>
                    <a:gd name="T3" fmla="*/ 2147483647 h 829"/>
                    <a:gd name="T4" fmla="*/ 2147483647 w 543"/>
                    <a:gd name="T5" fmla="*/ 2147483647 h 829"/>
                    <a:gd name="T6" fmla="*/ 2147483647 w 543"/>
                    <a:gd name="T7" fmla="*/ 2147483647 h 829"/>
                    <a:gd name="T8" fmla="*/ 2147483647 w 543"/>
                    <a:gd name="T9" fmla="*/ 2147483647 h 829"/>
                    <a:gd name="T10" fmla="*/ 2147483647 w 543"/>
                    <a:gd name="T11" fmla="*/ 2147483647 h 829"/>
                    <a:gd name="T12" fmla="*/ 2147483647 w 543"/>
                    <a:gd name="T13" fmla="*/ 2147483647 h 829"/>
                    <a:gd name="T14" fmla="*/ 2147483647 w 543"/>
                    <a:gd name="T15" fmla="*/ 2147483647 h 829"/>
                    <a:gd name="T16" fmla="*/ 2147483647 w 543"/>
                    <a:gd name="T17" fmla="*/ 2147483647 h 829"/>
                    <a:gd name="T18" fmla="*/ 2147483647 w 543"/>
                    <a:gd name="T19" fmla="*/ 2147483647 h 829"/>
                    <a:gd name="T20" fmla="*/ 2147483647 w 543"/>
                    <a:gd name="T21" fmla="*/ 2147483647 h 829"/>
                    <a:gd name="T22" fmla="*/ 2147483647 w 543"/>
                    <a:gd name="T23" fmla="*/ 2147483647 h 829"/>
                    <a:gd name="T24" fmla="*/ 2147483647 w 543"/>
                    <a:gd name="T25" fmla="*/ 2147483647 h 829"/>
                    <a:gd name="T26" fmla="*/ 2147483647 w 543"/>
                    <a:gd name="T27" fmla="*/ 2147483647 h 829"/>
                    <a:gd name="T28" fmla="*/ 2147483647 w 543"/>
                    <a:gd name="T29" fmla="*/ 2147483647 h 829"/>
                    <a:gd name="T30" fmla="*/ 2147483647 w 543"/>
                    <a:gd name="T31" fmla="*/ 2147483647 h 829"/>
                    <a:gd name="T32" fmla="*/ 2147483647 w 543"/>
                    <a:gd name="T33" fmla="*/ 2147483647 h 829"/>
                    <a:gd name="T34" fmla="*/ 2147483647 w 543"/>
                    <a:gd name="T35" fmla="*/ 2147483647 h 829"/>
                    <a:gd name="T36" fmla="*/ 2147483647 w 543"/>
                    <a:gd name="T37" fmla="*/ 2147483647 h 829"/>
                    <a:gd name="T38" fmla="*/ 2147483647 w 543"/>
                    <a:gd name="T39" fmla="*/ 2147483647 h 829"/>
                    <a:gd name="T40" fmla="*/ 2147483647 w 543"/>
                    <a:gd name="T41" fmla="*/ 2147483647 h 829"/>
                    <a:gd name="T42" fmla="*/ 2147483647 w 543"/>
                    <a:gd name="T43" fmla="*/ 2147483647 h 829"/>
                    <a:gd name="T44" fmla="*/ 2147483647 w 543"/>
                    <a:gd name="T45" fmla="*/ 2147483647 h 829"/>
                    <a:gd name="T46" fmla="*/ 2147483647 w 543"/>
                    <a:gd name="T47" fmla="*/ 2147483647 h 829"/>
                    <a:gd name="T48" fmla="*/ 2147483647 w 543"/>
                    <a:gd name="T49" fmla="*/ 2147483647 h 829"/>
                    <a:gd name="T50" fmla="*/ 2147483647 w 543"/>
                    <a:gd name="T51" fmla="*/ 2147483647 h 829"/>
                    <a:gd name="T52" fmla="*/ 2147483647 w 543"/>
                    <a:gd name="T53" fmla="*/ 2147483647 h 829"/>
                    <a:gd name="T54" fmla="*/ 2147483647 w 543"/>
                    <a:gd name="T55" fmla="*/ 2147483647 h 829"/>
                    <a:gd name="T56" fmla="*/ 2147483647 w 543"/>
                    <a:gd name="T57" fmla="*/ 2147483647 h 829"/>
                    <a:gd name="T58" fmla="*/ 2147483647 w 543"/>
                    <a:gd name="T59" fmla="*/ 2147483647 h 829"/>
                    <a:gd name="T60" fmla="*/ 2147483647 w 543"/>
                    <a:gd name="T61" fmla="*/ 2147483647 h 829"/>
                    <a:gd name="T62" fmla="*/ 2147483647 w 543"/>
                    <a:gd name="T63" fmla="*/ 2147483647 h 829"/>
                    <a:gd name="T64" fmla="*/ 2147483647 w 543"/>
                    <a:gd name="T65" fmla="*/ 2147483647 h 829"/>
                    <a:gd name="T66" fmla="*/ 2147483647 w 543"/>
                    <a:gd name="T67" fmla="*/ 2147483647 h 829"/>
                    <a:gd name="T68" fmla="*/ 2147483647 w 543"/>
                    <a:gd name="T69" fmla="*/ 2147483647 h 829"/>
                    <a:gd name="T70" fmla="*/ 2147483647 w 543"/>
                    <a:gd name="T71" fmla="*/ 2147483647 h 829"/>
                    <a:gd name="T72" fmla="*/ 2147483647 w 543"/>
                    <a:gd name="T73" fmla="*/ 2147483647 h 829"/>
                    <a:gd name="T74" fmla="*/ 2147483647 w 543"/>
                    <a:gd name="T75" fmla="*/ 2147483647 h 829"/>
                    <a:gd name="T76" fmla="*/ 2147483647 w 543"/>
                    <a:gd name="T77" fmla="*/ 2147483647 h 829"/>
                    <a:gd name="T78" fmla="*/ 2147483647 w 543"/>
                    <a:gd name="T79" fmla="*/ 2147483647 h 829"/>
                    <a:gd name="T80" fmla="*/ 2147483647 w 543"/>
                    <a:gd name="T81" fmla="*/ 2147483647 h 829"/>
                    <a:gd name="T82" fmla="*/ 2147483647 w 543"/>
                    <a:gd name="T83" fmla="*/ 2147483647 h 829"/>
                    <a:gd name="T84" fmla="*/ 2147483647 w 543"/>
                    <a:gd name="T85" fmla="*/ 2147483647 h 829"/>
                    <a:gd name="T86" fmla="*/ 2147483647 w 543"/>
                    <a:gd name="T87" fmla="*/ 2147483647 h 829"/>
                    <a:gd name="T88" fmla="*/ 2147483647 w 543"/>
                    <a:gd name="T89" fmla="*/ 2147483647 h 829"/>
                    <a:gd name="T90" fmla="*/ 2147483647 w 543"/>
                    <a:gd name="T91" fmla="*/ 2147483647 h 829"/>
                    <a:gd name="T92" fmla="*/ 2147483647 w 543"/>
                    <a:gd name="T93" fmla="*/ 2147483647 h 829"/>
                    <a:gd name="T94" fmla="*/ 2147483647 w 543"/>
                    <a:gd name="T95" fmla="*/ 2147483647 h 829"/>
                    <a:gd name="T96" fmla="*/ 2147483647 w 543"/>
                    <a:gd name="T97" fmla="*/ 2147483647 h 829"/>
                    <a:gd name="T98" fmla="*/ 2147483647 w 543"/>
                    <a:gd name="T99" fmla="*/ 2147483647 h 829"/>
                    <a:gd name="T100" fmla="*/ 2147483647 w 543"/>
                    <a:gd name="T101" fmla="*/ 2147483647 h 829"/>
                    <a:gd name="T102" fmla="*/ 2147483647 w 543"/>
                    <a:gd name="T103" fmla="*/ 2147483647 h 829"/>
                    <a:gd name="T104" fmla="*/ 2147483647 w 543"/>
                    <a:gd name="T105" fmla="*/ 2147483647 h 829"/>
                    <a:gd name="T106" fmla="*/ 2147483647 w 543"/>
                    <a:gd name="T107" fmla="*/ 2147483647 h 829"/>
                    <a:gd name="T108" fmla="*/ 2147483647 w 543"/>
                    <a:gd name="T109" fmla="*/ 2147483647 h 829"/>
                    <a:gd name="T110" fmla="*/ 2147483647 w 543"/>
                    <a:gd name="T111" fmla="*/ 2147483647 h 829"/>
                    <a:gd name="T112" fmla="*/ 2147483647 w 543"/>
                    <a:gd name="T113" fmla="*/ 2147483647 h 829"/>
                    <a:gd name="T114" fmla="*/ 2147483647 w 543"/>
                    <a:gd name="T115" fmla="*/ 2147483647 h 829"/>
                    <a:gd name="T116" fmla="*/ 2147483647 w 543"/>
                    <a:gd name="T117" fmla="*/ 2147483647 h 829"/>
                    <a:gd name="T118" fmla="*/ 2147483647 w 543"/>
                    <a:gd name="T119" fmla="*/ 2147483647 h 8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3"/>
                    <a:gd name="T181" fmla="*/ 0 h 829"/>
                    <a:gd name="T182" fmla="*/ 543 w 543"/>
                    <a:gd name="T183" fmla="*/ 829 h 8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3" h="829">
                      <a:moveTo>
                        <a:pt x="326" y="42"/>
                      </a:moveTo>
                      <a:lnTo>
                        <a:pt x="335" y="28"/>
                      </a:lnTo>
                      <a:lnTo>
                        <a:pt x="343" y="9"/>
                      </a:lnTo>
                      <a:lnTo>
                        <a:pt x="0" y="0"/>
                      </a:lnTo>
                      <a:lnTo>
                        <a:pt x="5" y="19"/>
                      </a:lnTo>
                      <a:lnTo>
                        <a:pt x="13" y="36"/>
                      </a:lnTo>
                      <a:lnTo>
                        <a:pt x="19" y="40"/>
                      </a:lnTo>
                      <a:lnTo>
                        <a:pt x="21" y="48"/>
                      </a:lnTo>
                      <a:lnTo>
                        <a:pt x="25" y="61"/>
                      </a:lnTo>
                      <a:lnTo>
                        <a:pt x="26" y="67"/>
                      </a:lnTo>
                      <a:lnTo>
                        <a:pt x="25" y="76"/>
                      </a:lnTo>
                      <a:lnTo>
                        <a:pt x="28" y="84"/>
                      </a:lnTo>
                      <a:lnTo>
                        <a:pt x="32" y="90"/>
                      </a:lnTo>
                      <a:lnTo>
                        <a:pt x="40" y="92"/>
                      </a:lnTo>
                      <a:lnTo>
                        <a:pt x="44" y="101"/>
                      </a:lnTo>
                      <a:lnTo>
                        <a:pt x="48" y="103"/>
                      </a:lnTo>
                      <a:lnTo>
                        <a:pt x="51" y="107"/>
                      </a:lnTo>
                      <a:lnTo>
                        <a:pt x="55" y="109"/>
                      </a:lnTo>
                      <a:lnTo>
                        <a:pt x="61" y="109"/>
                      </a:lnTo>
                      <a:lnTo>
                        <a:pt x="63" y="119"/>
                      </a:lnTo>
                      <a:lnTo>
                        <a:pt x="67" y="119"/>
                      </a:lnTo>
                      <a:lnTo>
                        <a:pt x="63" y="134"/>
                      </a:lnTo>
                      <a:lnTo>
                        <a:pt x="61" y="130"/>
                      </a:lnTo>
                      <a:lnTo>
                        <a:pt x="63" y="124"/>
                      </a:lnTo>
                      <a:lnTo>
                        <a:pt x="63" y="121"/>
                      </a:lnTo>
                      <a:lnTo>
                        <a:pt x="59" y="128"/>
                      </a:lnTo>
                      <a:lnTo>
                        <a:pt x="53" y="128"/>
                      </a:lnTo>
                      <a:lnTo>
                        <a:pt x="48" y="124"/>
                      </a:lnTo>
                      <a:lnTo>
                        <a:pt x="42" y="121"/>
                      </a:lnTo>
                      <a:lnTo>
                        <a:pt x="36" y="124"/>
                      </a:lnTo>
                      <a:lnTo>
                        <a:pt x="40" y="132"/>
                      </a:lnTo>
                      <a:lnTo>
                        <a:pt x="44" y="136"/>
                      </a:lnTo>
                      <a:lnTo>
                        <a:pt x="49" y="140"/>
                      </a:lnTo>
                      <a:lnTo>
                        <a:pt x="49" y="149"/>
                      </a:lnTo>
                      <a:lnTo>
                        <a:pt x="53" y="157"/>
                      </a:lnTo>
                      <a:lnTo>
                        <a:pt x="49" y="159"/>
                      </a:lnTo>
                      <a:lnTo>
                        <a:pt x="46" y="159"/>
                      </a:lnTo>
                      <a:lnTo>
                        <a:pt x="44" y="163"/>
                      </a:lnTo>
                      <a:lnTo>
                        <a:pt x="48" y="169"/>
                      </a:lnTo>
                      <a:lnTo>
                        <a:pt x="49" y="170"/>
                      </a:lnTo>
                      <a:lnTo>
                        <a:pt x="51" y="170"/>
                      </a:lnTo>
                      <a:lnTo>
                        <a:pt x="55" y="182"/>
                      </a:lnTo>
                      <a:lnTo>
                        <a:pt x="57" y="180"/>
                      </a:lnTo>
                      <a:lnTo>
                        <a:pt x="63" y="184"/>
                      </a:lnTo>
                      <a:lnTo>
                        <a:pt x="67" y="190"/>
                      </a:lnTo>
                      <a:lnTo>
                        <a:pt x="69" y="193"/>
                      </a:lnTo>
                      <a:lnTo>
                        <a:pt x="71" y="199"/>
                      </a:lnTo>
                      <a:lnTo>
                        <a:pt x="73" y="205"/>
                      </a:lnTo>
                      <a:lnTo>
                        <a:pt x="76" y="207"/>
                      </a:lnTo>
                      <a:lnTo>
                        <a:pt x="78" y="213"/>
                      </a:lnTo>
                      <a:lnTo>
                        <a:pt x="82" y="217"/>
                      </a:lnTo>
                      <a:lnTo>
                        <a:pt x="88" y="236"/>
                      </a:lnTo>
                      <a:lnTo>
                        <a:pt x="86" y="240"/>
                      </a:lnTo>
                      <a:lnTo>
                        <a:pt x="86" y="245"/>
                      </a:lnTo>
                      <a:lnTo>
                        <a:pt x="86" y="253"/>
                      </a:lnTo>
                      <a:lnTo>
                        <a:pt x="86" y="265"/>
                      </a:lnTo>
                      <a:lnTo>
                        <a:pt x="88" y="274"/>
                      </a:lnTo>
                      <a:lnTo>
                        <a:pt x="96" y="274"/>
                      </a:lnTo>
                      <a:lnTo>
                        <a:pt x="97" y="274"/>
                      </a:lnTo>
                      <a:lnTo>
                        <a:pt x="99" y="286"/>
                      </a:lnTo>
                      <a:lnTo>
                        <a:pt x="107" y="297"/>
                      </a:lnTo>
                      <a:lnTo>
                        <a:pt x="109" y="303"/>
                      </a:lnTo>
                      <a:lnTo>
                        <a:pt x="109" y="309"/>
                      </a:lnTo>
                      <a:lnTo>
                        <a:pt x="109" y="318"/>
                      </a:lnTo>
                      <a:lnTo>
                        <a:pt x="109" y="332"/>
                      </a:lnTo>
                      <a:lnTo>
                        <a:pt x="107" y="339"/>
                      </a:lnTo>
                      <a:lnTo>
                        <a:pt x="109" y="349"/>
                      </a:lnTo>
                      <a:lnTo>
                        <a:pt x="113" y="362"/>
                      </a:lnTo>
                      <a:lnTo>
                        <a:pt x="117" y="376"/>
                      </a:lnTo>
                      <a:lnTo>
                        <a:pt x="119" y="372"/>
                      </a:lnTo>
                      <a:lnTo>
                        <a:pt x="117" y="370"/>
                      </a:lnTo>
                      <a:lnTo>
                        <a:pt x="115" y="362"/>
                      </a:lnTo>
                      <a:lnTo>
                        <a:pt x="117" y="359"/>
                      </a:lnTo>
                      <a:lnTo>
                        <a:pt x="119" y="364"/>
                      </a:lnTo>
                      <a:lnTo>
                        <a:pt x="122" y="364"/>
                      </a:lnTo>
                      <a:lnTo>
                        <a:pt x="122" y="359"/>
                      </a:lnTo>
                      <a:lnTo>
                        <a:pt x="120" y="353"/>
                      </a:lnTo>
                      <a:lnTo>
                        <a:pt x="119" y="347"/>
                      </a:lnTo>
                      <a:lnTo>
                        <a:pt x="120" y="347"/>
                      </a:lnTo>
                      <a:lnTo>
                        <a:pt x="122" y="349"/>
                      </a:lnTo>
                      <a:lnTo>
                        <a:pt x="122" y="351"/>
                      </a:lnTo>
                      <a:lnTo>
                        <a:pt x="124" y="355"/>
                      </a:lnTo>
                      <a:lnTo>
                        <a:pt x="128" y="362"/>
                      </a:lnTo>
                      <a:lnTo>
                        <a:pt x="126" y="370"/>
                      </a:lnTo>
                      <a:lnTo>
                        <a:pt x="120" y="372"/>
                      </a:lnTo>
                      <a:lnTo>
                        <a:pt x="122" y="372"/>
                      </a:lnTo>
                      <a:lnTo>
                        <a:pt x="126" y="374"/>
                      </a:lnTo>
                      <a:lnTo>
                        <a:pt x="130" y="376"/>
                      </a:lnTo>
                      <a:lnTo>
                        <a:pt x="136" y="378"/>
                      </a:lnTo>
                      <a:lnTo>
                        <a:pt x="138" y="385"/>
                      </a:lnTo>
                      <a:lnTo>
                        <a:pt x="142" y="395"/>
                      </a:lnTo>
                      <a:lnTo>
                        <a:pt x="140" y="405"/>
                      </a:lnTo>
                      <a:lnTo>
                        <a:pt x="138" y="412"/>
                      </a:lnTo>
                      <a:lnTo>
                        <a:pt x="140" y="420"/>
                      </a:lnTo>
                      <a:lnTo>
                        <a:pt x="140" y="430"/>
                      </a:lnTo>
                      <a:lnTo>
                        <a:pt x="138" y="435"/>
                      </a:lnTo>
                      <a:lnTo>
                        <a:pt x="136" y="441"/>
                      </a:lnTo>
                      <a:lnTo>
                        <a:pt x="134" y="447"/>
                      </a:lnTo>
                      <a:lnTo>
                        <a:pt x="140" y="453"/>
                      </a:lnTo>
                      <a:lnTo>
                        <a:pt x="149" y="458"/>
                      </a:lnTo>
                      <a:lnTo>
                        <a:pt x="149" y="470"/>
                      </a:lnTo>
                      <a:lnTo>
                        <a:pt x="151" y="474"/>
                      </a:lnTo>
                      <a:lnTo>
                        <a:pt x="145" y="485"/>
                      </a:lnTo>
                      <a:lnTo>
                        <a:pt x="151" y="491"/>
                      </a:lnTo>
                      <a:lnTo>
                        <a:pt x="155" y="497"/>
                      </a:lnTo>
                      <a:lnTo>
                        <a:pt x="165" y="501"/>
                      </a:lnTo>
                      <a:lnTo>
                        <a:pt x="170" y="508"/>
                      </a:lnTo>
                      <a:lnTo>
                        <a:pt x="174" y="518"/>
                      </a:lnTo>
                      <a:lnTo>
                        <a:pt x="178" y="516"/>
                      </a:lnTo>
                      <a:lnTo>
                        <a:pt x="180" y="516"/>
                      </a:lnTo>
                      <a:lnTo>
                        <a:pt x="184" y="518"/>
                      </a:lnTo>
                      <a:lnTo>
                        <a:pt x="188" y="522"/>
                      </a:lnTo>
                      <a:lnTo>
                        <a:pt x="193" y="526"/>
                      </a:lnTo>
                      <a:lnTo>
                        <a:pt x="197" y="533"/>
                      </a:lnTo>
                      <a:lnTo>
                        <a:pt x="203" y="537"/>
                      </a:lnTo>
                      <a:lnTo>
                        <a:pt x="207" y="547"/>
                      </a:lnTo>
                      <a:lnTo>
                        <a:pt x="209" y="549"/>
                      </a:lnTo>
                      <a:lnTo>
                        <a:pt x="213" y="551"/>
                      </a:lnTo>
                      <a:lnTo>
                        <a:pt x="220" y="552"/>
                      </a:lnTo>
                      <a:lnTo>
                        <a:pt x="228" y="556"/>
                      </a:lnTo>
                      <a:lnTo>
                        <a:pt x="234" y="558"/>
                      </a:lnTo>
                      <a:lnTo>
                        <a:pt x="239" y="558"/>
                      </a:lnTo>
                      <a:lnTo>
                        <a:pt x="243" y="564"/>
                      </a:lnTo>
                      <a:lnTo>
                        <a:pt x="249" y="570"/>
                      </a:lnTo>
                      <a:lnTo>
                        <a:pt x="261" y="581"/>
                      </a:lnTo>
                      <a:lnTo>
                        <a:pt x="270" y="597"/>
                      </a:lnTo>
                      <a:lnTo>
                        <a:pt x="274" y="602"/>
                      </a:lnTo>
                      <a:lnTo>
                        <a:pt x="276" y="606"/>
                      </a:lnTo>
                      <a:lnTo>
                        <a:pt x="276" y="612"/>
                      </a:lnTo>
                      <a:lnTo>
                        <a:pt x="280" y="612"/>
                      </a:lnTo>
                      <a:lnTo>
                        <a:pt x="282" y="618"/>
                      </a:lnTo>
                      <a:lnTo>
                        <a:pt x="286" y="618"/>
                      </a:lnTo>
                      <a:lnTo>
                        <a:pt x="287" y="620"/>
                      </a:lnTo>
                      <a:lnTo>
                        <a:pt x="289" y="622"/>
                      </a:lnTo>
                      <a:lnTo>
                        <a:pt x="291" y="631"/>
                      </a:lnTo>
                      <a:lnTo>
                        <a:pt x="291" y="639"/>
                      </a:lnTo>
                      <a:lnTo>
                        <a:pt x="295" y="643"/>
                      </a:lnTo>
                      <a:lnTo>
                        <a:pt x="297" y="645"/>
                      </a:lnTo>
                      <a:lnTo>
                        <a:pt x="301" y="650"/>
                      </a:lnTo>
                      <a:lnTo>
                        <a:pt x="305" y="650"/>
                      </a:lnTo>
                      <a:lnTo>
                        <a:pt x="309" y="648"/>
                      </a:lnTo>
                      <a:lnTo>
                        <a:pt x="314" y="652"/>
                      </a:lnTo>
                      <a:lnTo>
                        <a:pt x="318" y="656"/>
                      </a:lnTo>
                      <a:lnTo>
                        <a:pt x="320" y="660"/>
                      </a:lnTo>
                      <a:lnTo>
                        <a:pt x="324" y="668"/>
                      </a:lnTo>
                      <a:lnTo>
                        <a:pt x="324" y="677"/>
                      </a:lnTo>
                      <a:lnTo>
                        <a:pt x="326" y="679"/>
                      </a:lnTo>
                      <a:lnTo>
                        <a:pt x="328" y="679"/>
                      </a:lnTo>
                      <a:lnTo>
                        <a:pt x="332" y="685"/>
                      </a:lnTo>
                      <a:lnTo>
                        <a:pt x="328" y="691"/>
                      </a:lnTo>
                      <a:lnTo>
                        <a:pt x="332" y="691"/>
                      </a:lnTo>
                      <a:lnTo>
                        <a:pt x="334" y="693"/>
                      </a:lnTo>
                      <a:lnTo>
                        <a:pt x="335" y="696"/>
                      </a:lnTo>
                      <a:lnTo>
                        <a:pt x="335" y="700"/>
                      </a:lnTo>
                      <a:lnTo>
                        <a:pt x="337" y="700"/>
                      </a:lnTo>
                      <a:lnTo>
                        <a:pt x="339" y="700"/>
                      </a:lnTo>
                      <a:lnTo>
                        <a:pt x="347" y="702"/>
                      </a:lnTo>
                      <a:lnTo>
                        <a:pt x="347" y="704"/>
                      </a:lnTo>
                      <a:lnTo>
                        <a:pt x="347" y="708"/>
                      </a:lnTo>
                      <a:lnTo>
                        <a:pt x="349" y="712"/>
                      </a:lnTo>
                      <a:lnTo>
                        <a:pt x="353" y="714"/>
                      </a:lnTo>
                      <a:lnTo>
                        <a:pt x="355" y="718"/>
                      </a:lnTo>
                      <a:lnTo>
                        <a:pt x="358" y="721"/>
                      </a:lnTo>
                      <a:lnTo>
                        <a:pt x="358" y="729"/>
                      </a:lnTo>
                      <a:lnTo>
                        <a:pt x="355" y="741"/>
                      </a:lnTo>
                      <a:lnTo>
                        <a:pt x="353" y="750"/>
                      </a:lnTo>
                      <a:lnTo>
                        <a:pt x="349" y="758"/>
                      </a:lnTo>
                      <a:lnTo>
                        <a:pt x="343" y="767"/>
                      </a:lnTo>
                      <a:lnTo>
                        <a:pt x="347" y="771"/>
                      </a:lnTo>
                      <a:lnTo>
                        <a:pt x="353" y="771"/>
                      </a:lnTo>
                      <a:lnTo>
                        <a:pt x="347" y="783"/>
                      </a:lnTo>
                      <a:lnTo>
                        <a:pt x="341" y="791"/>
                      </a:lnTo>
                      <a:lnTo>
                        <a:pt x="339" y="794"/>
                      </a:lnTo>
                      <a:lnTo>
                        <a:pt x="339" y="800"/>
                      </a:lnTo>
                      <a:lnTo>
                        <a:pt x="345" y="806"/>
                      </a:lnTo>
                      <a:lnTo>
                        <a:pt x="339" y="812"/>
                      </a:lnTo>
                      <a:lnTo>
                        <a:pt x="529" y="829"/>
                      </a:lnTo>
                      <a:lnTo>
                        <a:pt x="539" y="821"/>
                      </a:lnTo>
                      <a:lnTo>
                        <a:pt x="539" y="812"/>
                      </a:lnTo>
                      <a:lnTo>
                        <a:pt x="539" y="804"/>
                      </a:lnTo>
                      <a:lnTo>
                        <a:pt x="543" y="798"/>
                      </a:lnTo>
                      <a:lnTo>
                        <a:pt x="543" y="789"/>
                      </a:lnTo>
                      <a:lnTo>
                        <a:pt x="537" y="781"/>
                      </a:lnTo>
                      <a:lnTo>
                        <a:pt x="533" y="771"/>
                      </a:lnTo>
                      <a:lnTo>
                        <a:pt x="533" y="764"/>
                      </a:lnTo>
                      <a:lnTo>
                        <a:pt x="533" y="756"/>
                      </a:lnTo>
                      <a:lnTo>
                        <a:pt x="533" y="746"/>
                      </a:lnTo>
                      <a:lnTo>
                        <a:pt x="531" y="746"/>
                      </a:lnTo>
                      <a:lnTo>
                        <a:pt x="529" y="744"/>
                      </a:lnTo>
                      <a:lnTo>
                        <a:pt x="525" y="741"/>
                      </a:lnTo>
                      <a:lnTo>
                        <a:pt x="523" y="741"/>
                      </a:lnTo>
                      <a:lnTo>
                        <a:pt x="522" y="741"/>
                      </a:lnTo>
                      <a:lnTo>
                        <a:pt x="516" y="743"/>
                      </a:lnTo>
                      <a:lnTo>
                        <a:pt x="512" y="741"/>
                      </a:lnTo>
                      <a:lnTo>
                        <a:pt x="508" y="743"/>
                      </a:lnTo>
                      <a:lnTo>
                        <a:pt x="502" y="739"/>
                      </a:lnTo>
                      <a:lnTo>
                        <a:pt x="500" y="739"/>
                      </a:lnTo>
                      <a:lnTo>
                        <a:pt x="495" y="737"/>
                      </a:lnTo>
                      <a:lnTo>
                        <a:pt x="493" y="729"/>
                      </a:lnTo>
                      <a:lnTo>
                        <a:pt x="491" y="723"/>
                      </a:lnTo>
                      <a:lnTo>
                        <a:pt x="491" y="718"/>
                      </a:lnTo>
                      <a:lnTo>
                        <a:pt x="489" y="712"/>
                      </a:lnTo>
                      <a:lnTo>
                        <a:pt x="489" y="706"/>
                      </a:lnTo>
                      <a:lnTo>
                        <a:pt x="489" y="695"/>
                      </a:lnTo>
                      <a:lnTo>
                        <a:pt x="485" y="687"/>
                      </a:lnTo>
                      <a:lnTo>
                        <a:pt x="479" y="687"/>
                      </a:lnTo>
                      <a:lnTo>
                        <a:pt x="474" y="693"/>
                      </a:lnTo>
                      <a:lnTo>
                        <a:pt x="468" y="691"/>
                      </a:lnTo>
                      <a:lnTo>
                        <a:pt x="466" y="689"/>
                      </a:lnTo>
                      <a:lnTo>
                        <a:pt x="468" y="685"/>
                      </a:lnTo>
                      <a:lnTo>
                        <a:pt x="466" y="683"/>
                      </a:lnTo>
                      <a:lnTo>
                        <a:pt x="468" y="675"/>
                      </a:lnTo>
                      <a:lnTo>
                        <a:pt x="470" y="671"/>
                      </a:lnTo>
                      <a:lnTo>
                        <a:pt x="470" y="666"/>
                      </a:lnTo>
                      <a:lnTo>
                        <a:pt x="470" y="664"/>
                      </a:lnTo>
                      <a:lnTo>
                        <a:pt x="470" y="662"/>
                      </a:lnTo>
                      <a:lnTo>
                        <a:pt x="468" y="660"/>
                      </a:lnTo>
                      <a:lnTo>
                        <a:pt x="466" y="658"/>
                      </a:lnTo>
                      <a:lnTo>
                        <a:pt x="462" y="660"/>
                      </a:lnTo>
                      <a:lnTo>
                        <a:pt x="458" y="660"/>
                      </a:lnTo>
                      <a:lnTo>
                        <a:pt x="456" y="660"/>
                      </a:lnTo>
                      <a:lnTo>
                        <a:pt x="452" y="664"/>
                      </a:lnTo>
                      <a:lnTo>
                        <a:pt x="452" y="670"/>
                      </a:lnTo>
                      <a:lnTo>
                        <a:pt x="451" y="673"/>
                      </a:lnTo>
                      <a:lnTo>
                        <a:pt x="447" y="677"/>
                      </a:lnTo>
                      <a:lnTo>
                        <a:pt x="443" y="670"/>
                      </a:lnTo>
                      <a:lnTo>
                        <a:pt x="441" y="664"/>
                      </a:lnTo>
                      <a:lnTo>
                        <a:pt x="441" y="654"/>
                      </a:lnTo>
                      <a:lnTo>
                        <a:pt x="441" y="648"/>
                      </a:lnTo>
                      <a:lnTo>
                        <a:pt x="443" y="645"/>
                      </a:lnTo>
                      <a:lnTo>
                        <a:pt x="445" y="647"/>
                      </a:lnTo>
                      <a:lnTo>
                        <a:pt x="449" y="643"/>
                      </a:lnTo>
                      <a:lnTo>
                        <a:pt x="445" y="629"/>
                      </a:lnTo>
                      <a:lnTo>
                        <a:pt x="445" y="623"/>
                      </a:lnTo>
                      <a:lnTo>
                        <a:pt x="441" y="622"/>
                      </a:lnTo>
                      <a:lnTo>
                        <a:pt x="441" y="616"/>
                      </a:lnTo>
                      <a:lnTo>
                        <a:pt x="437" y="614"/>
                      </a:lnTo>
                      <a:lnTo>
                        <a:pt x="443" y="608"/>
                      </a:lnTo>
                      <a:lnTo>
                        <a:pt x="439" y="604"/>
                      </a:lnTo>
                      <a:lnTo>
                        <a:pt x="435" y="595"/>
                      </a:lnTo>
                      <a:lnTo>
                        <a:pt x="429" y="591"/>
                      </a:lnTo>
                      <a:lnTo>
                        <a:pt x="426" y="585"/>
                      </a:lnTo>
                      <a:lnTo>
                        <a:pt x="424" y="581"/>
                      </a:lnTo>
                      <a:lnTo>
                        <a:pt x="416" y="579"/>
                      </a:lnTo>
                      <a:lnTo>
                        <a:pt x="412" y="574"/>
                      </a:lnTo>
                      <a:lnTo>
                        <a:pt x="406" y="568"/>
                      </a:lnTo>
                      <a:lnTo>
                        <a:pt x="401" y="564"/>
                      </a:lnTo>
                      <a:lnTo>
                        <a:pt x="397" y="556"/>
                      </a:lnTo>
                      <a:lnTo>
                        <a:pt x="391" y="547"/>
                      </a:lnTo>
                      <a:lnTo>
                        <a:pt x="385" y="541"/>
                      </a:lnTo>
                      <a:lnTo>
                        <a:pt x="381" y="535"/>
                      </a:lnTo>
                      <a:lnTo>
                        <a:pt x="378" y="531"/>
                      </a:lnTo>
                      <a:lnTo>
                        <a:pt x="374" y="529"/>
                      </a:lnTo>
                      <a:lnTo>
                        <a:pt x="372" y="524"/>
                      </a:lnTo>
                      <a:lnTo>
                        <a:pt x="368" y="520"/>
                      </a:lnTo>
                      <a:lnTo>
                        <a:pt x="366" y="516"/>
                      </a:lnTo>
                      <a:lnTo>
                        <a:pt x="362" y="510"/>
                      </a:lnTo>
                      <a:lnTo>
                        <a:pt x="357" y="506"/>
                      </a:lnTo>
                      <a:lnTo>
                        <a:pt x="355" y="503"/>
                      </a:lnTo>
                      <a:lnTo>
                        <a:pt x="353" y="503"/>
                      </a:lnTo>
                      <a:lnTo>
                        <a:pt x="351" y="506"/>
                      </a:lnTo>
                      <a:lnTo>
                        <a:pt x="347" y="510"/>
                      </a:lnTo>
                      <a:lnTo>
                        <a:pt x="341" y="506"/>
                      </a:lnTo>
                      <a:lnTo>
                        <a:pt x="339" y="501"/>
                      </a:lnTo>
                      <a:lnTo>
                        <a:pt x="339" y="493"/>
                      </a:lnTo>
                      <a:lnTo>
                        <a:pt x="341" y="483"/>
                      </a:lnTo>
                      <a:lnTo>
                        <a:pt x="337" y="480"/>
                      </a:lnTo>
                      <a:lnTo>
                        <a:pt x="334" y="476"/>
                      </a:lnTo>
                      <a:lnTo>
                        <a:pt x="332" y="474"/>
                      </a:lnTo>
                      <a:lnTo>
                        <a:pt x="328" y="470"/>
                      </a:lnTo>
                      <a:lnTo>
                        <a:pt x="324" y="466"/>
                      </a:lnTo>
                      <a:lnTo>
                        <a:pt x="322" y="460"/>
                      </a:lnTo>
                      <a:lnTo>
                        <a:pt x="320" y="458"/>
                      </a:lnTo>
                      <a:lnTo>
                        <a:pt x="316" y="456"/>
                      </a:lnTo>
                      <a:lnTo>
                        <a:pt x="314" y="453"/>
                      </a:lnTo>
                      <a:lnTo>
                        <a:pt x="310" y="451"/>
                      </a:lnTo>
                      <a:lnTo>
                        <a:pt x="310" y="443"/>
                      </a:lnTo>
                      <a:lnTo>
                        <a:pt x="312" y="435"/>
                      </a:lnTo>
                      <a:lnTo>
                        <a:pt x="309" y="426"/>
                      </a:lnTo>
                      <a:lnTo>
                        <a:pt x="310" y="416"/>
                      </a:lnTo>
                      <a:lnTo>
                        <a:pt x="312" y="408"/>
                      </a:lnTo>
                      <a:lnTo>
                        <a:pt x="314" y="397"/>
                      </a:lnTo>
                      <a:lnTo>
                        <a:pt x="316" y="387"/>
                      </a:lnTo>
                      <a:lnTo>
                        <a:pt x="314" y="380"/>
                      </a:lnTo>
                      <a:lnTo>
                        <a:pt x="310" y="364"/>
                      </a:lnTo>
                      <a:lnTo>
                        <a:pt x="310" y="351"/>
                      </a:lnTo>
                      <a:lnTo>
                        <a:pt x="312" y="343"/>
                      </a:lnTo>
                      <a:lnTo>
                        <a:pt x="314" y="332"/>
                      </a:lnTo>
                      <a:lnTo>
                        <a:pt x="316" y="320"/>
                      </a:lnTo>
                      <a:lnTo>
                        <a:pt x="318" y="305"/>
                      </a:lnTo>
                      <a:lnTo>
                        <a:pt x="312" y="299"/>
                      </a:lnTo>
                      <a:lnTo>
                        <a:pt x="303" y="293"/>
                      </a:lnTo>
                      <a:lnTo>
                        <a:pt x="301" y="288"/>
                      </a:lnTo>
                      <a:lnTo>
                        <a:pt x="305" y="280"/>
                      </a:lnTo>
                      <a:lnTo>
                        <a:pt x="303" y="278"/>
                      </a:lnTo>
                      <a:lnTo>
                        <a:pt x="297" y="272"/>
                      </a:lnTo>
                      <a:lnTo>
                        <a:pt x="295" y="266"/>
                      </a:lnTo>
                      <a:lnTo>
                        <a:pt x="297" y="257"/>
                      </a:lnTo>
                      <a:lnTo>
                        <a:pt x="299" y="249"/>
                      </a:lnTo>
                      <a:lnTo>
                        <a:pt x="299" y="241"/>
                      </a:lnTo>
                      <a:lnTo>
                        <a:pt x="299" y="234"/>
                      </a:lnTo>
                      <a:lnTo>
                        <a:pt x="301" y="226"/>
                      </a:lnTo>
                      <a:lnTo>
                        <a:pt x="305" y="222"/>
                      </a:lnTo>
                      <a:lnTo>
                        <a:pt x="307" y="213"/>
                      </a:lnTo>
                      <a:lnTo>
                        <a:pt x="309" y="203"/>
                      </a:lnTo>
                      <a:lnTo>
                        <a:pt x="310" y="197"/>
                      </a:lnTo>
                      <a:lnTo>
                        <a:pt x="314" y="192"/>
                      </a:lnTo>
                      <a:lnTo>
                        <a:pt x="318" y="186"/>
                      </a:lnTo>
                      <a:lnTo>
                        <a:pt x="318" y="178"/>
                      </a:lnTo>
                      <a:lnTo>
                        <a:pt x="312" y="172"/>
                      </a:lnTo>
                      <a:lnTo>
                        <a:pt x="310" y="165"/>
                      </a:lnTo>
                      <a:lnTo>
                        <a:pt x="307" y="157"/>
                      </a:lnTo>
                      <a:lnTo>
                        <a:pt x="303" y="155"/>
                      </a:lnTo>
                      <a:lnTo>
                        <a:pt x="301" y="151"/>
                      </a:lnTo>
                      <a:lnTo>
                        <a:pt x="297" y="147"/>
                      </a:lnTo>
                      <a:lnTo>
                        <a:pt x="295" y="144"/>
                      </a:lnTo>
                      <a:lnTo>
                        <a:pt x="291" y="142"/>
                      </a:lnTo>
                      <a:lnTo>
                        <a:pt x="287" y="138"/>
                      </a:lnTo>
                      <a:lnTo>
                        <a:pt x="286" y="132"/>
                      </a:lnTo>
                      <a:lnTo>
                        <a:pt x="282" y="128"/>
                      </a:lnTo>
                      <a:lnTo>
                        <a:pt x="280" y="128"/>
                      </a:lnTo>
                      <a:lnTo>
                        <a:pt x="278" y="128"/>
                      </a:lnTo>
                      <a:lnTo>
                        <a:pt x="278" y="124"/>
                      </a:lnTo>
                      <a:lnTo>
                        <a:pt x="278" y="121"/>
                      </a:lnTo>
                      <a:lnTo>
                        <a:pt x="276" y="119"/>
                      </a:lnTo>
                      <a:lnTo>
                        <a:pt x="274" y="117"/>
                      </a:lnTo>
                      <a:lnTo>
                        <a:pt x="274" y="115"/>
                      </a:lnTo>
                      <a:lnTo>
                        <a:pt x="276" y="113"/>
                      </a:lnTo>
                      <a:lnTo>
                        <a:pt x="280" y="115"/>
                      </a:lnTo>
                      <a:lnTo>
                        <a:pt x="280" y="121"/>
                      </a:lnTo>
                      <a:lnTo>
                        <a:pt x="284" y="126"/>
                      </a:lnTo>
                      <a:lnTo>
                        <a:pt x="287" y="126"/>
                      </a:lnTo>
                      <a:lnTo>
                        <a:pt x="293" y="132"/>
                      </a:lnTo>
                      <a:lnTo>
                        <a:pt x="297" y="136"/>
                      </a:lnTo>
                      <a:lnTo>
                        <a:pt x="303" y="144"/>
                      </a:lnTo>
                      <a:lnTo>
                        <a:pt x="305" y="149"/>
                      </a:lnTo>
                      <a:lnTo>
                        <a:pt x="305" y="138"/>
                      </a:lnTo>
                      <a:lnTo>
                        <a:pt x="305" y="136"/>
                      </a:lnTo>
                      <a:lnTo>
                        <a:pt x="310" y="126"/>
                      </a:lnTo>
                      <a:lnTo>
                        <a:pt x="310" y="122"/>
                      </a:lnTo>
                      <a:lnTo>
                        <a:pt x="312" y="117"/>
                      </a:lnTo>
                      <a:lnTo>
                        <a:pt x="312" y="113"/>
                      </a:lnTo>
                      <a:lnTo>
                        <a:pt x="312" y="107"/>
                      </a:lnTo>
                      <a:lnTo>
                        <a:pt x="312" y="103"/>
                      </a:lnTo>
                      <a:lnTo>
                        <a:pt x="312" y="99"/>
                      </a:lnTo>
                      <a:lnTo>
                        <a:pt x="310" y="96"/>
                      </a:lnTo>
                      <a:lnTo>
                        <a:pt x="312" y="94"/>
                      </a:lnTo>
                      <a:lnTo>
                        <a:pt x="314" y="92"/>
                      </a:lnTo>
                      <a:lnTo>
                        <a:pt x="314" y="88"/>
                      </a:lnTo>
                      <a:lnTo>
                        <a:pt x="312" y="88"/>
                      </a:lnTo>
                      <a:lnTo>
                        <a:pt x="310" y="86"/>
                      </a:lnTo>
                      <a:lnTo>
                        <a:pt x="310" y="82"/>
                      </a:lnTo>
                      <a:lnTo>
                        <a:pt x="309" y="80"/>
                      </a:lnTo>
                      <a:lnTo>
                        <a:pt x="305" y="74"/>
                      </a:lnTo>
                      <a:lnTo>
                        <a:pt x="303" y="71"/>
                      </a:lnTo>
                      <a:lnTo>
                        <a:pt x="305" y="67"/>
                      </a:lnTo>
                      <a:lnTo>
                        <a:pt x="307" y="65"/>
                      </a:lnTo>
                      <a:lnTo>
                        <a:pt x="309" y="61"/>
                      </a:lnTo>
                      <a:lnTo>
                        <a:pt x="310" y="59"/>
                      </a:lnTo>
                      <a:lnTo>
                        <a:pt x="312" y="55"/>
                      </a:lnTo>
                      <a:lnTo>
                        <a:pt x="314" y="55"/>
                      </a:lnTo>
                      <a:lnTo>
                        <a:pt x="326" y="4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14" name="Freeform 248"/>
                <p:cNvSpPr>
                  <a:spLocks/>
                </p:cNvSpPr>
                <p:nvPr/>
              </p:nvSpPr>
              <p:spPr bwMode="auto">
                <a:xfrm>
                  <a:off x="3164413" y="4476305"/>
                  <a:ext cx="164093" cy="96575"/>
                </a:xfrm>
                <a:custGeom>
                  <a:avLst/>
                  <a:gdLst>
                    <a:gd name="T0" fmla="*/ 2147483647 w 167"/>
                    <a:gd name="T1" fmla="*/ 2147483647 h 96"/>
                    <a:gd name="T2" fmla="*/ 2147483647 w 167"/>
                    <a:gd name="T3" fmla="*/ 2147483647 h 96"/>
                    <a:gd name="T4" fmla="*/ 2147483647 w 167"/>
                    <a:gd name="T5" fmla="*/ 2147483647 h 96"/>
                    <a:gd name="T6" fmla="*/ 2147483647 w 167"/>
                    <a:gd name="T7" fmla="*/ 2147483647 h 96"/>
                    <a:gd name="T8" fmla="*/ 2147483647 w 167"/>
                    <a:gd name="T9" fmla="*/ 2147483647 h 96"/>
                    <a:gd name="T10" fmla="*/ 2147483647 w 167"/>
                    <a:gd name="T11" fmla="*/ 2147483647 h 96"/>
                    <a:gd name="T12" fmla="*/ 2147483647 w 167"/>
                    <a:gd name="T13" fmla="*/ 2147483647 h 96"/>
                    <a:gd name="T14" fmla="*/ 2147483647 w 167"/>
                    <a:gd name="T15" fmla="*/ 2147483647 h 96"/>
                    <a:gd name="T16" fmla="*/ 2147483647 w 167"/>
                    <a:gd name="T17" fmla="*/ 2147483647 h 96"/>
                    <a:gd name="T18" fmla="*/ 2147483647 w 167"/>
                    <a:gd name="T19" fmla="*/ 2147483647 h 96"/>
                    <a:gd name="T20" fmla="*/ 2147483647 w 167"/>
                    <a:gd name="T21" fmla="*/ 2147483647 h 96"/>
                    <a:gd name="T22" fmla="*/ 2147483647 w 167"/>
                    <a:gd name="T23" fmla="*/ 2147483647 h 96"/>
                    <a:gd name="T24" fmla="*/ 2147483647 w 167"/>
                    <a:gd name="T25" fmla="*/ 2147483647 h 96"/>
                    <a:gd name="T26" fmla="*/ 2147483647 w 167"/>
                    <a:gd name="T27" fmla="*/ 2147483647 h 96"/>
                    <a:gd name="T28" fmla="*/ 2147483647 w 167"/>
                    <a:gd name="T29" fmla="*/ 2147483647 h 96"/>
                    <a:gd name="T30" fmla="*/ 2147483647 w 167"/>
                    <a:gd name="T31" fmla="*/ 2147483647 h 96"/>
                    <a:gd name="T32" fmla="*/ 2147483647 w 167"/>
                    <a:gd name="T33" fmla="*/ 2147483647 h 96"/>
                    <a:gd name="T34" fmla="*/ 2147483647 w 167"/>
                    <a:gd name="T35" fmla="*/ 2147483647 h 96"/>
                    <a:gd name="T36" fmla="*/ 2147483647 w 167"/>
                    <a:gd name="T37" fmla="*/ 2147483647 h 96"/>
                    <a:gd name="T38" fmla="*/ 2147483647 w 167"/>
                    <a:gd name="T39" fmla="*/ 2147483647 h 96"/>
                    <a:gd name="T40" fmla="*/ 2147483647 w 167"/>
                    <a:gd name="T41" fmla="*/ 2147483647 h 96"/>
                    <a:gd name="T42" fmla="*/ 2147483647 w 167"/>
                    <a:gd name="T43" fmla="*/ 2147483647 h 96"/>
                    <a:gd name="T44" fmla="*/ 2147483647 w 167"/>
                    <a:gd name="T45" fmla="*/ 2147483647 h 96"/>
                    <a:gd name="T46" fmla="*/ 2147483647 w 167"/>
                    <a:gd name="T47" fmla="*/ 2147483647 h 96"/>
                    <a:gd name="T48" fmla="*/ 2147483647 w 167"/>
                    <a:gd name="T49" fmla="*/ 2147483647 h 96"/>
                    <a:gd name="T50" fmla="*/ 2147483647 w 167"/>
                    <a:gd name="T51" fmla="*/ 2147483647 h 96"/>
                    <a:gd name="T52" fmla="*/ 2147483647 w 167"/>
                    <a:gd name="T53" fmla="*/ 2147483647 h 96"/>
                    <a:gd name="T54" fmla="*/ 2147483647 w 167"/>
                    <a:gd name="T55" fmla="*/ 2147483647 h 96"/>
                    <a:gd name="T56" fmla="*/ 2147483647 w 167"/>
                    <a:gd name="T57" fmla="*/ 2147483647 h 96"/>
                    <a:gd name="T58" fmla="*/ 2147483647 w 167"/>
                    <a:gd name="T59" fmla="*/ 2147483647 h 96"/>
                    <a:gd name="T60" fmla="*/ 2147483647 w 167"/>
                    <a:gd name="T61" fmla="*/ 2147483647 h 96"/>
                    <a:gd name="T62" fmla="*/ 2147483647 w 167"/>
                    <a:gd name="T63" fmla="*/ 2147483647 h 96"/>
                    <a:gd name="T64" fmla="*/ 2147483647 w 167"/>
                    <a:gd name="T65" fmla="*/ 2147483647 h 96"/>
                    <a:gd name="T66" fmla="*/ 2147483647 w 167"/>
                    <a:gd name="T67" fmla="*/ 2147483647 h 96"/>
                    <a:gd name="T68" fmla="*/ 2147483647 w 167"/>
                    <a:gd name="T69" fmla="*/ 2147483647 h 96"/>
                    <a:gd name="T70" fmla="*/ 2147483647 w 167"/>
                    <a:gd name="T71" fmla="*/ 2147483647 h 96"/>
                    <a:gd name="T72" fmla="*/ 2147483647 w 167"/>
                    <a:gd name="T73" fmla="*/ 2147483647 h 96"/>
                    <a:gd name="T74" fmla="*/ 2147483647 w 167"/>
                    <a:gd name="T75" fmla="*/ 2147483647 h 96"/>
                    <a:gd name="T76" fmla="*/ 2147483647 w 167"/>
                    <a:gd name="T77" fmla="*/ 2147483647 h 96"/>
                    <a:gd name="T78" fmla="*/ 2147483647 w 167"/>
                    <a:gd name="T79" fmla="*/ 2147483647 h 96"/>
                    <a:gd name="T80" fmla="*/ 2147483647 w 167"/>
                    <a:gd name="T81" fmla="*/ 2147483647 h 96"/>
                    <a:gd name="T82" fmla="*/ 2147483647 w 167"/>
                    <a:gd name="T83" fmla="*/ 2147483647 h 96"/>
                    <a:gd name="T84" fmla="*/ 2147483647 w 167"/>
                    <a:gd name="T85" fmla="*/ 2147483647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7"/>
                    <a:gd name="T130" fmla="*/ 0 h 96"/>
                    <a:gd name="T131" fmla="*/ 167 w 167"/>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7" h="96">
                      <a:moveTo>
                        <a:pt x="154" y="54"/>
                      </a:moveTo>
                      <a:lnTo>
                        <a:pt x="152" y="48"/>
                      </a:lnTo>
                      <a:lnTo>
                        <a:pt x="150" y="45"/>
                      </a:lnTo>
                      <a:lnTo>
                        <a:pt x="150" y="43"/>
                      </a:lnTo>
                      <a:lnTo>
                        <a:pt x="146" y="41"/>
                      </a:lnTo>
                      <a:lnTo>
                        <a:pt x="142" y="41"/>
                      </a:lnTo>
                      <a:lnTo>
                        <a:pt x="137" y="43"/>
                      </a:lnTo>
                      <a:lnTo>
                        <a:pt x="131" y="43"/>
                      </a:lnTo>
                      <a:lnTo>
                        <a:pt x="129" y="43"/>
                      </a:lnTo>
                      <a:lnTo>
                        <a:pt x="129" y="37"/>
                      </a:lnTo>
                      <a:lnTo>
                        <a:pt x="127" y="35"/>
                      </a:lnTo>
                      <a:lnTo>
                        <a:pt x="129" y="31"/>
                      </a:lnTo>
                      <a:lnTo>
                        <a:pt x="129" y="27"/>
                      </a:lnTo>
                      <a:lnTo>
                        <a:pt x="127" y="25"/>
                      </a:lnTo>
                      <a:lnTo>
                        <a:pt x="121" y="25"/>
                      </a:lnTo>
                      <a:lnTo>
                        <a:pt x="119" y="22"/>
                      </a:lnTo>
                      <a:lnTo>
                        <a:pt x="118" y="22"/>
                      </a:lnTo>
                      <a:lnTo>
                        <a:pt x="114" y="18"/>
                      </a:lnTo>
                      <a:lnTo>
                        <a:pt x="110" y="18"/>
                      </a:lnTo>
                      <a:lnTo>
                        <a:pt x="108" y="16"/>
                      </a:lnTo>
                      <a:lnTo>
                        <a:pt x="104" y="12"/>
                      </a:lnTo>
                      <a:lnTo>
                        <a:pt x="102" y="12"/>
                      </a:lnTo>
                      <a:lnTo>
                        <a:pt x="100" y="14"/>
                      </a:lnTo>
                      <a:lnTo>
                        <a:pt x="96" y="14"/>
                      </a:lnTo>
                      <a:lnTo>
                        <a:pt x="94" y="12"/>
                      </a:lnTo>
                      <a:lnTo>
                        <a:pt x="91" y="10"/>
                      </a:lnTo>
                      <a:lnTo>
                        <a:pt x="85" y="10"/>
                      </a:lnTo>
                      <a:lnTo>
                        <a:pt x="81" y="8"/>
                      </a:lnTo>
                      <a:lnTo>
                        <a:pt x="83" y="0"/>
                      </a:lnTo>
                      <a:lnTo>
                        <a:pt x="79" y="2"/>
                      </a:lnTo>
                      <a:lnTo>
                        <a:pt x="73" y="2"/>
                      </a:lnTo>
                      <a:lnTo>
                        <a:pt x="70" y="6"/>
                      </a:lnTo>
                      <a:lnTo>
                        <a:pt x="64" y="10"/>
                      </a:lnTo>
                      <a:lnTo>
                        <a:pt x="60" y="14"/>
                      </a:lnTo>
                      <a:lnTo>
                        <a:pt x="56" y="16"/>
                      </a:lnTo>
                      <a:lnTo>
                        <a:pt x="54" y="16"/>
                      </a:lnTo>
                      <a:lnTo>
                        <a:pt x="52" y="18"/>
                      </a:lnTo>
                      <a:lnTo>
                        <a:pt x="47" y="18"/>
                      </a:lnTo>
                      <a:lnTo>
                        <a:pt x="43" y="18"/>
                      </a:lnTo>
                      <a:lnTo>
                        <a:pt x="39" y="16"/>
                      </a:lnTo>
                      <a:lnTo>
                        <a:pt x="35" y="16"/>
                      </a:lnTo>
                      <a:lnTo>
                        <a:pt x="33" y="18"/>
                      </a:lnTo>
                      <a:lnTo>
                        <a:pt x="29" y="18"/>
                      </a:lnTo>
                      <a:lnTo>
                        <a:pt x="25" y="18"/>
                      </a:lnTo>
                      <a:lnTo>
                        <a:pt x="23" y="18"/>
                      </a:lnTo>
                      <a:lnTo>
                        <a:pt x="20" y="16"/>
                      </a:lnTo>
                      <a:lnTo>
                        <a:pt x="16" y="16"/>
                      </a:lnTo>
                      <a:lnTo>
                        <a:pt x="10" y="20"/>
                      </a:lnTo>
                      <a:lnTo>
                        <a:pt x="0" y="25"/>
                      </a:lnTo>
                      <a:lnTo>
                        <a:pt x="2" y="27"/>
                      </a:lnTo>
                      <a:lnTo>
                        <a:pt x="4" y="27"/>
                      </a:lnTo>
                      <a:lnTo>
                        <a:pt x="6" y="27"/>
                      </a:lnTo>
                      <a:lnTo>
                        <a:pt x="8" y="27"/>
                      </a:lnTo>
                      <a:lnTo>
                        <a:pt x="8" y="29"/>
                      </a:lnTo>
                      <a:lnTo>
                        <a:pt x="8" y="31"/>
                      </a:lnTo>
                      <a:lnTo>
                        <a:pt x="8" y="33"/>
                      </a:lnTo>
                      <a:lnTo>
                        <a:pt x="8" y="35"/>
                      </a:lnTo>
                      <a:lnTo>
                        <a:pt x="8" y="37"/>
                      </a:lnTo>
                      <a:lnTo>
                        <a:pt x="8" y="39"/>
                      </a:lnTo>
                      <a:lnTo>
                        <a:pt x="10" y="39"/>
                      </a:lnTo>
                      <a:lnTo>
                        <a:pt x="12" y="41"/>
                      </a:lnTo>
                      <a:lnTo>
                        <a:pt x="12" y="43"/>
                      </a:lnTo>
                      <a:lnTo>
                        <a:pt x="14" y="45"/>
                      </a:lnTo>
                      <a:lnTo>
                        <a:pt x="18" y="45"/>
                      </a:lnTo>
                      <a:lnTo>
                        <a:pt x="23" y="46"/>
                      </a:lnTo>
                      <a:lnTo>
                        <a:pt x="29" y="45"/>
                      </a:lnTo>
                      <a:lnTo>
                        <a:pt x="31" y="43"/>
                      </a:lnTo>
                      <a:lnTo>
                        <a:pt x="33" y="43"/>
                      </a:lnTo>
                      <a:lnTo>
                        <a:pt x="35" y="43"/>
                      </a:lnTo>
                      <a:lnTo>
                        <a:pt x="37" y="45"/>
                      </a:lnTo>
                      <a:lnTo>
                        <a:pt x="39" y="48"/>
                      </a:lnTo>
                      <a:lnTo>
                        <a:pt x="41" y="50"/>
                      </a:lnTo>
                      <a:lnTo>
                        <a:pt x="45" y="58"/>
                      </a:lnTo>
                      <a:lnTo>
                        <a:pt x="47" y="62"/>
                      </a:lnTo>
                      <a:lnTo>
                        <a:pt x="48" y="64"/>
                      </a:lnTo>
                      <a:lnTo>
                        <a:pt x="52" y="68"/>
                      </a:lnTo>
                      <a:lnTo>
                        <a:pt x="54" y="70"/>
                      </a:lnTo>
                      <a:lnTo>
                        <a:pt x="56" y="71"/>
                      </a:lnTo>
                      <a:lnTo>
                        <a:pt x="56" y="75"/>
                      </a:lnTo>
                      <a:lnTo>
                        <a:pt x="58" y="77"/>
                      </a:lnTo>
                      <a:lnTo>
                        <a:pt x="62" y="79"/>
                      </a:lnTo>
                      <a:lnTo>
                        <a:pt x="64" y="83"/>
                      </a:lnTo>
                      <a:lnTo>
                        <a:pt x="66" y="85"/>
                      </a:lnTo>
                      <a:lnTo>
                        <a:pt x="70" y="87"/>
                      </a:lnTo>
                      <a:lnTo>
                        <a:pt x="71" y="89"/>
                      </a:lnTo>
                      <a:lnTo>
                        <a:pt x="73" y="89"/>
                      </a:lnTo>
                      <a:lnTo>
                        <a:pt x="77" y="91"/>
                      </a:lnTo>
                      <a:lnTo>
                        <a:pt x="81" y="91"/>
                      </a:lnTo>
                      <a:lnTo>
                        <a:pt x="83" y="93"/>
                      </a:lnTo>
                      <a:lnTo>
                        <a:pt x="83" y="94"/>
                      </a:lnTo>
                      <a:lnTo>
                        <a:pt x="85" y="96"/>
                      </a:lnTo>
                      <a:lnTo>
                        <a:pt x="89" y="96"/>
                      </a:lnTo>
                      <a:lnTo>
                        <a:pt x="93" y="96"/>
                      </a:lnTo>
                      <a:lnTo>
                        <a:pt x="94" y="94"/>
                      </a:lnTo>
                      <a:lnTo>
                        <a:pt x="98" y="91"/>
                      </a:lnTo>
                      <a:lnTo>
                        <a:pt x="102" y="89"/>
                      </a:lnTo>
                      <a:lnTo>
                        <a:pt x="102" y="85"/>
                      </a:lnTo>
                      <a:lnTo>
                        <a:pt x="104" y="83"/>
                      </a:lnTo>
                      <a:lnTo>
                        <a:pt x="110" y="81"/>
                      </a:lnTo>
                      <a:lnTo>
                        <a:pt x="114" y="79"/>
                      </a:lnTo>
                      <a:lnTo>
                        <a:pt x="116" y="81"/>
                      </a:lnTo>
                      <a:lnTo>
                        <a:pt x="116" y="83"/>
                      </a:lnTo>
                      <a:lnTo>
                        <a:pt x="119" y="85"/>
                      </a:lnTo>
                      <a:lnTo>
                        <a:pt x="121" y="85"/>
                      </a:lnTo>
                      <a:lnTo>
                        <a:pt x="123" y="89"/>
                      </a:lnTo>
                      <a:lnTo>
                        <a:pt x="125" y="89"/>
                      </a:lnTo>
                      <a:lnTo>
                        <a:pt x="127" y="89"/>
                      </a:lnTo>
                      <a:lnTo>
                        <a:pt x="129" y="87"/>
                      </a:lnTo>
                      <a:lnTo>
                        <a:pt x="129" y="85"/>
                      </a:lnTo>
                      <a:lnTo>
                        <a:pt x="131" y="81"/>
                      </a:lnTo>
                      <a:lnTo>
                        <a:pt x="135" y="79"/>
                      </a:lnTo>
                      <a:lnTo>
                        <a:pt x="135" y="77"/>
                      </a:lnTo>
                      <a:lnTo>
                        <a:pt x="135" y="73"/>
                      </a:lnTo>
                      <a:lnTo>
                        <a:pt x="139" y="70"/>
                      </a:lnTo>
                      <a:lnTo>
                        <a:pt x="144" y="70"/>
                      </a:lnTo>
                      <a:lnTo>
                        <a:pt x="150" y="71"/>
                      </a:lnTo>
                      <a:lnTo>
                        <a:pt x="154" y="70"/>
                      </a:lnTo>
                      <a:lnTo>
                        <a:pt x="156" y="71"/>
                      </a:lnTo>
                      <a:lnTo>
                        <a:pt x="160" y="71"/>
                      </a:lnTo>
                      <a:lnTo>
                        <a:pt x="162" y="70"/>
                      </a:lnTo>
                      <a:lnTo>
                        <a:pt x="164" y="68"/>
                      </a:lnTo>
                      <a:lnTo>
                        <a:pt x="166" y="66"/>
                      </a:lnTo>
                      <a:lnTo>
                        <a:pt x="167" y="62"/>
                      </a:lnTo>
                      <a:lnTo>
                        <a:pt x="167" y="58"/>
                      </a:lnTo>
                      <a:lnTo>
                        <a:pt x="166" y="58"/>
                      </a:lnTo>
                      <a:lnTo>
                        <a:pt x="166" y="56"/>
                      </a:lnTo>
                      <a:lnTo>
                        <a:pt x="160" y="54"/>
                      </a:lnTo>
                      <a:lnTo>
                        <a:pt x="158" y="56"/>
                      </a:lnTo>
                      <a:lnTo>
                        <a:pt x="154" y="54"/>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grpSp>
          <p:sp>
            <p:nvSpPr>
              <p:cNvPr id="115" name="Elipse 114"/>
              <p:cNvSpPr/>
              <p:nvPr/>
            </p:nvSpPr>
            <p:spPr>
              <a:xfrm>
                <a:off x="4916419" y="4182140"/>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Elipse 115"/>
              <p:cNvSpPr/>
              <p:nvPr/>
            </p:nvSpPr>
            <p:spPr>
              <a:xfrm>
                <a:off x="4637225" y="3976097"/>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Elipse 117"/>
              <p:cNvSpPr/>
              <p:nvPr/>
            </p:nvSpPr>
            <p:spPr>
              <a:xfrm>
                <a:off x="4233811" y="3760941"/>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Elipse 119"/>
              <p:cNvSpPr/>
              <p:nvPr/>
            </p:nvSpPr>
            <p:spPr>
              <a:xfrm>
                <a:off x="4789624" y="4020917"/>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Elipse 120"/>
              <p:cNvSpPr/>
              <p:nvPr/>
            </p:nvSpPr>
            <p:spPr>
              <a:xfrm>
                <a:off x="4090373" y="3581645"/>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Elipse 122"/>
              <p:cNvSpPr/>
              <p:nvPr/>
            </p:nvSpPr>
            <p:spPr>
              <a:xfrm>
                <a:off x="5031672" y="4065741"/>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4" name="Elipse 123"/>
              <p:cNvSpPr/>
              <p:nvPr/>
            </p:nvSpPr>
            <p:spPr>
              <a:xfrm>
                <a:off x="5210967" y="4047809"/>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Elipse 125"/>
              <p:cNvSpPr/>
              <p:nvPr/>
            </p:nvSpPr>
            <p:spPr>
              <a:xfrm>
                <a:off x="4637225" y="4110560"/>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Elipse 126"/>
              <p:cNvSpPr/>
              <p:nvPr/>
            </p:nvSpPr>
            <p:spPr>
              <a:xfrm>
                <a:off x="4701264" y="4020777"/>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p:cNvSpPr/>
              <p:nvPr/>
            </p:nvSpPr>
            <p:spPr>
              <a:xfrm>
                <a:off x="4233811" y="3581643"/>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Elipse 128"/>
              <p:cNvSpPr/>
              <p:nvPr/>
            </p:nvSpPr>
            <p:spPr>
              <a:xfrm>
                <a:off x="5210963" y="4200209"/>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Elipse 130"/>
              <p:cNvSpPr/>
              <p:nvPr/>
            </p:nvSpPr>
            <p:spPr>
              <a:xfrm>
                <a:off x="4090376" y="3214082"/>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Elipse 134"/>
              <p:cNvSpPr/>
              <p:nvPr/>
            </p:nvSpPr>
            <p:spPr>
              <a:xfrm>
                <a:off x="4332422" y="3886451"/>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6" name="Elipse 135"/>
            <p:cNvSpPr/>
            <p:nvPr/>
          </p:nvSpPr>
          <p:spPr>
            <a:xfrm>
              <a:off x="5789624" y="3995763"/>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Elipse 116"/>
            <p:cNvSpPr/>
            <p:nvPr/>
          </p:nvSpPr>
          <p:spPr>
            <a:xfrm>
              <a:off x="4973127" y="375069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Elipse 118"/>
            <p:cNvSpPr/>
            <p:nvPr/>
          </p:nvSpPr>
          <p:spPr>
            <a:xfrm>
              <a:off x="5094705" y="390309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25" name="CuadroTexto 32"/>
          <p:cNvSpPr txBox="1">
            <a:spLocks noChangeArrowheads="1"/>
          </p:cNvSpPr>
          <p:nvPr/>
        </p:nvSpPr>
        <p:spPr bwMode="auto">
          <a:xfrm>
            <a:off x="1901602" y="44624"/>
            <a:ext cx="6049826"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s-MX" altLang="es-MX" sz="1600" b="1" dirty="0" smtClean="0"/>
              <a:t>Programas del Gobierno Federal en la entidad.</a:t>
            </a:r>
            <a:endParaRPr lang="es-MX" altLang="es-MX" sz="1600" dirty="0">
              <a:latin typeface="Calibri" panose="020F0502020204030204" pitchFamily="34" charset="0"/>
            </a:endParaRPr>
          </a:p>
        </p:txBody>
      </p:sp>
    </p:spTree>
    <p:extLst>
      <p:ext uri="{BB962C8B-B14F-4D97-AF65-F5344CB8AC3E}">
        <p14:creationId xmlns:p14="http://schemas.microsoft.com/office/powerpoint/2010/main" val="2134862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700465" y="49890"/>
            <a:ext cx="3460269" cy="196399"/>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latin typeface="Arial" panose="020B0604020202020204" pitchFamily="34" charset="0"/>
                <a:cs typeface="Arial" panose="020B0604020202020204" pitchFamily="34" charset="0"/>
              </a:rPr>
              <a:t>“Tren Maya”</a:t>
            </a:r>
            <a:endParaRPr lang="es-MX" sz="1400" b="1" dirty="0">
              <a:solidFill>
                <a:schemeClr val="tx1"/>
              </a:solidFill>
              <a:latin typeface="Arial" panose="020B0604020202020204" pitchFamily="34" charset="0"/>
              <a:cs typeface="Arial" panose="020B0604020202020204" pitchFamily="34" charset="0"/>
            </a:endParaRPr>
          </a:p>
        </p:txBody>
      </p:sp>
      <p:sp>
        <p:nvSpPr>
          <p:cNvPr id="5" name="Rectángulo redondeado 4"/>
          <p:cNvSpPr/>
          <p:nvPr/>
        </p:nvSpPr>
        <p:spPr>
          <a:xfrm>
            <a:off x="2866651" y="350664"/>
            <a:ext cx="2924877" cy="172007"/>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1" dirty="0" smtClean="0">
                <a:solidFill>
                  <a:schemeClr val="tx1"/>
                </a:solidFill>
              </a:rPr>
              <a:t>Descripción de los hechos</a:t>
            </a:r>
            <a:endParaRPr lang="es-MX" sz="1300" b="1" dirty="0">
              <a:solidFill>
                <a:schemeClr val="tx1"/>
              </a:solidFill>
            </a:endParaRPr>
          </a:p>
        </p:txBody>
      </p:sp>
      <p:sp>
        <p:nvSpPr>
          <p:cNvPr id="7" name="Rectángulo redondeado 6"/>
          <p:cNvSpPr/>
          <p:nvPr/>
        </p:nvSpPr>
        <p:spPr>
          <a:xfrm>
            <a:off x="2488651" y="573126"/>
            <a:ext cx="3204903" cy="13059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100"/>
              </a:lnSpc>
            </a:pPr>
            <a:r>
              <a:rPr lang="es-MX" sz="1100" b="1" dirty="0" smtClean="0">
                <a:solidFill>
                  <a:schemeClr val="tx1"/>
                </a:solidFill>
                <a:latin typeface="Arial" panose="020B0604020202020204" pitchFamily="34" charset="0"/>
                <a:cs typeface="Arial" panose="020B0604020202020204" pitchFamily="34" charset="0"/>
              </a:rPr>
              <a:t>¿En qué consiste?</a:t>
            </a:r>
          </a:p>
          <a:p>
            <a:pPr marL="171450" indent="-171450" algn="just">
              <a:lnSpc>
                <a:spcPts val="11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Integrado por tres tramos: Selva (426 Kms.) Caribe (446 Kms.) y Golfo (653 Kms).</a:t>
            </a:r>
          </a:p>
          <a:p>
            <a:pPr marL="171450" indent="-171450" algn="just">
              <a:lnSpc>
                <a:spcPts val="11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Utilizará derechos de vía existentes de trenes, carreteras o tendidos eléctricos.</a:t>
            </a:r>
          </a:p>
          <a:p>
            <a:pPr marL="171450" indent="-171450" algn="just">
              <a:lnSpc>
                <a:spcPts val="11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Rehabilitación de vías del tren Chiapas-</a:t>
            </a:r>
            <a:r>
              <a:rPr lang="es-MX" sz="1100" dirty="0" err="1" smtClean="0">
                <a:solidFill>
                  <a:schemeClr val="tx1"/>
                </a:solidFill>
                <a:latin typeface="Arial" panose="020B0604020202020204" pitchFamily="34" charset="0"/>
                <a:cs typeface="Arial" panose="020B0604020202020204" pitchFamily="34" charset="0"/>
              </a:rPr>
              <a:t>Mayab</a:t>
            </a:r>
            <a:r>
              <a:rPr lang="es-MX" sz="1100" dirty="0" smtClean="0">
                <a:solidFill>
                  <a:schemeClr val="tx1"/>
                </a:solidFill>
                <a:latin typeface="Arial" panose="020B0604020202020204" pitchFamily="34" charset="0"/>
                <a:cs typeface="Arial" panose="020B0604020202020204" pitchFamily="34" charset="0"/>
              </a:rPr>
              <a:t>.</a:t>
            </a:r>
          </a:p>
          <a:p>
            <a:pPr marL="171450" indent="-171450" algn="just">
              <a:lnSpc>
                <a:spcPts val="11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Inversión privada nacional y extranjera para cumplir con la materialización del proyecto.</a:t>
            </a:r>
          </a:p>
        </p:txBody>
      </p:sp>
      <p:sp>
        <p:nvSpPr>
          <p:cNvPr id="13" name="Rectángulo redondeado 12"/>
          <p:cNvSpPr/>
          <p:nvPr/>
        </p:nvSpPr>
        <p:spPr>
          <a:xfrm>
            <a:off x="2654291" y="4495371"/>
            <a:ext cx="4796712" cy="179273"/>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s-MX" sz="1300" b="1" dirty="0" smtClean="0">
                <a:solidFill>
                  <a:schemeClr val="tx1"/>
                </a:solidFill>
              </a:rPr>
              <a:t>Problemas que pueden convertirse en obstáculos para el proyecto</a:t>
            </a:r>
            <a:endParaRPr lang="es-MX" sz="1300" b="1" dirty="0">
              <a:solidFill>
                <a:schemeClr val="tx1"/>
              </a:solidFill>
            </a:endParaRPr>
          </a:p>
        </p:txBody>
      </p:sp>
      <p:sp>
        <p:nvSpPr>
          <p:cNvPr id="14" name="Rectángulo redondeado 13"/>
          <p:cNvSpPr/>
          <p:nvPr/>
        </p:nvSpPr>
        <p:spPr>
          <a:xfrm>
            <a:off x="1301462" y="4721397"/>
            <a:ext cx="7756814" cy="1828800"/>
          </a:xfrm>
          <a:prstGeom prst="roundRect">
            <a:avLst>
              <a:gd name="adj" fmla="val 6834"/>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gn="just">
              <a:lnSpc>
                <a:spcPts val="1000"/>
              </a:lnSpc>
              <a:buFont typeface="Arial" panose="020B0604020202020204" pitchFamily="34" charset="0"/>
              <a:buChar char="•"/>
            </a:pPr>
            <a:r>
              <a:rPr lang="es-MX" sz="1100" b="1" dirty="0" smtClean="0">
                <a:solidFill>
                  <a:schemeClr val="tx1"/>
                </a:solidFill>
                <a:latin typeface="Arial" panose="020B0604020202020204" pitchFamily="34" charset="0"/>
                <a:cs typeface="Arial" panose="020B0604020202020204" pitchFamily="34" charset="0"/>
              </a:rPr>
              <a:t>15 Nov. 2018</a:t>
            </a:r>
            <a:r>
              <a:rPr lang="es-MX" sz="1100" dirty="0" smtClean="0">
                <a:solidFill>
                  <a:schemeClr val="tx1"/>
                </a:solidFill>
                <a:latin typeface="Arial" panose="020B0604020202020204" pitchFamily="34" charset="0"/>
                <a:cs typeface="Arial" panose="020B0604020202020204" pitchFamily="34" charset="0"/>
              </a:rPr>
              <a:t>, organizaciones como el “Centro Mexicano de Derecho Ambiental”, “Colegio de Antropólogos de Yucatán”, “</a:t>
            </a:r>
            <a:r>
              <a:rPr lang="es-MX" sz="1100" dirty="0" err="1" smtClean="0">
                <a:solidFill>
                  <a:schemeClr val="tx1"/>
                </a:solidFill>
                <a:latin typeface="Arial" panose="020B0604020202020204" pitchFamily="34" charset="0"/>
                <a:cs typeface="Arial" panose="020B0604020202020204" pitchFamily="34" charset="0"/>
              </a:rPr>
              <a:t>Greenpace</a:t>
            </a:r>
            <a:r>
              <a:rPr lang="es-MX" sz="1100" dirty="0" smtClean="0">
                <a:solidFill>
                  <a:schemeClr val="tx1"/>
                </a:solidFill>
                <a:latin typeface="Arial" panose="020B0604020202020204" pitchFamily="34" charset="0"/>
                <a:cs typeface="Arial" panose="020B0604020202020204" pitchFamily="34" charset="0"/>
              </a:rPr>
              <a:t> México”, “Grupo Ecologista del </a:t>
            </a:r>
            <a:r>
              <a:rPr lang="es-MX" sz="1100" dirty="0" err="1" smtClean="0">
                <a:solidFill>
                  <a:schemeClr val="tx1"/>
                </a:solidFill>
                <a:latin typeface="Arial" panose="020B0604020202020204" pitchFamily="34" charset="0"/>
                <a:cs typeface="Arial" panose="020B0604020202020204" pitchFamily="34" charset="0"/>
              </a:rPr>
              <a:t>Mayab</a:t>
            </a:r>
            <a:r>
              <a:rPr lang="es-MX" sz="1100" dirty="0" smtClean="0">
                <a:solidFill>
                  <a:schemeClr val="tx1"/>
                </a:solidFill>
                <a:latin typeface="Arial" panose="020B0604020202020204" pitchFamily="34" charset="0"/>
                <a:cs typeface="Arial" panose="020B0604020202020204" pitchFamily="34" charset="0"/>
              </a:rPr>
              <a:t>”, a través de una misiva, se pronunciaron en contra del proyecto, por lo que insistirán al Gobierno Federal que exponga los estudios de impacto ecológico.</a:t>
            </a:r>
          </a:p>
          <a:p>
            <a:pPr marL="171450" indent="-171450" algn="just">
              <a:lnSpc>
                <a:spcPts val="1000"/>
              </a:lnSpc>
              <a:buFont typeface="Wingdings" panose="05000000000000000000" pitchFamily="2" charset="2"/>
              <a:buChar char="§"/>
            </a:pPr>
            <a:r>
              <a:rPr lang="es-MX" sz="1100" b="1" dirty="0" smtClean="0">
                <a:solidFill>
                  <a:schemeClr val="tx1"/>
                </a:solidFill>
                <a:latin typeface="Arial" panose="020B0604020202020204" pitchFamily="34" charset="0"/>
                <a:cs typeface="Arial" panose="020B0604020202020204" pitchFamily="34" charset="0"/>
              </a:rPr>
              <a:t>1 Ene. 2019</a:t>
            </a:r>
            <a:r>
              <a:rPr lang="es-MX" sz="1100" dirty="0" smtClean="0">
                <a:solidFill>
                  <a:schemeClr val="tx1"/>
                </a:solidFill>
                <a:latin typeface="Arial" panose="020B0604020202020204" pitchFamily="34" charset="0"/>
                <a:cs typeface="Arial" panose="020B0604020202020204" pitchFamily="34" charset="0"/>
              </a:rPr>
              <a:t>, el inconforme </a:t>
            </a:r>
            <a:r>
              <a:rPr lang="es-MX" sz="1100" b="1" dirty="0" smtClean="0">
                <a:solidFill>
                  <a:schemeClr val="tx1"/>
                </a:solidFill>
                <a:latin typeface="Arial" panose="020B0604020202020204" pitchFamily="34" charset="0"/>
                <a:cs typeface="Arial" panose="020B0604020202020204" pitchFamily="34" charset="0"/>
              </a:rPr>
              <a:t>Rafael Sebastián Guillén Vicente</a:t>
            </a:r>
            <a:r>
              <a:rPr lang="es-MX" sz="1100" dirty="0" smtClean="0">
                <a:solidFill>
                  <a:schemeClr val="tx1"/>
                </a:solidFill>
                <a:latin typeface="Arial" panose="020B0604020202020204" pitchFamily="34" charset="0"/>
                <a:cs typeface="Arial" panose="020B0604020202020204" pitchFamily="34" charset="0"/>
              </a:rPr>
              <a:t>, (a) “Galeano”, Líder de </a:t>
            </a:r>
            <a:r>
              <a:rPr lang="es-MX" sz="1100" b="1" dirty="0" smtClean="0">
                <a:solidFill>
                  <a:schemeClr val="tx1"/>
                </a:solidFill>
                <a:latin typeface="Arial" panose="020B0604020202020204" pitchFamily="34" charset="0"/>
                <a:cs typeface="Arial" panose="020B0604020202020204" pitchFamily="34" charset="0"/>
              </a:rPr>
              <a:t>EZLN </a:t>
            </a:r>
            <a:r>
              <a:rPr lang="es-MX" sz="1100" dirty="0" smtClean="0">
                <a:solidFill>
                  <a:schemeClr val="tx1"/>
                </a:solidFill>
                <a:latin typeface="Arial" panose="020B0604020202020204" pitchFamily="34" charset="0"/>
                <a:cs typeface="Arial" panose="020B0604020202020204" pitchFamily="34" charset="0"/>
              </a:rPr>
              <a:t>anunció que impulsarán movilizaciones en contra del proyecto, bajo el argumento de que representa al neoliberalismo y la militarización.</a:t>
            </a:r>
          </a:p>
          <a:p>
            <a:pPr marL="171450" indent="-171450" algn="just">
              <a:lnSpc>
                <a:spcPts val="1000"/>
              </a:lnSpc>
              <a:buFont typeface="Wingdings" panose="05000000000000000000" pitchFamily="2" charset="2"/>
              <a:buChar char="§"/>
            </a:pPr>
            <a:r>
              <a:rPr lang="es-MX" sz="1100" b="1" dirty="0">
                <a:solidFill>
                  <a:schemeClr val="tx1"/>
                </a:solidFill>
                <a:latin typeface="Arial" panose="020B0604020202020204" pitchFamily="34" charset="0"/>
                <a:cs typeface="Arial" panose="020B0604020202020204" pitchFamily="34" charset="0"/>
              </a:rPr>
              <a:t>24 Ene. 2019</a:t>
            </a:r>
            <a:r>
              <a:rPr lang="es-MX" sz="1100" dirty="0">
                <a:solidFill>
                  <a:schemeClr val="tx1"/>
                </a:solidFill>
                <a:latin typeface="Arial" panose="020B0604020202020204" pitchFamily="34" charset="0"/>
                <a:cs typeface="Arial" panose="020B0604020202020204" pitchFamily="34" charset="0"/>
              </a:rPr>
              <a:t>, </a:t>
            </a:r>
            <a:r>
              <a:rPr lang="es-MX" sz="1100" b="1" dirty="0">
                <a:solidFill>
                  <a:schemeClr val="tx1"/>
                </a:solidFill>
                <a:latin typeface="Arial" panose="020B0604020202020204" pitchFamily="34" charset="0"/>
                <a:cs typeface="Arial" panose="020B0604020202020204" pitchFamily="34" charset="0"/>
              </a:rPr>
              <a:t>Ángel Ávila</a:t>
            </a:r>
            <a:r>
              <a:rPr lang="es-MX" sz="1100" dirty="0">
                <a:solidFill>
                  <a:schemeClr val="tx1"/>
                </a:solidFill>
                <a:latin typeface="Arial" panose="020B0604020202020204" pitchFamily="34" charset="0"/>
                <a:cs typeface="Arial" panose="020B0604020202020204" pitchFamily="34" charset="0"/>
              </a:rPr>
              <a:t>, Dirigente nacional del </a:t>
            </a:r>
            <a:r>
              <a:rPr lang="es-MX" sz="1100" b="1" dirty="0">
                <a:solidFill>
                  <a:schemeClr val="tx1"/>
                </a:solidFill>
                <a:latin typeface="Arial" panose="020B0604020202020204" pitchFamily="34" charset="0"/>
                <a:cs typeface="Arial" panose="020B0604020202020204" pitchFamily="34" charset="0"/>
              </a:rPr>
              <a:t>PRD</a:t>
            </a:r>
            <a:r>
              <a:rPr lang="es-MX" sz="1100" dirty="0">
                <a:solidFill>
                  <a:schemeClr val="tx1"/>
                </a:solidFill>
                <a:latin typeface="Arial" panose="020B0604020202020204" pitchFamily="34" charset="0"/>
                <a:cs typeface="Arial" panose="020B0604020202020204" pitchFamily="34" charset="0"/>
              </a:rPr>
              <a:t> indicó que “…la consulta sobre el Tren Maya muestra el desprecio de López Obrador en contra de las Instituciones…”, dejando en claro que impulsará una campaña mediática en contra del proyecto</a:t>
            </a:r>
            <a:r>
              <a:rPr lang="es-MX" sz="1100" dirty="0" smtClean="0">
                <a:solidFill>
                  <a:schemeClr val="tx1"/>
                </a:solidFill>
                <a:latin typeface="Arial" panose="020B0604020202020204" pitchFamily="34" charset="0"/>
                <a:cs typeface="Arial" panose="020B0604020202020204" pitchFamily="34" charset="0"/>
              </a:rPr>
              <a:t>.</a:t>
            </a:r>
          </a:p>
          <a:p>
            <a:pPr marL="171450" indent="-171450"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En la Península las organizaciones que tienen presencia son: “Cártel de Sinaloa”, “Cártel de Jalisco Nueva Generación” y “Zetas”, los cuales ante el incremento de actividades comerciales y turísticas, podrían incentivar la violencia y las pugnas por el control de las rutas de tráfico de drogas, de personas, de armas, además de secuestros y cobro de piso.</a:t>
            </a:r>
          </a:p>
          <a:p>
            <a:pPr marL="171450" indent="-171450"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Daniel Chávez Morán, Pdte. Grupo </a:t>
            </a:r>
            <a:r>
              <a:rPr lang="es-MX" sz="1100" dirty="0" err="1" smtClean="0">
                <a:solidFill>
                  <a:schemeClr val="tx1"/>
                </a:solidFill>
                <a:latin typeface="Arial" panose="020B0604020202020204" pitchFamily="34" charset="0"/>
                <a:cs typeface="Arial" panose="020B0604020202020204" pitchFamily="34" charset="0"/>
              </a:rPr>
              <a:t>Vidanta</a:t>
            </a:r>
            <a:r>
              <a:rPr lang="es-MX" sz="1100" dirty="0" smtClean="0">
                <a:solidFill>
                  <a:schemeClr val="tx1"/>
                </a:solidFill>
                <a:latin typeface="Arial" panose="020B0604020202020204" pitchFamily="34" charset="0"/>
                <a:cs typeface="Arial" panose="020B0604020202020204" pitchFamily="34" charset="0"/>
              </a:rPr>
              <a:t> aseguró que busca invertir hasta 150 mil millones de dólares en citado proyecto.</a:t>
            </a:r>
          </a:p>
        </p:txBody>
      </p:sp>
      <p:sp>
        <p:nvSpPr>
          <p:cNvPr id="11" name="Rectángulo redondeado 10"/>
          <p:cNvSpPr/>
          <p:nvPr/>
        </p:nvSpPr>
        <p:spPr>
          <a:xfrm>
            <a:off x="251520" y="2761442"/>
            <a:ext cx="2448945" cy="1632653"/>
          </a:xfrm>
          <a:prstGeom prst="roundRect">
            <a:avLst>
              <a:gd name="adj" fmla="val 579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000"/>
              </a:lnSpc>
            </a:pPr>
            <a:r>
              <a:rPr lang="es-MX" sz="1100" b="1" dirty="0" smtClean="0">
                <a:solidFill>
                  <a:schemeClr val="tx1"/>
                </a:solidFill>
                <a:latin typeface="Arial" panose="020B0604020202020204" pitchFamily="34" charset="0"/>
                <a:cs typeface="Arial" panose="020B0604020202020204" pitchFamily="34" charset="0"/>
              </a:rPr>
              <a:t>Dependencia responsable y Gobiernos Locales</a:t>
            </a:r>
            <a:endParaRPr lang="es-MX" sz="500" b="1" dirty="0">
              <a:solidFill>
                <a:schemeClr val="tx1"/>
              </a:solidFill>
              <a:latin typeface="Arial" panose="020B0604020202020204" pitchFamily="34" charset="0"/>
              <a:cs typeface="Arial" panose="020B0604020202020204" pitchFamily="34" charset="0"/>
            </a:endParaRPr>
          </a:p>
          <a:p>
            <a:pPr marL="92075" indent="-92075"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Secretaría de Turismo (</a:t>
            </a:r>
            <a:r>
              <a:rPr lang="es-MX" sz="1100" dirty="0" err="1" smtClean="0">
                <a:solidFill>
                  <a:schemeClr val="tx1"/>
                </a:solidFill>
                <a:latin typeface="Arial" panose="020B0604020202020204" pitchFamily="34" charset="0"/>
                <a:cs typeface="Arial" panose="020B0604020202020204" pitchFamily="34" charset="0"/>
              </a:rPr>
              <a:t>SECTUR</a:t>
            </a:r>
            <a:r>
              <a:rPr lang="es-MX" sz="1100" dirty="0" smtClean="0">
                <a:solidFill>
                  <a:schemeClr val="tx1"/>
                </a:solidFill>
                <a:latin typeface="Arial" panose="020B0604020202020204" pitchFamily="34" charset="0"/>
                <a:cs typeface="Arial" panose="020B0604020202020204" pitchFamily="34" charset="0"/>
              </a:rPr>
              <a:t>).</a:t>
            </a:r>
          </a:p>
          <a:p>
            <a:pPr marL="92075" indent="-92075"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Fondo Nacional de Fomento al Turismo (</a:t>
            </a:r>
            <a:r>
              <a:rPr lang="es-MX" sz="1100" dirty="0" err="1" smtClean="0">
                <a:solidFill>
                  <a:schemeClr val="tx1"/>
                </a:solidFill>
                <a:latin typeface="Arial" panose="020B0604020202020204" pitchFamily="34" charset="0"/>
                <a:cs typeface="Arial" panose="020B0604020202020204" pitchFamily="34" charset="0"/>
              </a:rPr>
              <a:t>FONATUR</a:t>
            </a:r>
            <a:r>
              <a:rPr lang="es-MX" sz="1100" dirty="0" smtClean="0">
                <a:solidFill>
                  <a:schemeClr val="tx1"/>
                </a:solidFill>
                <a:latin typeface="Arial" panose="020B0604020202020204" pitchFamily="34" charset="0"/>
                <a:cs typeface="Arial" panose="020B0604020202020204" pitchFamily="34" charset="0"/>
              </a:rPr>
              <a:t>).</a:t>
            </a:r>
          </a:p>
          <a:p>
            <a:pPr marL="92075" indent="-92075"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Secretaría de Comunicaciones y Transportes (SCT).</a:t>
            </a:r>
          </a:p>
          <a:p>
            <a:pPr marL="92075" indent="-92075" algn="just">
              <a:lnSpc>
                <a:spcPts val="1000"/>
              </a:lnSpc>
              <a:buFont typeface="Wingdings" panose="05000000000000000000" pitchFamily="2" charset="2"/>
              <a:buChar char="§"/>
            </a:pPr>
            <a:r>
              <a:rPr lang="es-MX" sz="1100" dirty="0" smtClean="0">
                <a:solidFill>
                  <a:schemeClr val="tx1"/>
                </a:solidFill>
                <a:latin typeface="Arial" panose="020B0604020202020204" pitchFamily="34" charset="0"/>
                <a:cs typeface="Arial" panose="020B0604020202020204" pitchFamily="34" charset="0"/>
              </a:rPr>
              <a:t>Gobiernos de Chiapas, Campeche, Quintana Roo, Tabasco  y Yucatán.</a:t>
            </a:r>
          </a:p>
          <a:p>
            <a:pPr algn="just">
              <a:lnSpc>
                <a:spcPts val="1100"/>
              </a:lnSpc>
            </a:pPr>
            <a:endParaRPr lang="es-MX" sz="1100" dirty="0" smtClean="0">
              <a:solidFill>
                <a:schemeClr val="tx1"/>
              </a:solidFill>
              <a:latin typeface="Arial" panose="020B0604020202020204" pitchFamily="34" charset="0"/>
              <a:cs typeface="Arial" panose="020B0604020202020204" pitchFamily="34" charset="0"/>
            </a:endParaRPr>
          </a:p>
          <a:p>
            <a:pPr algn="just">
              <a:lnSpc>
                <a:spcPts val="1100"/>
              </a:lnSpc>
            </a:pPr>
            <a:endParaRPr lang="es-MX" sz="1100" dirty="0">
              <a:solidFill>
                <a:schemeClr val="tx1"/>
              </a:solidFill>
              <a:latin typeface="Arial" panose="020B0604020202020204" pitchFamily="34" charset="0"/>
              <a:cs typeface="Arial" panose="020B0604020202020204" pitchFamily="34" charset="0"/>
            </a:endParaRPr>
          </a:p>
          <a:p>
            <a:pPr algn="just">
              <a:lnSpc>
                <a:spcPts val="1100"/>
              </a:lnSpc>
            </a:pPr>
            <a:endParaRPr lang="es-MX" sz="1100" b="1" dirty="0" smtClean="0">
              <a:solidFill>
                <a:srgbClr val="0070C0"/>
              </a:solidFill>
              <a:latin typeface="Arial" panose="020B0604020202020204" pitchFamily="34" charset="0"/>
              <a:cs typeface="Arial" panose="020B0604020202020204" pitchFamily="34" charset="0"/>
            </a:endParaRPr>
          </a:p>
        </p:txBody>
      </p:sp>
      <p:cxnSp>
        <p:nvCxnSpPr>
          <p:cNvPr id="110" name="Conector angular 109"/>
          <p:cNvCxnSpPr>
            <a:stCxn id="106" idx="2"/>
            <a:endCxn id="11" idx="0"/>
          </p:cNvCxnSpPr>
          <p:nvPr/>
        </p:nvCxnSpPr>
        <p:spPr>
          <a:xfrm rot="5400000">
            <a:off x="2809607" y="1216658"/>
            <a:ext cx="211170" cy="2878398"/>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1" name="Conector angular 110"/>
          <p:cNvCxnSpPr>
            <a:stCxn id="106" idx="2"/>
            <a:endCxn id="9" idx="0"/>
          </p:cNvCxnSpPr>
          <p:nvPr/>
        </p:nvCxnSpPr>
        <p:spPr>
          <a:xfrm rot="16200000" flipH="1">
            <a:off x="5851029" y="1053634"/>
            <a:ext cx="215184" cy="3208460"/>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2" name="Conector recto de flecha 111"/>
          <p:cNvCxnSpPr>
            <a:stCxn id="106" idx="2"/>
            <a:endCxn id="12" idx="0"/>
          </p:cNvCxnSpPr>
          <p:nvPr/>
        </p:nvCxnSpPr>
        <p:spPr>
          <a:xfrm flipH="1">
            <a:off x="4353953" y="2550272"/>
            <a:ext cx="438" cy="2189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 name="Rectángulo redondeado 5"/>
          <p:cNvSpPr/>
          <p:nvPr/>
        </p:nvSpPr>
        <p:spPr>
          <a:xfrm>
            <a:off x="306121" y="512543"/>
            <a:ext cx="1872556" cy="121628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dirty="0">
              <a:solidFill>
                <a:schemeClr val="tx1"/>
              </a:solidFill>
              <a:latin typeface="Arial" panose="020B0604020202020204" pitchFamily="34" charset="0"/>
              <a:cs typeface="Arial" panose="020B0604020202020204" pitchFamily="34" charset="0"/>
            </a:endParaRPr>
          </a:p>
          <a:p>
            <a:pPr algn="ctr"/>
            <a:endParaRPr lang="es-MX" sz="1100" dirty="0" smtClean="0">
              <a:solidFill>
                <a:schemeClr val="tx1"/>
              </a:solidFill>
              <a:latin typeface="Arial" panose="020B0604020202020204" pitchFamily="34" charset="0"/>
              <a:cs typeface="Arial" panose="020B0604020202020204" pitchFamily="34" charset="0"/>
            </a:endParaRPr>
          </a:p>
          <a:p>
            <a:pPr algn="ctr"/>
            <a:endParaRPr lang="es-MX" sz="1100" dirty="0">
              <a:solidFill>
                <a:schemeClr val="tx1"/>
              </a:solidFill>
              <a:latin typeface="Arial" panose="020B0604020202020204" pitchFamily="34" charset="0"/>
              <a:cs typeface="Arial" panose="020B0604020202020204" pitchFamily="34" charset="0"/>
            </a:endParaRPr>
          </a:p>
          <a:p>
            <a:pPr algn="ctr"/>
            <a:endParaRPr lang="es-MX" sz="1100" dirty="0" smtClean="0">
              <a:solidFill>
                <a:schemeClr val="tx1"/>
              </a:solidFill>
              <a:latin typeface="Arial" panose="020B0604020202020204" pitchFamily="34" charset="0"/>
              <a:cs typeface="Arial" panose="020B0604020202020204" pitchFamily="34" charset="0"/>
            </a:endParaRPr>
          </a:p>
          <a:p>
            <a:pPr algn="ctr"/>
            <a:endParaRPr lang="es-MX" sz="1100" dirty="0">
              <a:solidFill>
                <a:schemeClr val="tx1"/>
              </a:solidFill>
              <a:latin typeface="Arial" panose="020B0604020202020204" pitchFamily="34" charset="0"/>
              <a:cs typeface="Arial" panose="020B0604020202020204" pitchFamily="34" charset="0"/>
            </a:endParaRPr>
          </a:p>
          <a:p>
            <a:pPr algn="ctr"/>
            <a:endParaRPr lang="es-MX" sz="1100" dirty="0">
              <a:solidFill>
                <a:schemeClr val="tx1"/>
              </a:solidFill>
              <a:latin typeface="Arial" panose="020B0604020202020204" pitchFamily="34" charset="0"/>
              <a:cs typeface="Arial" panose="020B0604020202020204" pitchFamily="34" charset="0"/>
            </a:endParaRPr>
          </a:p>
        </p:txBody>
      </p:sp>
      <p:sp>
        <p:nvSpPr>
          <p:cNvPr id="142" name="CuadroTexto 141"/>
          <p:cNvSpPr txBox="1"/>
          <p:nvPr/>
        </p:nvSpPr>
        <p:spPr>
          <a:xfrm>
            <a:off x="461142" y="1512737"/>
            <a:ext cx="1316570" cy="102592"/>
          </a:xfrm>
          <a:prstGeom prst="rect">
            <a:avLst/>
          </a:prstGeom>
          <a:solidFill>
            <a:schemeClr val="accent1">
              <a:lumMod val="20000"/>
              <a:lumOff val="80000"/>
            </a:schemeClr>
          </a:solidFill>
        </p:spPr>
        <p:txBody>
          <a:bodyPr wrap="square" lIns="0" tIns="0" rIns="0" bIns="0" rtlCol="0">
            <a:spAutoFit/>
          </a:bodyPr>
          <a:lstStyle/>
          <a:p>
            <a:pPr algn="ctr">
              <a:lnSpc>
                <a:spcPts val="800"/>
              </a:lnSpc>
            </a:pPr>
            <a:r>
              <a:rPr lang="es-MX" sz="800" b="1" dirty="0" smtClean="0">
                <a:latin typeface="Arial Narrow" panose="020B0606020202030204" pitchFamily="34" charset="0"/>
              </a:rPr>
              <a:t>9 SEP. 2018</a:t>
            </a:r>
            <a:endParaRPr lang="es-MX" sz="800" b="1" dirty="0">
              <a:latin typeface="Arial Narrow" panose="020B0606020202030204" pitchFamily="34" charset="0"/>
            </a:endParaRPr>
          </a:p>
        </p:txBody>
      </p:sp>
      <p:sp>
        <p:nvSpPr>
          <p:cNvPr id="9" name="Rectángulo redondeado 8"/>
          <p:cNvSpPr/>
          <p:nvPr/>
        </p:nvSpPr>
        <p:spPr>
          <a:xfrm>
            <a:off x="6032084" y="2765456"/>
            <a:ext cx="3061533" cy="1653179"/>
          </a:xfrm>
          <a:prstGeom prst="roundRect">
            <a:avLst>
              <a:gd name="adj" fmla="val 757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100"/>
              </a:lnSpc>
            </a:pPr>
            <a:r>
              <a:rPr lang="es-MX" sz="1100" b="1" dirty="0" smtClean="0">
                <a:solidFill>
                  <a:schemeClr val="tx1"/>
                </a:solidFill>
                <a:latin typeface="Arial" panose="020B0604020202020204" pitchFamily="34" charset="0"/>
                <a:cs typeface="Arial" panose="020B0604020202020204" pitchFamily="34" charset="0"/>
              </a:rPr>
              <a:t>Beneficios</a:t>
            </a:r>
          </a:p>
          <a:p>
            <a:pPr marL="171450" indent="-171450" algn="just">
              <a:lnSpc>
                <a:spcPts val="1100"/>
              </a:lnSpc>
              <a:buFont typeface="Arial" panose="020B0604020202020204" pitchFamily="34" charset="0"/>
              <a:buChar char="•"/>
            </a:pPr>
            <a:r>
              <a:rPr lang="es-MX" sz="1100" dirty="0" smtClean="0">
                <a:solidFill>
                  <a:schemeClr val="tx1"/>
                </a:solidFill>
                <a:latin typeface="Arial" panose="020B0604020202020204" pitchFamily="34" charset="0"/>
                <a:cs typeface="Arial" panose="020B0604020202020204" pitchFamily="34" charset="0"/>
              </a:rPr>
              <a:t>300 mil empleos directos.</a:t>
            </a:r>
          </a:p>
          <a:p>
            <a:pPr marL="171450" indent="-171450" algn="just">
              <a:lnSpc>
                <a:spcPts val="1100"/>
              </a:lnSpc>
              <a:buFont typeface="Arial" panose="020B0604020202020204" pitchFamily="34" charset="0"/>
              <a:buChar char="•"/>
            </a:pPr>
            <a:r>
              <a:rPr lang="es-MX" sz="1100" dirty="0" smtClean="0">
                <a:solidFill>
                  <a:schemeClr val="tx1"/>
                </a:solidFill>
                <a:latin typeface="Arial" panose="020B0604020202020204" pitchFamily="34" charset="0"/>
                <a:cs typeface="Arial" panose="020B0604020202020204" pitchFamily="34" charset="0"/>
              </a:rPr>
              <a:t>Impulsar el desarrollo socioeconómico de la región y las comunidades locales.</a:t>
            </a:r>
          </a:p>
          <a:p>
            <a:pPr marL="171450" indent="-171450" algn="just">
              <a:lnSpc>
                <a:spcPts val="1100"/>
              </a:lnSpc>
              <a:buFont typeface="Arial" panose="020B0604020202020204" pitchFamily="34" charset="0"/>
              <a:buChar char="•"/>
            </a:pPr>
            <a:r>
              <a:rPr lang="es-MX" sz="1100" dirty="0" smtClean="0">
                <a:solidFill>
                  <a:schemeClr val="tx1"/>
                </a:solidFill>
                <a:latin typeface="Arial" panose="020B0604020202020204" pitchFamily="34" charset="0"/>
                <a:cs typeface="Arial" panose="020B0604020202020204" pitchFamily="34" charset="0"/>
              </a:rPr>
              <a:t>Fortalecer </a:t>
            </a:r>
            <a:r>
              <a:rPr lang="es-MX" sz="1100" dirty="0">
                <a:solidFill>
                  <a:schemeClr val="tx1"/>
                </a:solidFill>
                <a:latin typeface="Arial" panose="020B0604020202020204" pitchFamily="34" charset="0"/>
                <a:cs typeface="Arial" panose="020B0604020202020204" pitchFamily="34" charset="0"/>
              </a:rPr>
              <a:t>la industria turística en </a:t>
            </a:r>
            <a:r>
              <a:rPr lang="es-MX" sz="1100" dirty="0" smtClean="0">
                <a:solidFill>
                  <a:schemeClr val="tx1"/>
                </a:solidFill>
                <a:latin typeface="Arial" panose="020B0604020202020204" pitchFamily="34" charset="0"/>
                <a:cs typeface="Arial" panose="020B0604020202020204" pitchFamily="34" charset="0"/>
              </a:rPr>
              <a:t>México.</a:t>
            </a:r>
            <a:endParaRPr lang="es-MX" sz="1100" dirty="0">
              <a:solidFill>
                <a:schemeClr val="tx1"/>
              </a:solidFill>
              <a:latin typeface="Arial" panose="020B0604020202020204" pitchFamily="34" charset="0"/>
              <a:cs typeface="Arial" panose="020B0604020202020204" pitchFamily="34" charset="0"/>
            </a:endParaRPr>
          </a:p>
          <a:p>
            <a:pPr marL="171450" indent="-171450" algn="just">
              <a:lnSpc>
                <a:spcPts val="1100"/>
              </a:lnSpc>
              <a:buFont typeface="Arial" panose="020B0604020202020204" pitchFamily="34" charset="0"/>
              <a:buChar char="•"/>
            </a:pPr>
            <a:r>
              <a:rPr lang="es-MX" sz="1100" dirty="0" smtClean="0">
                <a:solidFill>
                  <a:schemeClr val="tx1"/>
                </a:solidFill>
                <a:latin typeface="Arial" panose="020B0604020202020204" pitchFamily="34" charset="0"/>
                <a:cs typeface="Arial" panose="020B0604020202020204" pitchFamily="34" charset="0"/>
              </a:rPr>
              <a:t>Fomentar la inclusión social y la creación de empleos.</a:t>
            </a:r>
          </a:p>
          <a:p>
            <a:pPr marL="171450" indent="-171450" algn="just">
              <a:lnSpc>
                <a:spcPts val="1100"/>
              </a:lnSpc>
              <a:buFont typeface="Arial" panose="020B0604020202020204" pitchFamily="34" charset="0"/>
              <a:buChar char="•"/>
            </a:pPr>
            <a:r>
              <a:rPr lang="es-MX" sz="1100" dirty="0" smtClean="0">
                <a:solidFill>
                  <a:schemeClr val="tx1"/>
                </a:solidFill>
                <a:latin typeface="Arial" panose="020B0604020202020204" pitchFamily="34" charset="0"/>
                <a:cs typeface="Arial" panose="020B0604020202020204" pitchFamily="34" charset="0"/>
              </a:rPr>
              <a:t>Promover y resguardar la cultura indígena.</a:t>
            </a:r>
          </a:p>
          <a:p>
            <a:pPr marL="171450" indent="-171450" algn="just">
              <a:lnSpc>
                <a:spcPts val="1100"/>
              </a:lnSpc>
              <a:buFont typeface="Arial" panose="020B0604020202020204" pitchFamily="34" charset="0"/>
              <a:buChar char="•"/>
            </a:pPr>
            <a:r>
              <a:rPr lang="es-MX" sz="1100" dirty="0" smtClean="0">
                <a:solidFill>
                  <a:schemeClr val="tx1"/>
                </a:solidFill>
                <a:latin typeface="Arial" panose="020B0604020202020204" pitchFamily="34" charset="0"/>
                <a:cs typeface="Arial" panose="020B0604020202020204" pitchFamily="34" charset="0"/>
              </a:rPr>
              <a:t>Proteger y rehabilitar áreas naturales protegidas de la península.</a:t>
            </a:r>
          </a:p>
          <a:p>
            <a:pPr marL="171450" indent="-171450" algn="just">
              <a:lnSpc>
                <a:spcPts val="1100"/>
              </a:lnSpc>
              <a:buFont typeface="Arial" panose="020B0604020202020204" pitchFamily="34" charset="0"/>
              <a:buChar char="•"/>
            </a:pPr>
            <a:r>
              <a:rPr lang="es-MX" sz="1100" dirty="0" smtClean="0">
                <a:solidFill>
                  <a:schemeClr val="tx1"/>
                </a:solidFill>
                <a:latin typeface="Arial" panose="020B0604020202020204" pitchFamily="34" charset="0"/>
                <a:cs typeface="Arial" panose="020B0604020202020204" pitchFamily="34" charset="0"/>
              </a:rPr>
              <a:t>Fortalecer el reordenamiento territorial.</a:t>
            </a:r>
          </a:p>
        </p:txBody>
      </p:sp>
      <p:sp>
        <p:nvSpPr>
          <p:cNvPr id="152" name="CuadroTexto 151"/>
          <p:cNvSpPr txBox="1"/>
          <p:nvPr/>
        </p:nvSpPr>
        <p:spPr>
          <a:xfrm>
            <a:off x="5952250" y="611079"/>
            <a:ext cx="1021629" cy="478272"/>
          </a:xfrm>
          <a:prstGeom prst="rect">
            <a:avLst/>
          </a:prstGeom>
          <a:solidFill>
            <a:schemeClr val="accent6">
              <a:lumMod val="20000"/>
              <a:lumOff val="80000"/>
              <a:alpha val="60000"/>
            </a:schemeClr>
          </a:solidFill>
          <a:ln>
            <a:solidFill>
              <a:schemeClr val="bg2">
                <a:lumMod val="10000"/>
              </a:schemeClr>
            </a:solidFill>
          </a:ln>
        </p:spPr>
        <p:txBody>
          <a:bodyPr wrap="square" rtlCol="0">
            <a:spAutoFit/>
          </a:bodyPr>
          <a:lstStyle/>
          <a:p>
            <a:pPr algn="just">
              <a:lnSpc>
                <a:spcPts val="600"/>
              </a:lnSpc>
            </a:pPr>
            <a:r>
              <a:rPr lang="es-MX" sz="750" dirty="0" smtClean="0">
                <a:latin typeface="Arial" panose="020B0604020202020204" pitchFamily="34" charset="0"/>
                <a:cs typeface="Arial" panose="020B0604020202020204" pitchFamily="34" charset="0"/>
              </a:rPr>
              <a:t>Presentado por el Presidente acompañado de los gobernadores del sureste mexicano</a:t>
            </a:r>
            <a:endParaRPr lang="es-MX" sz="750" dirty="0">
              <a:latin typeface="Arial" panose="020B0604020202020204" pitchFamily="34" charset="0"/>
              <a:cs typeface="Arial" panose="020B0604020202020204" pitchFamily="34" charset="0"/>
            </a:endParaRPr>
          </a:p>
        </p:txBody>
      </p:sp>
      <p:cxnSp>
        <p:nvCxnSpPr>
          <p:cNvPr id="154" name="Conector angular 153"/>
          <p:cNvCxnSpPr/>
          <p:nvPr/>
        </p:nvCxnSpPr>
        <p:spPr>
          <a:xfrm rot="5400000" flipH="1" flipV="1">
            <a:off x="6999994" y="1749614"/>
            <a:ext cx="180590" cy="22068"/>
          </a:xfrm>
          <a:prstGeom prst="bentConnector3">
            <a:avLst>
              <a:gd name="adj1" fmla="val 50000"/>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156" name="Conector angular 155"/>
          <p:cNvCxnSpPr/>
          <p:nvPr/>
        </p:nvCxnSpPr>
        <p:spPr>
          <a:xfrm rot="16200000" flipH="1">
            <a:off x="7589339" y="1134757"/>
            <a:ext cx="531540" cy="66275"/>
          </a:xfrm>
          <a:prstGeom prst="bentConnector3">
            <a:avLst>
              <a:gd name="adj1" fmla="val 50000"/>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99" name="Rectángulo 98"/>
          <p:cNvSpPr/>
          <p:nvPr/>
        </p:nvSpPr>
        <p:spPr>
          <a:xfrm>
            <a:off x="6781226" y="405343"/>
            <a:ext cx="1563248" cy="261610"/>
          </a:xfrm>
          <a:prstGeom prst="rect">
            <a:avLst/>
          </a:prstGeom>
        </p:spPr>
        <p:txBody>
          <a:bodyPr wrap="none">
            <a:spAutoFit/>
          </a:bodyPr>
          <a:lstStyle/>
          <a:p>
            <a:r>
              <a:rPr lang="es-MX" sz="1100" b="1" dirty="0" smtClean="0">
                <a:latin typeface="Arial" panose="020B0604020202020204" pitchFamily="34" charset="0"/>
                <a:cs typeface="Arial" panose="020B0604020202020204" pitchFamily="34" charset="0"/>
              </a:rPr>
              <a:t>Tiempo del proyecto</a:t>
            </a:r>
            <a:endParaRPr lang="es-MX" sz="1100" dirty="0"/>
          </a:p>
        </p:txBody>
      </p:sp>
      <p:sp>
        <p:nvSpPr>
          <p:cNvPr id="102" name="Rectángulo 101"/>
          <p:cNvSpPr/>
          <p:nvPr/>
        </p:nvSpPr>
        <p:spPr>
          <a:xfrm>
            <a:off x="5899600" y="425262"/>
            <a:ext cx="3145841" cy="1890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redondeado 105"/>
          <p:cNvSpPr/>
          <p:nvPr/>
        </p:nvSpPr>
        <p:spPr>
          <a:xfrm>
            <a:off x="3261532" y="2180312"/>
            <a:ext cx="2185718" cy="36996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100"/>
              </a:lnSpc>
            </a:pPr>
            <a:r>
              <a:rPr lang="es-MX" sz="1100" b="1" dirty="0" smtClean="0">
                <a:solidFill>
                  <a:schemeClr val="tx1"/>
                </a:solidFill>
                <a:latin typeface="Arial" panose="020B0604020202020204" pitchFamily="34" charset="0"/>
                <a:cs typeface="Arial" panose="020B0604020202020204" pitchFamily="34" charset="0"/>
              </a:rPr>
              <a:t>Presupuesto programado</a:t>
            </a:r>
          </a:p>
          <a:p>
            <a:pPr algn="ctr" defTabSz="625475">
              <a:lnSpc>
                <a:spcPts val="1100"/>
              </a:lnSpc>
            </a:pPr>
            <a:r>
              <a:rPr lang="es-MX" sz="1100" dirty="0" smtClean="0">
                <a:solidFill>
                  <a:schemeClr val="tx1"/>
                </a:solidFill>
                <a:latin typeface="Arial" panose="020B0604020202020204" pitchFamily="34" charset="0"/>
                <a:cs typeface="Arial" panose="020B0604020202020204" pitchFamily="34" charset="0"/>
              </a:rPr>
              <a:t>120 a 150 mil </a:t>
            </a:r>
            <a:r>
              <a:rPr lang="es-MX" sz="1100" dirty="0">
                <a:solidFill>
                  <a:schemeClr val="tx1"/>
                </a:solidFill>
                <a:latin typeface="Arial" panose="020B0604020202020204" pitchFamily="34" charset="0"/>
                <a:cs typeface="Arial" panose="020B0604020202020204" pitchFamily="34" charset="0"/>
              </a:rPr>
              <a:t>millones </a:t>
            </a:r>
            <a:r>
              <a:rPr lang="es-MX" sz="1100" dirty="0" smtClean="0">
                <a:solidFill>
                  <a:schemeClr val="tx1"/>
                </a:solidFill>
                <a:latin typeface="Arial" panose="020B0604020202020204" pitchFamily="34" charset="0"/>
                <a:cs typeface="Arial" panose="020B0604020202020204" pitchFamily="34" charset="0"/>
              </a:rPr>
              <a:t>de pesos.</a:t>
            </a:r>
            <a:endParaRPr lang="es-MX" sz="110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61737" y="560823"/>
            <a:ext cx="2116940" cy="256480"/>
          </a:xfrm>
          <a:prstGeom prst="rect">
            <a:avLst/>
          </a:prstGeom>
          <a:noFill/>
        </p:spPr>
        <p:txBody>
          <a:bodyPr wrap="square" lIns="0" tIns="0" rIns="0" bIns="0" rtlCol="0">
            <a:spAutoFit/>
          </a:bodyPr>
          <a:lstStyle>
            <a:defPPr>
              <a:defRPr lang="es-MX"/>
            </a:defPPr>
            <a:lvl1pPr algn="ctr">
              <a:lnSpc>
                <a:spcPts val="800"/>
              </a:lnSpc>
              <a:defRPr sz="800" b="1">
                <a:latin typeface="Arial Narrow" panose="020B0606020202030204" pitchFamily="34" charset="0"/>
              </a:defRPr>
            </a:lvl1pPr>
          </a:lstStyle>
          <a:p>
            <a:pPr>
              <a:lnSpc>
                <a:spcPts val="1000"/>
              </a:lnSpc>
            </a:pPr>
            <a:r>
              <a:rPr lang="es-MX" sz="1200" dirty="0" smtClean="0">
                <a:effectLst>
                  <a:outerShdw blurRad="38100" dist="38100" dir="2700000" algn="tl">
                    <a:srgbClr val="000000">
                      <a:alpha val="43137"/>
                    </a:srgbClr>
                  </a:outerShdw>
                </a:effectLst>
              </a:rPr>
              <a:t>Origen</a:t>
            </a:r>
          </a:p>
          <a:p>
            <a:pPr>
              <a:lnSpc>
                <a:spcPts val="1000"/>
              </a:lnSpc>
            </a:pPr>
            <a:r>
              <a:rPr lang="es-MX" sz="1000" dirty="0" smtClean="0"/>
              <a:t>Construcción del Tren Maya</a:t>
            </a:r>
            <a:endParaRPr lang="es-MX" sz="1000" dirty="0"/>
          </a:p>
        </p:txBody>
      </p:sp>
      <p:sp>
        <p:nvSpPr>
          <p:cNvPr id="12" name="Rectángulo redondeado 11"/>
          <p:cNvSpPr/>
          <p:nvPr/>
        </p:nvSpPr>
        <p:spPr>
          <a:xfrm>
            <a:off x="2808306" y="2769203"/>
            <a:ext cx="3091294" cy="1575655"/>
          </a:xfrm>
          <a:prstGeom prst="roundRect">
            <a:avLst>
              <a:gd name="adj" fmla="val 824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6688" indent="-1436688" algn="ctr">
              <a:lnSpc>
                <a:spcPts val="1050"/>
              </a:lnSpc>
            </a:pPr>
            <a:r>
              <a:rPr lang="es-MX" sz="1100" b="1" dirty="0" smtClean="0">
                <a:solidFill>
                  <a:schemeClr val="tx1"/>
                </a:solidFill>
                <a:latin typeface="Arial" panose="020B0604020202020204" pitchFamily="34" charset="0"/>
                <a:cs typeface="Arial" panose="020B0604020202020204" pitchFamily="34" charset="0"/>
              </a:rPr>
              <a:t>                                        </a:t>
            </a:r>
            <a:endParaRPr lang="es-MX" sz="1100" dirty="0" smtClean="0">
              <a:solidFill>
                <a:schemeClr val="tx1"/>
              </a:solidFill>
              <a:latin typeface="Arial" panose="020B0604020202020204" pitchFamily="34" charset="0"/>
              <a:cs typeface="Arial" panose="020B0604020202020204" pitchFamily="34" charset="0"/>
            </a:endParaRPr>
          </a:p>
          <a:p>
            <a:pPr algn="ctr">
              <a:lnSpc>
                <a:spcPts val="1050"/>
              </a:lnSpc>
            </a:pPr>
            <a:endParaRPr lang="es-MX" sz="1100" dirty="0" smtClean="0">
              <a:solidFill>
                <a:schemeClr val="tx1"/>
              </a:solidFill>
              <a:latin typeface="Arial" panose="020B0604020202020204" pitchFamily="34" charset="0"/>
              <a:cs typeface="Arial" panose="020B0604020202020204" pitchFamily="34" charset="0"/>
            </a:endParaRPr>
          </a:p>
          <a:p>
            <a:pPr algn="ctr">
              <a:lnSpc>
                <a:spcPts val="1050"/>
              </a:lnSpc>
            </a:pPr>
            <a:endParaRPr lang="es-MX" sz="1100" dirty="0">
              <a:solidFill>
                <a:schemeClr val="tx1"/>
              </a:solidFill>
              <a:latin typeface="Arial" panose="020B0604020202020204" pitchFamily="34" charset="0"/>
              <a:cs typeface="Arial" panose="020B0604020202020204" pitchFamily="34" charset="0"/>
            </a:endParaRPr>
          </a:p>
          <a:p>
            <a:pPr algn="ctr">
              <a:lnSpc>
                <a:spcPts val="1050"/>
              </a:lnSpc>
            </a:pPr>
            <a:endParaRPr lang="es-MX" sz="1100" dirty="0" smtClean="0">
              <a:solidFill>
                <a:schemeClr val="tx1"/>
              </a:solidFill>
              <a:latin typeface="Arial" panose="020B0604020202020204" pitchFamily="34" charset="0"/>
              <a:cs typeface="Arial" panose="020B0604020202020204" pitchFamily="34" charset="0"/>
            </a:endParaRPr>
          </a:p>
          <a:p>
            <a:pPr algn="ctr">
              <a:lnSpc>
                <a:spcPts val="1050"/>
              </a:lnSpc>
            </a:pPr>
            <a:endParaRPr lang="es-MX" sz="1100" dirty="0" smtClean="0">
              <a:solidFill>
                <a:schemeClr val="tx1"/>
              </a:solidFill>
              <a:latin typeface="Arial" panose="020B0604020202020204" pitchFamily="34" charset="0"/>
              <a:cs typeface="Arial" panose="020B0604020202020204" pitchFamily="34" charset="0"/>
            </a:endParaRPr>
          </a:p>
          <a:p>
            <a:pPr algn="just">
              <a:lnSpc>
                <a:spcPts val="1050"/>
              </a:lnSpc>
            </a:pPr>
            <a:endParaRPr lang="es-MX" sz="900" dirty="0">
              <a:solidFill>
                <a:schemeClr val="tx1"/>
              </a:solidFill>
              <a:latin typeface="Arial" panose="020B0604020202020204" pitchFamily="34" charset="0"/>
              <a:cs typeface="Arial" panose="020B0604020202020204" pitchFamily="34" charset="0"/>
            </a:endParaRPr>
          </a:p>
          <a:p>
            <a:pPr algn="just">
              <a:lnSpc>
                <a:spcPts val="1050"/>
              </a:lnSpc>
            </a:pPr>
            <a:endParaRPr lang="es-MX" sz="900" dirty="0" smtClean="0">
              <a:solidFill>
                <a:schemeClr val="tx1"/>
              </a:solidFill>
              <a:latin typeface="Arial" panose="020B0604020202020204" pitchFamily="34" charset="0"/>
              <a:cs typeface="Arial" panose="020B0604020202020204" pitchFamily="34" charset="0"/>
            </a:endParaRPr>
          </a:p>
          <a:p>
            <a:pPr algn="just">
              <a:lnSpc>
                <a:spcPts val="1050"/>
              </a:lnSpc>
            </a:pPr>
            <a:endParaRPr lang="es-MX" sz="900" dirty="0">
              <a:solidFill>
                <a:schemeClr val="tx1"/>
              </a:solidFill>
              <a:latin typeface="Arial" panose="020B0604020202020204" pitchFamily="34" charset="0"/>
              <a:cs typeface="Arial" panose="020B0604020202020204" pitchFamily="34" charset="0"/>
            </a:endParaRPr>
          </a:p>
          <a:p>
            <a:pPr algn="just">
              <a:lnSpc>
                <a:spcPts val="1050"/>
              </a:lnSpc>
            </a:pPr>
            <a:endParaRPr lang="es-MX" sz="900" dirty="0" smtClean="0">
              <a:solidFill>
                <a:schemeClr val="tx1"/>
              </a:solidFill>
              <a:latin typeface="Arial" panose="020B0604020202020204" pitchFamily="34" charset="0"/>
              <a:cs typeface="Arial" panose="020B0604020202020204" pitchFamily="34" charset="0"/>
            </a:endParaRPr>
          </a:p>
          <a:p>
            <a:pPr algn="just">
              <a:lnSpc>
                <a:spcPts val="1050"/>
              </a:lnSpc>
            </a:pPr>
            <a:endParaRPr lang="es-MX" sz="900" dirty="0">
              <a:solidFill>
                <a:schemeClr val="tx1"/>
              </a:solidFill>
              <a:latin typeface="Arial" panose="020B0604020202020204" pitchFamily="34" charset="0"/>
              <a:cs typeface="Arial" panose="020B0604020202020204" pitchFamily="34" charset="0"/>
            </a:endParaRPr>
          </a:p>
        </p:txBody>
      </p:sp>
      <p:sp>
        <p:nvSpPr>
          <p:cNvPr id="67" name="CuadroTexto 66"/>
          <p:cNvSpPr txBox="1"/>
          <p:nvPr/>
        </p:nvSpPr>
        <p:spPr>
          <a:xfrm>
            <a:off x="6199367" y="1812552"/>
            <a:ext cx="1055969" cy="477054"/>
          </a:xfrm>
          <a:prstGeom prst="rect">
            <a:avLst/>
          </a:prstGeom>
          <a:solidFill>
            <a:schemeClr val="accent6">
              <a:lumMod val="20000"/>
              <a:lumOff val="80000"/>
              <a:alpha val="60000"/>
            </a:schemeClr>
          </a:solidFill>
          <a:ln>
            <a:solidFill>
              <a:schemeClr val="bg2">
                <a:lumMod val="10000"/>
              </a:schemeClr>
            </a:solidFill>
          </a:ln>
        </p:spPr>
        <p:txBody>
          <a:bodyPr wrap="square" rtlCol="0">
            <a:spAutoFit/>
          </a:bodyPr>
          <a:lstStyle/>
          <a:p>
            <a:pPr algn="just">
              <a:lnSpc>
                <a:spcPts val="600"/>
              </a:lnSpc>
            </a:pPr>
            <a:r>
              <a:rPr lang="es-MX" sz="750" dirty="0" smtClean="0">
                <a:latin typeface="Arial" panose="020B0604020202020204" pitchFamily="34" charset="0"/>
                <a:cs typeface="Arial" panose="020B0604020202020204" pitchFamily="34" charset="0"/>
              </a:rPr>
              <a:t>Se informó el resultado de la Consulta Ciudadana a favor del citado proyecto.  </a:t>
            </a:r>
            <a:endParaRPr lang="es-MX" sz="750" dirty="0">
              <a:latin typeface="Arial" panose="020B0604020202020204" pitchFamily="34" charset="0"/>
              <a:cs typeface="Arial" panose="020B0604020202020204" pitchFamily="34" charset="0"/>
            </a:endParaRPr>
          </a:p>
        </p:txBody>
      </p:sp>
      <p:cxnSp>
        <p:nvCxnSpPr>
          <p:cNvPr id="66" name="Conector angular 65"/>
          <p:cNvCxnSpPr>
            <a:stCxn id="7" idx="3"/>
            <a:endCxn id="102" idx="1"/>
          </p:cNvCxnSpPr>
          <p:nvPr/>
        </p:nvCxnSpPr>
        <p:spPr>
          <a:xfrm>
            <a:off x="5693554" y="1226083"/>
            <a:ext cx="206046" cy="144602"/>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Conector angular 73"/>
          <p:cNvCxnSpPr>
            <a:stCxn id="6" idx="3"/>
            <a:endCxn id="7" idx="1"/>
          </p:cNvCxnSpPr>
          <p:nvPr/>
        </p:nvCxnSpPr>
        <p:spPr>
          <a:xfrm>
            <a:off x="2178677" y="1120687"/>
            <a:ext cx="309974" cy="105396"/>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2" name="Conector angular 81"/>
          <p:cNvCxnSpPr>
            <a:stCxn id="152" idx="2"/>
            <a:endCxn id="79" idx="0"/>
          </p:cNvCxnSpPr>
          <p:nvPr/>
        </p:nvCxnSpPr>
        <p:spPr>
          <a:xfrm rot="16200000" flipH="1">
            <a:off x="6398809" y="1153606"/>
            <a:ext cx="243432" cy="114921"/>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Conector angular 99"/>
          <p:cNvCxnSpPr>
            <a:stCxn id="67" idx="0"/>
            <a:endCxn id="83" idx="2"/>
          </p:cNvCxnSpPr>
          <p:nvPr/>
        </p:nvCxnSpPr>
        <p:spPr>
          <a:xfrm rot="5400000" flipH="1" flipV="1">
            <a:off x="6802043" y="1499563"/>
            <a:ext cx="238298" cy="387681"/>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5" name="Conector angular 154"/>
          <p:cNvCxnSpPr>
            <a:stCxn id="97" idx="2"/>
          </p:cNvCxnSpPr>
          <p:nvPr/>
        </p:nvCxnSpPr>
        <p:spPr>
          <a:xfrm rot="5400000">
            <a:off x="7635118" y="1092268"/>
            <a:ext cx="256242" cy="15016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57" name="Imagen 156" descr="Resultado de imagen para cemda"/>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339" y="4729862"/>
            <a:ext cx="667576" cy="452883"/>
          </a:xfrm>
          <a:prstGeom prst="rect">
            <a:avLst/>
          </a:prstGeom>
          <a:noFill/>
          <a:ln>
            <a:noFill/>
          </a:ln>
        </p:spPr>
      </p:pic>
      <p:pic>
        <p:nvPicPr>
          <p:cNvPr id="158" name="Imagen 157" descr="https://mlsvc01-prod.s3.amazonaws.com/83b41ac7001/09fd7875-bd45-4f8f-b76f-e2a9ac6d86e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57" y="5222665"/>
            <a:ext cx="687887" cy="218565"/>
          </a:xfrm>
          <a:prstGeom prst="rect">
            <a:avLst/>
          </a:prstGeom>
          <a:noFill/>
          <a:ln>
            <a:noFill/>
          </a:ln>
        </p:spPr>
      </p:pic>
      <p:pic>
        <p:nvPicPr>
          <p:cNvPr id="163" name="Imagen 1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71" y="4723439"/>
            <a:ext cx="560818" cy="465730"/>
          </a:xfrm>
          <a:prstGeom prst="rect">
            <a:avLst/>
          </a:prstGeom>
          <a:ln>
            <a:noFill/>
          </a:ln>
        </p:spPr>
      </p:pic>
      <p:pic>
        <p:nvPicPr>
          <p:cNvPr id="164" name="Picture 13" descr="1-11-2006_huixtla219cmi"/>
          <p:cNvPicPr preferRelativeResize="0">
            <a:picLocks noChangeArrowheads="1"/>
          </p:cNvPicPr>
          <p:nvPr/>
        </p:nvPicPr>
        <p:blipFill>
          <a:blip r:embed="rId5" cstate="print">
            <a:lum bright="24000" contrast="12000"/>
            <a:extLst>
              <a:ext uri="{28A0092B-C50C-407E-A947-70E740481C1C}">
                <a14:useLocalDpi xmlns:a14="http://schemas.microsoft.com/office/drawing/2010/main" val="0"/>
              </a:ext>
            </a:extLst>
          </a:blip>
          <a:srcRect r="65683" b="38567"/>
          <a:stretch>
            <a:fillRect/>
          </a:stretch>
        </p:blipFill>
        <p:spPr bwMode="auto">
          <a:xfrm>
            <a:off x="556840" y="5531712"/>
            <a:ext cx="434452" cy="48314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8" name="Imagen 167"/>
          <p:cNvPicPr>
            <a:picLocks noChangeAspect="1"/>
          </p:cNvPicPr>
          <p:nvPr/>
        </p:nvPicPr>
        <p:blipFill rotWithShape="1">
          <a:blip r:embed="rId6" cstate="print">
            <a:extLst>
              <a:ext uri="{28A0092B-C50C-407E-A947-70E740481C1C}">
                <a14:useLocalDpi xmlns:a14="http://schemas.microsoft.com/office/drawing/2010/main" val="0"/>
              </a:ext>
            </a:extLst>
          </a:blip>
          <a:srcRect l="33490" t="22243" r="33671" b="19285"/>
          <a:stretch/>
        </p:blipFill>
        <p:spPr>
          <a:xfrm>
            <a:off x="65671" y="5531712"/>
            <a:ext cx="406623" cy="389945"/>
          </a:xfrm>
          <a:prstGeom prst="rect">
            <a:avLst/>
          </a:prstGeom>
        </p:spPr>
      </p:pic>
      <p:cxnSp>
        <p:nvCxnSpPr>
          <p:cNvPr id="171" name="Conector angular 170"/>
          <p:cNvCxnSpPr>
            <a:stCxn id="107" idx="0"/>
            <a:endCxn id="93" idx="2"/>
          </p:cNvCxnSpPr>
          <p:nvPr/>
        </p:nvCxnSpPr>
        <p:spPr>
          <a:xfrm rot="5400000" flipH="1" flipV="1">
            <a:off x="7961024" y="1598514"/>
            <a:ext cx="318976" cy="255511"/>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03" y="4019823"/>
            <a:ext cx="486011" cy="310578"/>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688" y="4021646"/>
            <a:ext cx="489958" cy="323212"/>
          </a:xfrm>
          <a:prstGeom prst="rect">
            <a:avLst/>
          </a:prstGeom>
        </p:spPr>
      </p:pic>
      <p:pic>
        <p:nvPicPr>
          <p:cNvPr id="23" name="Imagen 22"/>
          <p:cNvPicPr>
            <a:picLocks noChangeAspect="1"/>
          </p:cNvPicPr>
          <p:nvPr/>
        </p:nvPicPr>
        <p:blipFill rotWithShape="1">
          <a:blip r:embed="rId9" cstate="print">
            <a:extLst>
              <a:ext uri="{28A0092B-C50C-407E-A947-70E740481C1C}">
                <a14:useLocalDpi xmlns:a14="http://schemas.microsoft.com/office/drawing/2010/main" val="0"/>
              </a:ext>
            </a:extLst>
          </a:blip>
          <a:srcRect b="9114"/>
          <a:stretch/>
        </p:blipFill>
        <p:spPr>
          <a:xfrm>
            <a:off x="1812359" y="4031854"/>
            <a:ext cx="527393" cy="316528"/>
          </a:xfrm>
          <a:prstGeom prst="rect">
            <a:avLst/>
          </a:prstGeom>
        </p:spPr>
      </p:pic>
      <p:sp>
        <p:nvSpPr>
          <p:cNvPr id="97" name="CuadroTexto 96"/>
          <p:cNvSpPr txBox="1"/>
          <p:nvPr/>
        </p:nvSpPr>
        <p:spPr>
          <a:xfrm>
            <a:off x="7287064" y="637901"/>
            <a:ext cx="1102514" cy="401328"/>
          </a:xfrm>
          <a:prstGeom prst="rect">
            <a:avLst/>
          </a:prstGeom>
          <a:solidFill>
            <a:schemeClr val="accent6">
              <a:lumMod val="20000"/>
              <a:lumOff val="80000"/>
              <a:alpha val="60000"/>
            </a:schemeClr>
          </a:solidFill>
          <a:ln>
            <a:solidFill>
              <a:schemeClr val="bg2">
                <a:lumMod val="10000"/>
              </a:schemeClr>
            </a:solidFill>
          </a:ln>
        </p:spPr>
        <p:txBody>
          <a:bodyPr wrap="square" rtlCol="0">
            <a:spAutoFit/>
          </a:bodyPr>
          <a:lstStyle/>
          <a:p>
            <a:pPr algn="just">
              <a:lnSpc>
                <a:spcPts val="600"/>
              </a:lnSpc>
            </a:pPr>
            <a:r>
              <a:rPr lang="es-MX" sz="750" dirty="0" smtClean="0">
                <a:latin typeface="Arial" panose="020B0604020202020204" pitchFamily="34" charset="0"/>
                <a:cs typeface="Arial" panose="020B0604020202020204" pitchFamily="34" charset="0"/>
              </a:rPr>
              <a:t>El presidente informó el inicio de la construcción del “Tren Maya”.</a:t>
            </a:r>
            <a:endParaRPr lang="es-MX" sz="750" dirty="0">
              <a:latin typeface="Arial" panose="020B0604020202020204" pitchFamily="34" charset="0"/>
              <a:cs typeface="Arial" panose="020B0604020202020204" pitchFamily="34" charset="0"/>
            </a:endParaRPr>
          </a:p>
        </p:txBody>
      </p:sp>
      <p:sp>
        <p:nvSpPr>
          <p:cNvPr id="107" name="CuadroTexto 106"/>
          <p:cNvSpPr txBox="1"/>
          <p:nvPr/>
        </p:nvSpPr>
        <p:spPr>
          <a:xfrm>
            <a:off x="7499772" y="1885757"/>
            <a:ext cx="985969" cy="224998"/>
          </a:xfrm>
          <a:prstGeom prst="rect">
            <a:avLst/>
          </a:prstGeom>
          <a:solidFill>
            <a:schemeClr val="accent6">
              <a:lumMod val="20000"/>
              <a:lumOff val="80000"/>
              <a:alpha val="60000"/>
            </a:schemeClr>
          </a:solidFill>
          <a:ln>
            <a:solidFill>
              <a:schemeClr val="bg2">
                <a:lumMod val="10000"/>
              </a:schemeClr>
            </a:solidFill>
          </a:ln>
        </p:spPr>
        <p:txBody>
          <a:bodyPr wrap="square" rtlCol="0">
            <a:spAutoFit/>
          </a:bodyPr>
          <a:lstStyle/>
          <a:p>
            <a:pPr algn="just">
              <a:lnSpc>
                <a:spcPts val="450"/>
              </a:lnSpc>
            </a:pPr>
            <a:r>
              <a:rPr lang="es-MX" sz="750" dirty="0" smtClean="0">
                <a:latin typeface="Arial" panose="020B0604020202020204" pitchFamily="34" charset="0"/>
                <a:cs typeface="Arial" panose="020B0604020202020204" pitchFamily="34" charset="0"/>
              </a:rPr>
              <a:t>Pruebas finales de funcionamiento</a:t>
            </a:r>
            <a:endParaRPr lang="es-MX" sz="750" dirty="0">
              <a:latin typeface="Arial" panose="020B0604020202020204" pitchFamily="34" charset="0"/>
              <a:cs typeface="Arial" panose="020B0604020202020204" pitchFamily="34" charset="0"/>
            </a:endParaRPr>
          </a:p>
        </p:txBody>
      </p:sp>
      <p:sp>
        <p:nvSpPr>
          <p:cNvPr id="3" name="CuadroTexto 2"/>
          <p:cNvSpPr txBox="1"/>
          <p:nvPr/>
        </p:nvSpPr>
        <p:spPr>
          <a:xfrm>
            <a:off x="2778759" y="2996612"/>
            <a:ext cx="937633" cy="1015663"/>
          </a:xfrm>
          <a:prstGeom prst="rect">
            <a:avLst/>
          </a:prstGeom>
          <a:noFill/>
        </p:spPr>
        <p:txBody>
          <a:bodyPr wrap="square" rtlCol="0">
            <a:spAutoFit/>
          </a:bodyPr>
          <a:lstStyle/>
          <a:p>
            <a:pPr algn="just"/>
            <a:r>
              <a:rPr lang="es-MX" sz="1000" b="1" dirty="0" smtClean="0">
                <a:latin typeface="Arial" panose="020B0604020202020204" pitchFamily="34" charset="0"/>
                <a:cs typeface="Arial" panose="020B0604020202020204" pitchFamily="34" charset="0"/>
              </a:rPr>
              <a:t>Recorrerá:</a:t>
            </a:r>
          </a:p>
          <a:p>
            <a:pPr marL="92075" indent="-92075" algn="just">
              <a:buFont typeface="Arial" panose="020B0604020202020204" pitchFamily="34" charset="0"/>
              <a:buChar char="•"/>
            </a:pPr>
            <a:r>
              <a:rPr lang="es-MX" sz="1000" b="1" dirty="0" smtClean="0">
                <a:latin typeface="Arial" panose="020B0604020202020204" pitchFamily="34" charset="0"/>
                <a:cs typeface="Arial" panose="020B0604020202020204" pitchFamily="34" charset="0"/>
              </a:rPr>
              <a:t>Chiapas</a:t>
            </a:r>
          </a:p>
          <a:p>
            <a:pPr marL="92075" indent="-92075" algn="just">
              <a:buFont typeface="Arial" panose="020B0604020202020204" pitchFamily="34" charset="0"/>
              <a:buChar char="•"/>
            </a:pPr>
            <a:r>
              <a:rPr lang="es-MX" sz="1000" b="1" dirty="0" smtClean="0">
                <a:latin typeface="Arial" panose="020B0604020202020204" pitchFamily="34" charset="0"/>
                <a:cs typeface="Arial" panose="020B0604020202020204" pitchFamily="34" charset="0"/>
              </a:rPr>
              <a:t>Campeche</a:t>
            </a:r>
          </a:p>
          <a:p>
            <a:pPr marL="92075" indent="-92075" algn="just">
              <a:buFont typeface="Arial" panose="020B0604020202020204" pitchFamily="34" charset="0"/>
              <a:buChar char="•"/>
            </a:pPr>
            <a:r>
              <a:rPr lang="es-MX" sz="1000" b="1" dirty="0" smtClean="0">
                <a:latin typeface="Arial" panose="020B0604020202020204" pitchFamily="34" charset="0"/>
                <a:cs typeface="Arial" panose="020B0604020202020204" pitchFamily="34" charset="0"/>
              </a:rPr>
              <a:t>Tabasco</a:t>
            </a:r>
          </a:p>
          <a:p>
            <a:pPr marL="92075" indent="-92075" algn="just">
              <a:buFont typeface="Arial" panose="020B0604020202020204" pitchFamily="34" charset="0"/>
              <a:buChar char="•"/>
            </a:pPr>
            <a:r>
              <a:rPr lang="es-MX" sz="1000" b="1" dirty="0" smtClean="0">
                <a:latin typeface="Arial" panose="020B0604020202020204" pitchFamily="34" charset="0"/>
                <a:cs typeface="Arial" panose="020B0604020202020204" pitchFamily="34" charset="0"/>
              </a:rPr>
              <a:t>Yucatán</a:t>
            </a:r>
          </a:p>
          <a:p>
            <a:pPr marL="92075" indent="-92075" algn="just">
              <a:buFont typeface="Arial" panose="020B0604020202020204" pitchFamily="34" charset="0"/>
              <a:buChar char="•"/>
            </a:pPr>
            <a:r>
              <a:rPr lang="es-MX" sz="1000" b="1" dirty="0" smtClean="0">
                <a:latin typeface="Arial" panose="020B0604020202020204" pitchFamily="34" charset="0"/>
                <a:cs typeface="Arial" panose="020B0604020202020204" pitchFamily="34" charset="0"/>
              </a:rPr>
              <a:t>Q. Roo</a:t>
            </a:r>
          </a:p>
        </p:txBody>
      </p:sp>
      <p:pic>
        <p:nvPicPr>
          <p:cNvPr id="17" name="Imagen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889" y="824736"/>
            <a:ext cx="860382" cy="603343"/>
          </a:xfrm>
          <a:prstGeom prst="rect">
            <a:avLst/>
          </a:prstGeom>
          <a:ln>
            <a:solidFill>
              <a:schemeClr val="bg2">
                <a:lumMod val="50000"/>
              </a:schemeClr>
            </a:solidFill>
          </a:ln>
        </p:spPr>
      </p:pic>
      <p:sp>
        <p:nvSpPr>
          <p:cNvPr id="40" name="Cerrar llave 39"/>
          <p:cNvSpPr/>
          <p:nvPr/>
        </p:nvSpPr>
        <p:spPr>
          <a:xfrm>
            <a:off x="1113334" y="5005789"/>
            <a:ext cx="149040" cy="140276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MX"/>
          </a:p>
        </p:txBody>
      </p:sp>
      <p:pic>
        <p:nvPicPr>
          <p:cNvPr id="151" name="Imagen 150"/>
          <p:cNvPicPr>
            <a:picLocks noChangeAspect="1"/>
          </p:cNvPicPr>
          <p:nvPr/>
        </p:nvPicPr>
        <p:blipFill rotWithShape="1">
          <a:blip r:embed="rId11" cstate="print">
            <a:extLst>
              <a:ext uri="{28A0092B-C50C-407E-A947-70E740481C1C}">
                <a14:useLocalDpi xmlns:a14="http://schemas.microsoft.com/office/drawing/2010/main" val="0"/>
              </a:ext>
            </a:extLst>
          </a:blip>
          <a:srcRect l="29375" t="14166" r="28750" b="14445"/>
          <a:stretch/>
        </p:blipFill>
        <p:spPr>
          <a:xfrm>
            <a:off x="58470" y="6105876"/>
            <a:ext cx="247651" cy="316648"/>
          </a:xfrm>
          <a:prstGeom prst="rect">
            <a:avLst/>
          </a:prstGeom>
        </p:spPr>
      </p:pic>
      <p:pic>
        <p:nvPicPr>
          <p:cNvPr id="169" name="Imagen 168"/>
          <p:cNvPicPr>
            <a:picLocks noChangeAspect="1"/>
          </p:cNvPicPr>
          <p:nvPr/>
        </p:nvPicPr>
        <p:blipFill rotWithShape="1">
          <a:blip r:embed="rId12" cstate="print">
            <a:extLst>
              <a:ext uri="{28A0092B-C50C-407E-A947-70E740481C1C}">
                <a14:useLocalDpi xmlns:a14="http://schemas.microsoft.com/office/drawing/2010/main" val="0"/>
              </a:ext>
            </a:extLst>
          </a:blip>
          <a:srcRect l="15677" t="14168" r="11927" b="18796"/>
          <a:stretch/>
        </p:blipFill>
        <p:spPr>
          <a:xfrm>
            <a:off x="399688" y="6111108"/>
            <a:ext cx="319243" cy="306184"/>
          </a:xfrm>
          <a:prstGeom prst="rect">
            <a:avLst/>
          </a:prstGeom>
        </p:spPr>
      </p:pic>
      <p:pic>
        <p:nvPicPr>
          <p:cNvPr id="170" name="Imagen 169"/>
          <p:cNvPicPr>
            <a:picLocks noChangeAspect="1"/>
          </p:cNvPicPr>
          <p:nvPr/>
        </p:nvPicPr>
        <p:blipFill rotWithShape="1">
          <a:blip r:embed="rId13" cstate="print">
            <a:extLst>
              <a:ext uri="{28A0092B-C50C-407E-A947-70E740481C1C}">
                <a14:useLocalDpi xmlns:a14="http://schemas.microsoft.com/office/drawing/2010/main" val="0"/>
              </a:ext>
            </a:extLst>
          </a:blip>
          <a:srcRect t="1" b="12869"/>
          <a:stretch/>
        </p:blipFill>
        <p:spPr>
          <a:xfrm>
            <a:off x="812498" y="6119846"/>
            <a:ext cx="314177" cy="288708"/>
          </a:xfrm>
          <a:prstGeom prst="rect">
            <a:avLst/>
          </a:prstGeom>
        </p:spPr>
      </p:pic>
      <p:sp>
        <p:nvSpPr>
          <p:cNvPr id="72" name="Arco de bloque 86"/>
          <p:cNvSpPr/>
          <p:nvPr/>
        </p:nvSpPr>
        <p:spPr bwMode="auto">
          <a:xfrm rot="10800000" flipV="1">
            <a:off x="6462661" y="1324862"/>
            <a:ext cx="252413" cy="252412"/>
          </a:xfrm>
          <a:prstGeom prst="blockArc">
            <a:avLst>
              <a:gd name="adj1" fmla="val 10799994"/>
              <a:gd name="adj2" fmla="val 54120"/>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73" name="Conector recto 51"/>
          <p:cNvCxnSpPr/>
          <p:nvPr/>
        </p:nvCxnSpPr>
        <p:spPr>
          <a:xfrm flipH="1">
            <a:off x="6716861" y="1450981"/>
            <a:ext cx="275768" cy="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75" name="Arco de bloque 86"/>
          <p:cNvSpPr/>
          <p:nvPr/>
        </p:nvSpPr>
        <p:spPr bwMode="auto">
          <a:xfrm flipV="1">
            <a:off x="6994584" y="1314370"/>
            <a:ext cx="252413" cy="252412"/>
          </a:xfrm>
          <a:prstGeom prst="blockArc">
            <a:avLst>
              <a:gd name="adj1" fmla="val 11233215"/>
              <a:gd name="adj2" fmla="val 21418368"/>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76" name="Conector recto 51"/>
          <p:cNvCxnSpPr/>
          <p:nvPr/>
        </p:nvCxnSpPr>
        <p:spPr>
          <a:xfrm flipH="1">
            <a:off x="7255156" y="1441837"/>
            <a:ext cx="275768" cy="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cxnSp>
        <p:nvCxnSpPr>
          <p:cNvPr id="77" name="Conector recto 51"/>
          <p:cNvCxnSpPr/>
          <p:nvPr/>
        </p:nvCxnSpPr>
        <p:spPr>
          <a:xfrm flipH="1">
            <a:off x="7818120" y="1435608"/>
            <a:ext cx="256032" cy="0"/>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78" name="Arco de bloque 86"/>
          <p:cNvSpPr/>
          <p:nvPr/>
        </p:nvSpPr>
        <p:spPr bwMode="auto">
          <a:xfrm flipV="1">
            <a:off x="8083249" y="1295472"/>
            <a:ext cx="306329" cy="276029"/>
          </a:xfrm>
          <a:prstGeom prst="blockArc">
            <a:avLst>
              <a:gd name="adj1" fmla="val 10799994"/>
              <a:gd name="adj2" fmla="val 208923"/>
              <a:gd name="adj3"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sp>
        <p:nvSpPr>
          <p:cNvPr id="79" name="CuadroTexto 85"/>
          <p:cNvSpPr txBox="1">
            <a:spLocks noChangeArrowheads="1"/>
          </p:cNvSpPr>
          <p:nvPr/>
        </p:nvSpPr>
        <p:spPr bwMode="auto">
          <a:xfrm>
            <a:off x="6457602" y="1332783"/>
            <a:ext cx="240768" cy="1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9</a:t>
            </a:r>
            <a:endParaRPr lang="es-MX" sz="700" b="1" dirty="0"/>
          </a:p>
        </p:txBody>
      </p:sp>
      <p:sp>
        <p:nvSpPr>
          <p:cNvPr id="80" name="CuadroTexto 85"/>
          <p:cNvSpPr txBox="1">
            <a:spLocks noChangeArrowheads="1"/>
          </p:cNvSpPr>
          <p:nvPr/>
        </p:nvSpPr>
        <p:spPr bwMode="auto">
          <a:xfrm>
            <a:off x="6071009" y="1359585"/>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2018</a:t>
            </a:r>
            <a:endParaRPr lang="es-MX" sz="700" b="1" dirty="0"/>
          </a:p>
        </p:txBody>
      </p:sp>
      <p:cxnSp>
        <p:nvCxnSpPr>
          <p:cNvPr id="81" name="Conector recto 51"/>
          <p:cNvCxnSpPr>
            <a:stCxn id="72" idx="1"/>
          </p:cNvCxnSpPr>
          <p:nvPr/>
        </p:nvCxnSpPr>
        <p:spPr>
          <a:xfrm flipH="1">
            <a:off x="6340477" y="1453055"/>
            <a:ext cx="122200" cy="6139"/>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83" name="CuadroTexto 85"/>
          <p:cNvSpPr txBox="1">
            <a:spLocks noChangeArrowheads="1"/>
          </p:cNvSpPr>
          <p:nvPr/>
        </p:nvSpPr>
        <p:spPr bwMode="auto">
          <a:xfrm>
            <a:off x="6994649" y="1393534"/>
            <a:ext cx="240768" cy="1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26</a:t>
            </a:r>
            <a:endParaRPr lang="es-MX" sz="700" b="1" dirty="0"/>
          </a:p>
        </p:txBody>
      </p:sp>
      <p:sp>
        <p:nvSpPr>
          <p:cNvPr id="84" name="CuadroTexto 85"/>
          <p:cNvSpPr txBox="1">
            <a:spLocks noChangeArrowheads="1"/>
          </p:cNvSpPr>
          <p:nvPr/>
        </p:nvSpPr>
        <p:spPr bwMode="auto">
          <a:xfrm>
            <a:off x="6991220" y="1264027"/>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Nov. </a:t>
            </a:r>
            <a:endParaRPr lang="es-MX" sz="700" b="1" dirty="0"/>
          </a:p>
        </p:txBody>
      </p:sp>
      <p:sp>
        <p:nvSpPr>
          <p:cNvPr id="85" name="Arco de bloque 86"/>
          <p:cNvSpPr/>
          <p:nvPr/>
        </p:nvSpPr>
        <p:spPr bwMode="auto">
          <a:xfrm rot="10800000" flipV="1">
            <a:off x="7531179" y="1307593"/>
            <a:ext cx="290792" cy="250706"/>
          </a:xfrm>
          <a:prstGeom prst="blockArc">
            <a:avLst>
              <a:gd name="adj1" fmla="val 10911220"/>
              <a:gd name="adj2" fmla="val 64628"/>
              <a:gd name="adj3" fmla="val 1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solidFill>
                <a:schemeClr val="tx1"/>
              </a:solidFill>
            </a:endParaRPr>
          </a:p>
        </p:txBody>
      </p:sp>
      <p:cxnSp>
        <p:nvCxnSpPr>
          <p:cNvPr id="86" name="Conector recto 51"/>
          <p:cNvCxnSpPr/>
          <p:nvPr/>
        </p:nvCxnSpPr>
        <p:spPr>
          <a:xfrm flipH="1">
            <a:off x="8376212" y="1412214"/>
            <a:ext cx="242876" cy="4964"/>
          </a:xfrm>
          <a:prstGeom prst="line">
            <a:avLst/>
          </a:prstGeom>
          <a:ln w="28575">
            <a:solidFill>
              <a:schemeClr val="tx1"/>
            </a:solidFill>
          </a:ln>
        </p:spPr>
        <p:style>
          <a:lnRef idx="2">
            <a:schemeClr val="accent2"/>
          </a:lnRef>
          <a:fillRef idx="1">
            <a:schemeClr val="lt1"/>
          </a:fillRef>
          <a:effectRef idx="0">
            <a:schemeClr val="accent2"/>
          </a:effectRef>
          <a:fontRef idx="minor">
            <a:schemeClr val="dk1"/>
          </a:fontRef>
        </p:style>
      </p:cxnSp>
      <p:sp>
        <p:nvSpPr>
          <p:cNvPr id="90" name="CuadroTexto 85"/>
          <p:cNvSpPr txBox="1">
            <a:spLocks noChangeArrowheads="1"/>
          </p:cNvSpPr>
          <p:nvPr/>
        </p:nvSpPr>
        <p:spPr bwMode="auto">
          <a:xfrm>
            <a:off x="6441141" y="1433665"/>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Sep. </a:t>
            </a:r>
            <a:endParaRPr lang="es-MX" sz="700" b="1" dirty="0"/>
          </a:p>
        </p:txBody>
      </p:sp>
      <p:sp>
        <p:nvSpPr>
          <p:cNvPr id="91" name="CuadroTexto 85"/>
          <p:cNvSpPr txBox="1">
            <a:spLocks noChangeArrowheads="1"/>
          </p:cNvSpPr>
          <p:nvPr/>
        </p:nvSpPr>
        <p:spPr bwMode="auto">
          <a:xfrm>
            <a:off x="7567773" y="1309670"/>
            <a:ext cx="240768" cy="1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16</a:t>
            </a:r>
            <a:endParaRPr lang="es-MX" sz="700" b="1" dirty="0"/>
          </a:p>
        </p:txBody>
      </p:sp>
      <p:sp>
        <p:nvSpPr>
          <p:cNvPr id="92" name="CuadroTexto 85"/>
          <p:cNvSpPr txBox="1">
            <a:spLocks noChangeArrowheads="1"/>
          </p:cNvSpPr>
          <p:nvPr/>
        </p:nvSpPr>
        <p:spPr bwMode="auto">
          <a:xfrm>
            <a:off x="7571821" y="1399877"/>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Dic. </a:t>
            </a:r>
            <a:endParaRPr lang="es-MX" sz="700" b="1" dirty="0"/>
          </a:p>
        </p:txBody>
      </p:sp>
      <p:sp>
        <p:nvSpPr>
          <p:cNvPr id="93" name="CuadroTexto 85"/>
          <p:cNvSpPr txBox="1">
            <a:spLocks noChangeArrowheads="1"/>
          </p:cNvSpPr>
          <p:nvPr/>
        </p:nvSpPr>
        <p:spPr bwMode="auto">
          <a:xfrm>
            <a:off x="8107964" y="1386356"/>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Dic. </a:t>
            </a:r>
            <a:endParaRPr lang="es-MX" sz="700" b="1" dirty="0"/>
          </a:p>
        </p:txBody>
      </p:sp>
      <p:sp>
        <p:nvSpPr>
          <p:cNvPr id="94" name="CuadroTexto 85"/>
          <p:cNvSpPr txBox="1">
            <a:spLocks noChangeArrowheads="1"/>
          </p:cNvSpPr>
          <p:nvPr/>
        </p:nvSpPr>
        <p:spPr bwMode="auto">
          <a:xfrm>
            <a:off x="7813368" y="1291998"/>
            <a:ext cx="280607"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MX" sz="700" b="1" dirty="0" smtClean="0"/>
              <a:t>2022</a:t>
            </a:r>
            <a:endParaRPr lang="es-MX" sz="700" b="1" dirty="0"/>
          </a:p>
        </p:txBody>
      </p:sp>
      <p:grpSp>
        <p:nvGrpSpPr>
          <p:cNvPr id="65" name="Grupo 64"/>
          <p:cNvGrpSpPr/>
          <p:nvPr/>
        </p:nvGrpSpPr>
        <p:grpSpPr>
          <a:xfrm>
            <a:off x="3545564" y="2813440"/>
            <a:ext cx="2245964" cy="1440383"/>
            <a:chOff x="3427395" y="2910024"/>
            <a:chExt cx="2245964" cy="1440383"/>
          </a:xfrm>
        </p:grpSpPr>
        <p:grpSp>
          <p:nvGrpSpPr>
            <p:cNvPr id="69" name="Grupo 68"/>
            <p:cNvGrpSpPr>
              <a:grpSpLocks noChangeAspect="1"/>
            </p:cNvGrpSpPr>
            <p:nvPr/>
          </p:nvGrpSpPr>
          <p:grpSpPr>
            <a:xfrm>
              <a:off x="3427395" y="2910024"/>
              <a:ext cx="2245964" cy="1440383"/>
              <a:chOff x="571472" y="2143116"/>
              <a:chExt cx="4429156" cy="3174369"/>
            </a:xfrm>
          </p:grpSpPr>
          <p:sp>
            <p:nvSpPr>
              <p:cNvPr id="119" name="Freeform 226"/>
              <p:cNvSpPr>
                <a:spLocks/>
              </p:cNvSpPr>
              <p:nvPr/>
            </p:nvSpPr>
            <p:spPr bwMode="auto">
              <a:xfrm>
                <a:off x="2373784" y="2760354"/>
                <a:ext cx="607551" cy="906963"/>
              </a:xfrm>
              <a:custGeom>
                <a:avLst/>
                <a:gdLst>
                  <a:gd name="T0" fmla="*/ 2147483647 w 610"/>
                  <a:gd name="T1" fmla="*/ 2147483647 h 902"/>
                  <a:gd name="T2" fmla="*/ 2147483647 w 610"/>
                  <a:gd name="T3" fmla="*/ 2147483647 h 902"/>
                  <a:gd name="T4" fmla="*/ 2147483647 w 610"/>
                  <a:gd name="T5" fmla="*/ 2147483647 h 902"/>
                  <a:gd name="T6" fmla="*/ 2147483647 w 610"/>
                  <a:gd name="T7" fmla="*/ 2147483647 h 902"/>
                  <a:gd name="T8" fmla="*/ 2147483647 w 610"/>
                  <a:gd name="T9" fmla="*/ 2147483647 h 902"/>
                  <a:gd name="T10" fmla="*/ 2147483647 w 610"/>
                  <a:gd name="T11" fmla="*/ 2147483647 h 902"/>
                  <a:gd name="T12" fmla="*/ 2147483647 w 610"/>
                  <a:gd name="T13" fmla="*/ 2147483647 h 902"/>
                  <a:gd name="T14" fmla="*/ 2147483647 w 610"/>
                  <a:gd name="T15" fmla="*/ 2147483647 h 902"/>
                  <a:gd name="T16" fmla="*/ 2147483647 w 610"/>
                  <a:gd name="T17" fmla="*/ 2147483647 h 902"/>
                  <a:gd name="T18" fmla="*/ 2147483647 w 610"/>
                  <a:gd name="T19" fmla="*/ 2147483647 h 902"/>
                  <a:gd name="T20" fmla="*/ 2147483647 w 610"/>
                  <a:gd name="T21" fmla="*/ 2147483647 h 902"/>
                  <a:gd name="T22" fmla="*/ 2147483647 w 610"/>
                  <a:gd name="T23" fmla="*/ 2147483647 h 902"/>
                  <a:gd name="T24" fmla="*/ 2147483647 w 610"/>
                  <a:gd name="T25" fmla="*/ 2147483647 h 902"/>
                  <a:gd name="T26" fmla="*/ 2147483647 w 610"/>
                  <a:gd name="T27" fmla="*/ 2147483647 h 902"/>
                  <a:gd name="T28" fmla="*/ 2147483647 w 610"/>
                  <a:gd name="T29" fmla="*/ 2147483647 h 902"/>
                  <a:gd name="T30" fmla="*/ 2147483647 w 610"/>
                  <a:gd name="T31" fmla="*/ 2147483647 h 902"/>
                  <a:gd name="T32" fmla="*/ 2147483647 w 610"/>
                  <a:gd name="T33" fmla="*/ 2147483647 h 902"/>
                  <a:gd name="T34" fmla="*/ 2147483647 w 610"/>
                  <a:gd name="T35" fmla="*/ 2147483647 h 902"/>
                  <a:gd name="T36" fmla="*/ 2147483647 w 610"/>
                  <a:gd name="T37" fmla="*/ 2147483647 h 902"/>
                  <a:gd name="T38" fmla="*/ 2147483647 w 610"/>
                  <a:gd name="T39" fmla="*/ 2147483647 h 902"/>
                  <a:gd name="T40" fmla="*/ 2147483647 w 610"/>
                  <a:gd name="T41" fmla="*/ 2147483647 h 902"/>
                  <a:gd name="T42" fmla="*/ 2147483647 w 610"/>
                  <a:gd name="T43" fmla="*/ 2147483647 h 902"/>
                  <a:gd name="T44" fmla="*/ 2147483647 w 610"/>
                  <a:gd name="T45" fmla="*/ 2147483647 h 902"/>
                  <a:gd name="T46" fmla="*/ 2147483647 w 610"/>
                  <a:gd name="T47" fmla="*/ 2147483647 h 902"/>
                  <a:gd name="T48" fmla="*/ 2147483647 w 610"/>
                  <a:gd name="T49" fmla="*/ 2147483647 h 902"/>
                  <a:gd name="T50" fmla="*/ 2147483647 w 610"/>
                  <a:gd name="T51" fmla="*/ 2147483647 h 902"/>
                  <a:gd name="T52" fmla="*/ 2147483647 w 610"/>
                  <a:gd name="T53" fmla="*/ 2147483647 h 902"/>
                  <a:gd name="T54" fmla="*/ 2147483647 w 610"/>
                  <a:gd name="T55" fmla="*/ 2147483647 h 902"/>
                  <a:gd name="T56" fmla="*/ 2147483647 w 610"/>
                  <a:gd name="T57" fmla="*/ 2147483647 h 902"/>
                  <a:gd name="T58" fmla="*/ 2147483647 w 610"/>
                  <a:gd name="T59" fmla="*/ 2147483647 h 902"/>
                  <a:gd name="T60" fmla="*/ 2147483647 w 610"/>
                  <a:gd name="T61" fmla="*/ 2147483647 h 902"/>
                  <a:gd name="T62" fmla="*/ 2147483647 w 610"/>
                  <a:gd name="T63" fmla="*/ 2147483647 h 902"/>
                  <a:gd name="T64" fmla="*/ 2147483647 w 610"/>
                  <a:gd name="T65" fmla="*/ 2147483647 h 902"/>
                  <a:gd name="T66" fmla="*/ 2147483647 w 610"/>
                  <a:gd name="T67" fmla="*/ 2147483647 h 902"/>
                  <a:gd name="T68" fmla="*/ 2147483647 w 610"/>
                  <a:gd name="T69" fmla="*/ 2147483647 h 902"/>
                  <a:gd name="T70" fmla="*/ 2147483647 w 610"/>
                  <a:gd name="T71" fmla="*/ 2147483647 h 902"/>
                  <a:gd name="T72" fmla="*/ 2147483647 w 610"/>
                  <a:gd name="T73" fmla="*/ 2147483647 h 902"/>
                  <a:gd name="T74" fmla="*/ 2147483647 w 610"/>
                  <a:gd name="T75" fmla="*/ 2147483647 h 902"/>
                  <a:gd name="T76" fmla="*/ 2147483647 w 610"/>
                  <a:gd name="T77" fmla="*/ 2147483647 h 902"/>
                  <a:gd name="T78" fmla="*/ 2147483647 w 610"/>
                  <a:gd name="T79" fmla="*/ 2147483647 h 902"/>
                  <a:gd name="T80" fmla="*/ 2147483647 w 610"/>
                  <a:gd name="T81" fmla="*/ 2147483647 h 902"/>
                  <a:gd name="T82" fmla="*/ 2147483647 w 610"/>
                  <a:gd name="T83" fmla="*/ 2147483647 h 902"/>
                  <a:gd name="T84" fmla="*/ 2147483647 w 610"/>
                  <a:gd name="T85" fmla="*/ 2147483647 h 902"/>
                  <a:gd name="T86" fmla="*/ 2147483647 w 610"/>
                  <a:gd name="T87" fmla="*/ 2147483647 h 902"/>
                  <a:gd name="T88" fmla="*/ 2147483647 w 610"/>
                  <a:gd name="T89" fmla="*/ 2147483647 h 902"/>
                  <a:gd name="T90" fmla="*/ 2147483647 w 610"/>
                  <a:gd name="T91" fmla="*/ 2147483647 h 902"/>
                  <a:gd name="T92" fmla="*/ 2147483647 w 610"/>
                  <a:gd name="T93" fmla="*/ 2147483647 h 902"/>
                  <a:gd name="T94" fmla="*/ 2147483647 w 610"/>
                  <a:gd name="T95" fmla="*/ 2147483647 h 902"/>
                  <a:gd name="T96" fmla="*/ 2147483647 w 610"/>
                  <a:gd name="T97" fmla="*/ 2147483647 h 902"/>
                  <a:gd name="T98" fmla="*/ 2147483647 w 610"/>
                  <a:gd name="T99" fmla="*/ 2147483647 h 902"/>
                  <a:gd name="T100" fmla="*/ 2147483647 w 610"/>
                  <a:gd name="T101" fmla="*/ 2147483647 h 902"/>
                  <a:gd name="T102" fmla="*/ 2147483647 w 610"/>
                  <a:gd name="T103" fmla="*/ 2147483647 h 902"/>
                  <a:gd name="T104" fmla="*/ 2147483647 w 610"/>
                  <a:gd name="T105" fmla="*/ 2147483647 h 902"/>
                  <a:gd name="T106" fmla="*/ 2147483647 w 610"/>
                  <a:gd name="T107" fmla="*/ 2147483647 h 902"/>
                  <a:gd name="T108" fmla="*/ 2147483647 w 610"/>
                  <a:gd name="T109" fmla="*/ 2147483647 h 902"/>
                  <a:gd name="T110" fmla="*/ 2147483647 w 610"/>
                  <a:gd name="T111" fmla="*/ 2147483647 h 902"/>
                  <a:gd name="T112" fmla="*/ 2147483647 w 610"/>
                  <a:gd name="T113" fmla="*/ 2147483647 h 902"/>
                  <a:gd name="T114" fmla="*/ 2147483647 w 610"/>
                  <a:gd name="T115" fmla="*/ 2147483647 h 902"/>
                  <a:gd name="T116" fmla="*/ 2147483647 w 610"/>
                  <a:gd name="T117" fmla="*/ 2147483647 h 9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0"/>
                  <a:gd name="T178" fmla="*/ 0 h 902"/>
                  <a:gd name="T179" fmla="*/ 610 w 610"/>
                  <a:gd name="T180" fmla="*/ 902 h 9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0" h="902">
                    <a:moveTo>
                      <a:pt x="451" y="893"/>
                    </a:moveTo>
                    <a:lnTo>
                      <a:pt x="451" y="889"/>
                    </a:lnTo>
                    <a:lnTo>
                      <a:pt x="453" y="887"/>
                    </a:lnTo>
                    <a:lnTo>
                      <a:pt x="453" y="883"/>
                    </a:lnTo>
                    <a:lnTo>
                      <a:pt x="455" y="879"/>
                    </a:lnTo>
                    <a:lnTo>
                      <a:pt x="455" y="873"/>
                    </a:lnTo>
                    <a:lnTo>
                      <a:pt x="455" y="866"/>
                    </a:lnTo>
                    <a:lnTo>
                      <a:pt x="457" y="862"/>
                    </a:lnTo>
                    <a:lnTo>
                      <a:pt x="457" y="858"/>
                    </a:lnTo>
                    <a:lnTo>
                      <a:pt x="459" y="856"/>
                    </a:lnTo>
                    <a:lnTo>
                      <a:pt x="459" y="852"/>
                    </a:lnTo>
                    <a:lnTo>
                      <a:pt x="466" y="845"/>
                    </a:lnTo>
                    <a:lnTo>
                      <a:pt x="466" y="833"/>
                    </a:lnTo>
                    <a:lnTo>
                      <a:pt x="457" y="827"/>
                    </a:lnTo>
                    <a:lnTo>
                      <a:pt x="457" y="812"/>
                    </a:lnTo>
                    <a:lnTo>
                      <a:pt x="459" y="802"/>
                    </a:lnTo>
                    <a:lnTo>
                      <a:pt x="468" y="797"/>
                    </a:lnTo>
                    <a:lnTo>
                      <a:pt x="472" y="793"/>
                    </a:lnTo>
                    <a:lnTo>
                      <a:pt x="487" y="783"/>
                    </a:lnTo>
                    <a:lnTo>
                      <a:pt x="495" y="785"/>
                    </a:lnTo>
                    <a:lnTo>
                      <a:pt x="499" y="787"/>
                    </a:lnTo>
                    <a:lnTo>
                      <a:pt x="503" y="789"/>
                    </a:lnTo>
                    <a:lnTo>
                      <a:pt x="507" y="789"/>
                    </a:lnTo>
                    <a:lnTo>
                      <a:pt x="514" y="791"/>
                    </a:lnTo>
                    <a:lnTo>
                      <a:pt x="522" y="791"/>
                    </a:lnTo>
                    <a:lnTo>
                      <a:pt x="524" y="789"/>
                    </a:lnTo>
                    <a:lnTo>
                      <a:pt x="526" y="789"/>
                    </a:lnTo>
                    <a:lnTo>
                      <a:pt x="530" y="791"/>
                    </a:lnTo>
                    <a:lnTo>
                      <a:pt x="545" y="787"/>
                    </a:lnTo>
                    <a:lnTo>
                      <a:pt x="549" y="781"/>
                    </a:lnTo>
                    <a:lnTo>
                      <a:pt x="551" y="781"/>
                    </a:lnTo>
                    <a:lnTo>
                      <a:pt x="551" y="775"/>
                    </a:lnTo>
                    <a:lnTo>
                      <a:pt x="547" y="772"/>
                    </a:lnTo>
                    <a:lnTo>
                      <a:pt x="541" y="770"/>
                    </a:lnTo>
                    <a:lnTo>
                      <a:pt x="535" y="770"/>
                    </a:lnTo>
                    <a:lnTo>
                      <a:pt x="512" y="766"/>
                    </a:lnTo>
                    <a:lnTo>
                      <a:pt x="514" y="758"/>
                    </a:lnTo>
                    <a:lnTo>
                      <a:pt x="493" y="749"/>
                    </a:lnTo>
                    <a:lnTo>
                      <a:pt x="487" y="747"/>
                    </a:lnTo>
                    <a:lnTo>
                      <a:pt x="489" y="743"/>
                    </a:lnTo>
                    <a:lnTo>
                      <a:pt x="493" y="743"/>
                    </a:lnTo>
                    <a:lnTo>
                      <a:pt x="495" y="743"/>
                    </a:lnTo>
                    <a:lnTo>
                      <a:pt x="499" y="741"/>
                    </a:lnTo>
                    <a:lnTo>
                      <a:pt x="493" y="733"/>
                    </a:lnTo>
                    <a:lnTo>
                      <a:pt x="487" y="729"/>
                    </a:lnTo>
                    <a:lnTo>
                      <a:pt x="486" y="731"/>
                    </a:lnTo>
                    <a:lnTo>
                      <a:pt x="476" y="722"/>
                    </a:lnTo>
                    <a:lnTo>
                      <a:pt x="472" y="720"/>
                    </a:lnTo>
                    <a:lnTo>
                      <a:pt x="470" y="718"/>
                    </a:lnTo>
                    <a:lnTo>
                      <a:pt x="466" y="712"/>
                    </a:lnTo>
                    <a:lnTo>
                      <a:pt x="455" y="699"/>
                    </a:lnTo>
                    <a:lnTo>
                      <a:pt x="447" y="691"/>
                    </a:lnTo>
                    <a:lnTo>
                      <a:pt x="455" y="672"/>
                    </a:lnTo>
                    <a:lnTo>
                      <a:pt x="455" y="668"/>
                    </a:lnTo>
                    <a:lnTo>
                      <a:pt x="445" y="664"/>
                    </a:lnTo>
                    <a:lnTo>
                      <a:pt x="447" y="655"/>
                    </a:lnTo>
                    <a:lnTo>
                      <a:pt x="443" y="643"/>
                    </a:lnTo>
                    <a:lnTo>
                      <a:pt x="439" y="633"/>
                    </a:lnTo>
                    <a:lnTo>
                      <a:pt x="422" y="628"/>
                    </a:lnTo>
                    <a:lnTo>
                      <a:pt x="420" y="618"/>
                    </a:lnTo>
                    <a:lnTo>
                      <a:pt x="415" y="610"/>
                    </a:lnTo>
                    <a:lnTo>
                      <a:pt x="413" y="608"/>
                    </a:lnTo>
                    <a:lnTo>
                      <a:pt x="405" y="597"/>
                    </a:lnTo>
                    <a:lnTo>
                      <a:pt x="405" y="591"/>
                    </a:lnTo>
                    <a:lnTo>
                      <a:pt x="411" y="587"/>
                    </a:lnTo>
                    <a:lnTo>
                      <a:pt x="416" y="583"/>
                    </a:lnTo>
                    <a:lnTo>
                      <a:pt x="420" y="582"/>
                    </a:lnTo>
                    <a:lnTo>
                      <a:pt x="422" y="576"/>
                    </a:lnTo>
                    <a:lnTo>
                      <a:pt x="428" y="572"/>
                    </a:lnTo>
                    <a:lnTo>
                      <a:pt x="436" y="568"/>
                    </a:lnTo>
                    <a:lnTo>
                      <a:pt x="443" y="560"/>
                    </a:lnTo>
                    <a:lnTo>
                      <a:pt x="453" y="553"/>
                    </a:lnTo>
                    <a:lnTo>
                      <a:pt x="457" y="549"/>
                    </a:lnTo>
                    <a:lnTo>
                      <a:pt x="461" y="545"/>
                    </a:lnTo>
                    <a:lnTo>
                      <a:pt x="462" y="541"/>
                    </a:lnTo>
                    <a:lnTo>
                      <a:pt x="470" y="543"/>
                    </a:lnTo>
                    <a:lnTo>
                      <a:pt x="474" y="545"/>
                    </a:lnTo>
                    <a:lnTo>
                      <a:pt x="482" y="553"/>
                    </a:lnTo>
                    <a:lnTo>
                      <a:pt x="489" y="549"/>
                    </a:lnTo>
                    <a:lnTo>
                      <a:pt x="491" y="543"/>
                    </a:lnTo>
                    <a:lnTo>
                      <a:pt x="493" y="537"/>
                    </a:lnTo>
                    <a:lnTo>
                      <a:pt x="495" y="530"/>
                    </a:lnTo>
                    <a:lnTo>
                      <a:pt x="499" y="528"/>
                    </a:lnTo>
                    <a:lnTo>
                      <a:pt x="503" y="528"/>
                    </a:lnTo>
                    <a:lnTo>
                      <a:pt x="503" y="516"/>
                    </a:lnTo>
                    <a:lnTo>
                      <a:pt x="503" y="505"/>
                    </a:lnTo>
                    <a:lnTo>
                      <a:pt x="501" y="497"/>
                    </a:lnTo>
                    <a:lnTo>
                      <a:pt x="503" y="487"/>
                    </a:lnTo>
                    <a:lnTo>
                      <a:pt x="501" y="482"/>
                    </a:lnTo>
                    <a:lnTo>
                      <a:pt x="501" y="476"/>
                    </a:lnTo>
                    <a:lnTo>
                      <a:pt x="495" y="472"/>
                    </a:lnTo>
                    <a:lnTo>
                      <a:pt x="489" y="472"/>
                    </a:lnTo>
                    <a:lnTo>
                      <a:pt x="486" y="470"/>
                    </a:lnTo>
                    <a:lnTo>
                      <a:pt x="484" y="468"/>
                    </a:lnTo>
                    <a:lnTo>
                      <a:pt x="480" y="466"/>
                    </a:lnTo>
                    <a:lnTo>
                      <a:pt x="478" y="468"/>
                    </a:lnTo>
                    <a:lnTo>
                      <a:pt x="476" y="466"/>
                    </a:lnTo>
                    <a:lnTo>
                      <a:pt x="474" y="468"/>
                    </a:lnTo>
                    <a:lnTo>
                      <a:pt x="474" y="472"/>
                    </a:lnTo>
                    <a:lnTo>
                      <a:pt x="474" y="474"/>
                    </a:lnTo>
                    <a:lnTo>
                      <a:pt x="476" y="476"/>
                    </a:lnTo>
                    <a:lnTo>
                      <a:pt x="470" y="480"/>
                    </a:lnTo>
                    <a:lnTo>
                      <a:pt x="464" y="476"/>
                    </a:lnTo>
                    <a:lnTo>
                      <a:pt x="459" y="480"/>
                    </a:lnTo>
                    <a:lnTo>
                      <a:pt x="457" y="472"/>
                    </a:lnTo>
                    <a:lnTo>
                      <a:pt x="457" y="470"/>
                    </a:lnTo>
                    <a:lnTo>
                      <a:pt x="457" y="463"/>
                    </a:lnTo>
                    <a:lnTo>
                      <a:pt x="457" y="457"/>
                    </a:lnTo>
                    <a:lnTo>
                      <a:pt x="459" y="451"/>
                    </a:lnTo>
                    <a:lnTo>
                      <a:pt x="462" y="449"/>
                    </a:lnTo>
                    <a:lnTo>
                      <a:pt x="466" y="445"/>
                    </a:lnTo>
                    <a:lnTo>
                      <a:pt x="470" y="443"/>
                    </a:lnTo>
                    <a:lnTo>
                      <a:pt x="472" y="440"/>
                    </a:lnTo>
                    <a:lnTo>
                      <a:pt x="474" y="438"/>
                    </a:lnTo>
                    <a:lnTo>
                      <a:pt x="476" y="432"/>
                    </a:lnTo>
                    <a:lnTo>
                      <a:pt x="480" y="428"/>
                    </a:lnTo>
                    <a:lnTo>
                      <a:pt x="491" y="428"/>
                    </a:lnTo>
                    <a:lnTo>
                      <a:pt x="499" y="426"/>
                    </a:lnTo>
                    <a:lnTo>
                      <a:pt x="510" y="424"/>
                    </a:lnTo>
                    <a:lnTo>
                      <a:pt x="512" y="424"/>
                    </a:lnTo>
                    <a:lnTo>
                      <a:pt x="518" y="422"/>
                    </a:lnTo>
                    <a:lnTo>
                      <a:pt x="526" y="420"/>
                    </a:lnTo>
                    <a:lnTo>
                      <a:pt x="528" y="409"/>
                    </a:lnTo>
                    <a:lnTo>
                      <a:pt x="530" y="401"/>
                    </a:lnTo>
                    <a:lnTo>
                      <a:pt x="533" y="393"/>
                    </a:lnTo>
                    <a:lnTo>
                      <a:pt x="535" y="380"/>
                    </a:lnTo>
                    <a:lnTo>
                      <a:pt x="539" y="368"/>
                    </a:lnTo>
                    <a:lnTo>
                      <a:pt x="555" y="361"/>
                    </a:lnTo>
                    <a:lnTo>
                      <a:pt x="560" y="361"/>
                    </a:lnTo>
                    <a:lnTo>
                      <a:pt x="568" y="367"/>
                    </a:lnTo>
                    <a:lnTo>
                      <a:pt x="576" y="372"/>
                    </a:lnTo>
                    <a:lnTo>
                      <a:pt x="581" y="378"/>
                    </a:lnTo>
                    <a:lnTo>
                      <a:pt x="585" y="380"/>
                    </a:lnTo>
                    <a:lnTo>
                      <a:pt x="589" y="382"/>
                    </a:lnTo>
                    <a:lnTo>
                      <a:pt x="589" y="378"/>
                    </a:lnTo>
                    <a:lnTo>
                      <a:pt x="593" y="372"/>
                    </a:lnTo>
                    <a:lnTo>
                      <a:pt x="603" y="363"/>
                    </a:lnTo>
                    <a:lnTo>
                      <a:pt x="606" y="359"/>
                    </a:lnTo>
                    <a:lnTo>
                      <a:pt x="610" y="355"/>
                    </a:lnTo>
                    <a:lnTo>
                      <a:pt x="610" y="347"/>
                    </a:lnTo>
                    <a:lnTo>
                      <a:pt x="610" y="334"/>
                    </a:lnTo>
                    <a:lnTo>
                      <a:pt x="601" y="317"/>
                    </a:lnTo>
                    <a:lnTo>
                      <a:pt x="597" y="311"/>
                    </a:lnTo>
                    <a:lnTo>
                      <a:pt x="589" y="299"/>
                    </a:lnTo>
                    <a:lnTo>
                      <a:pt x="562" y="282"/>
                    </a:lnTo>
                    <a:lnTo>
                      <a:pt x="551" y="263"/>
                    </a:lnTo>
                    <a:lnTo>
                      <a:pt x="545" y="234"/>
                    </a:lnTo>
                    <a:lnTo>
                      <a:pt x="539" y="225"/>
                    </a:lnTo>
                    <a:lnTo>
                      <a:pt x="537" y="223"/>
                    </a:lnTo>
                    <a:lnTo>
                      <a:pt x="524" y="211"/>
                    </a:lnTo>
                    <a:lnTo>
                      <a:pt x="522" y="209"/>
                    </a:lnTo>
                    <a:lnTo>
                      <a:pt x="516" y="188"/>
                    </a:lnTo>
                    <a:lnTo>
                      <a:pt x="516" y="175"/>
                    </a:lnTo>
                    <a:lnTo>
                      <a:pt x="509" y="165"/>
                    </a:lnTo>
                    <a:lnTo>
                      <a:pt x="505" y="159"/>
                    </a:lnTo>
                    <a:lnTo>
                      <a:pt x="501" y="138"/>
                    </a:lnTo>
                    <a:lnTo>
                      <a:pt x="489" y="125"/>
                    </a:lnTo>
                    <a:lnTo>
                      <a:pt x="474" y="105"/>
                    </a:lnTo>
                    <a:lnTo>
                      <a:pt x="472" y="102"/>
                    </a:lnTo>
                    <a:lnTo>
                      <a:pt x="455" y="79"/>
                    </a:lnTo>
                    <a:lnTo>
                      <a:pt x="438" y="75"/>
                    </a:lnTo>
                    <a:lnTo>
                      <a:pt x="426" y="69"/>
                    </a:lnTo>
                    <a:lnTo>
                      <a:pt x="428" y="63"/>
                    </a:lnTo>
                    <a:lnTo>
                      <a:pt x="415" y="65"/>
                    </a:lnTo>
                    <a:lnTo>
                      <a:pt x="401" y="46"/>
                    </a:lnTo>
                    <a:lnTo>
                      <a:pt x="405" y="31"/>
                    </a:lnTo>
                    <a:lnTo>
                      <a:pt x="393" y="15"/>
                    </a:lnTo>
                    <a:lnTo>
                      <a:pt x="378" y="15"/>
                    </a:lnTo>
                    <a:lnTo>
                      <a:pt x="370" y="9"/>
                    </a:lnTo>
                    <a:lnTo>
                      <a:pt x="343" y="15"/>
                    </a:lnTo>
                    <a:lnTo>
                      <a:pt x="322" y="6"/>
                    </a:lnTo>
                    <a:lnTo>
                      <a:pt x="301" y="9"/>
                    </a:lnTo>
                    <a:lnTo>
                      <a:pt x="284" y="9"/>
                    </a:lnTo>
                    <a:lnTo>
                      <a:pt x="265" y="9"/>
                    </a:lnTo>
                    <a:lnTo>
                      <a:pt x="240" y="0"/>
                    </a:lnTo>
                    <a:lnTo>
                      <a:pt x="215" y="11"/>
                    </a:lnTo>
                    <a:lnTo>
                      <a:pt x="182" y="46"/>
                    </a:lnTo>
                    <a:lnTo>
                      <a:pt x="182" y="56"/>
                    </a:lnTo>
                    <a:lnTo>
                      <a:pt x="182" y="71"/>
                    </a:lnTo>
                    <a:lnTo>
                      <a:pt x="173" y="84"/>
                    </a:lnTo>
                    <a:lnTo>
                      <a:pt x="171" y="86"/>
                    </a:lnTo>
                    <a:lnTo>
                      <a:pt x="161" y="104"/>
                    </a:lnTo>
                    <a:lnTo>
                      <a:pt x="154" y="105"/>
                    </a:lnTo>
                    <a:lnTo>
                      <a:pt x="140" y="121"/>
                    </a:lnTo>
                    <a:lnTo>
                      <a:pt x="129" y="134"/>
                    </a:lnTo>
                    <a:lnTo>
                      <a:pt x="119" y="152"/>
                    </a:lnTo>
                    <a:lnTo>
                      <a:pt x="117" y="153"/>
                    </a:lnTo>
                    <a:lnTo>
                      <a:pt x="113" y="161"/>
                    </a:lnTo>
                    <a:lnTo>
                      <a:pt x="106" y="177"/>
                    </a:lnTo>
                    <a:lnTo>
                      <a:pt x="98" y="188"/>
                    </a:lnTo>
                    <a:lnTo>
                      <a:pt x="92" y="196"/>
                    </a:lnTo>
                    <a:lnTo>
                      <a:pt x="84" y="205"/>
                    </a:lnTo>
                    <a:lnTo>
                      <a:pt x="75" y="219"/>
                    </a:lnTo>
                    <a:lnTo>
                      <a:pt x="67" y="232"/>
                    </a:lnTo>
                    <a:lnTo>
                      <a:pt x="65" y="236"/>
                    </a:lnTo>
                    <a:lnTo>
                      <a:pt x="48" y="259"/>
                    </a:lnTo>
                    <a:lnTo>
                      <a:pt x="35" y="282"/>
                    </a:lnTo>
                    <a:lnTo>
                      <a:pt x="15" y="311"/>
                    </a:lnTo>
                    <a:lnTo>
                      <a:pt x="0" y="332"/>
                    </a:lnTo>
                    <a:lnTo>
                      <a:pt x="4" y="353"/>
                    </a:lnTo>
                    <a:lnTo>
                      <a:pt x="6" y="361"/>
                    </a:lnTo>
                    <a:lnTo>
                      <a:pt x="8" y="372"/>
                    </a:lnTo>
                    <a:lnTo>
                      <a:pt x="15" y="415"/>
                    </a:lnTo>
                    <a:lnTo>
                      <a:pt x="23" y="457"/>
                    </a:lnTo>
                    <a:lnTo>
                      <a:pt x="29" y="489"/>
                    </a:lnTo>
                    <a:lnTo>
                      <a:pt x="33" y="507"/>
                    </a:lnTo>
                    <a:lnTo>
                      <a:pt x="35" y="511"/>
                    </a:lnTo>
                    <a:lnTo>
                      <a:pt x="35" y="520"/>
                    </a:lnTo>
                    <a:lnTo>
                      <a:pt x="35" y="522"/>
                    </a:lnTo>
                    <a:lnTo>
                      <a:pt x="38" y="528"/>
                    </a:lnTo>
                    <a:lnTo>
                      <a:pt x="42" y="534"/>
                    </a:lnTo>
                    <a:lnTo>
                      <a:pt x="48" y="539"/>
                    </a:lnTo>
                    <a:lnTo>
                      <a:pt x="54" y="543"/>
                    </a:lnTo>
                    <a:lnTo>
                      <a:pt x="58" y="547"/>
                    </a:lnTo>
                    <a:lnTo>
                      <a:pt x="63" y="555"/>
                    </a:lnTo>
                    <a:lnTo>
                      <a:pt x="73" y="566"/>
                    </a:lnTo>
                    <a:lnTo>
                      <a:pt x="81" y="576"/>
                    </a:lnTo>
                    <a:lnTo>
                      <a:pt x="86" y="583"/>
                    </a:lnTo>
                    <a:lnTo>
                      <a:pt x="88" y="591"/>
                    </a:lnTo>
                    <a:lnTo>
                      <a:pt x="92" y="599"/>
                    </a:lnTo>
                    <a:lnTo>
                      <a:pt x="92" y="605"/>
                    </a:lnTo>
                    <a:lnTo>
                      <a:pt x="90" y="610"/>
                    </a:lnTo>
                    <a:lnTo>
                      <a:pt x="88" y="614"/>
                    </a:lnTo>
                    <a:lnTo>
                      <a:pt x="86" y="618"/>
                    </a:lnTo>
                    <a:lnTo>
                      <a:pt x="83" y="624"/>
                    </a:lnTo>
                    <a:lnTo>
                      <a:pt x="81" y="628"/>
                    </a:lnTo>
                    <a:lnTo>
                      <a:pt x="81" y="633"/>
                    </a:lnTo>
                    <a:lnTo>
                      <a:pt x="81" y="647"/>
                    </a:lnTo>
                    <a:lnTo>
                      <a:pt x="81" y="658"/>
                    </a:lnTo>
                    <a:lnTo>
                      <a:pt x="83" y="668"/>
                    </a:lnTo>
                    <a:lnTo>
                      <a:pt x="83" y="676"/>
                    </a:lnTo>
                    <a:lnTo>
                      <a:pt x="84" y="683"/>
                    </a:lnTo>
                    <a:lnTo>
                      <a:pt x="83" y="687"/>
                    </a:lnTo>
                    <a:lnTo>
                      <a:pt x="81" y="689"/>
                    </a:lnTo>
                    <a:lnTo>
                      <a:pt x="79" y="689"/>
                    </a:lnTo>
                    <a:lnTo>
                      <a:pt x="79" y="691"/>
                    </a:lnTo>
                    <a:lnTo>
                      <a:pt x="75" y="697"/>
                    </a:lnTo>
                    <a:lnTo>
                      <a:pt x="71" y="703"/>
                    </a:lnTo>
                    <a:lnTo>
                      <a:pt x="69" y="706"/>
                    </a:lnTo>
                    <a:lnTo>
                      <a:pt x="67" y="710"/>
                    </a:lnTo>
                    <a:lnTo>
                      <a:pt x="65" y="714"/>
                    </a:lnTo>
                    <a:lnTo>
                      <a:pt x="61" y="718"/>
                    </a:lnTo>
                    <a:lnTo>
                      <a:pt x="58" y="724"/>
                    </a:lnTo>
                    <a:lnTo>
                      <a:pt x="61" y="727"/>
                    </a:lnTo>
                    <a:lnTo>
                      <a:pt x="65" y="731"/>
                    </a:lnTo>
                    <a:lnTo>
                      <a:pt x="67" y="735"/>
                    </a:lnTo>
                    <a:lnTo>
                      <a:pt x="73" y="745"/>
                    </a:lnTo>
                    <a:lnTo>
                      <a:pt x="75" y="749"/>
                    </a:lnTo>
                    <a:lnTo>
                      <a:pt x="75" y="754"/>
                    </a:lnTo>
                    <a:lnTo>
                      <a:pt x="75" y="756"/>
                    </a:lnTo>
                    <a:lnTo>
                      <a:pt x="71" y="754"/>
                    </a:lnTo>
                    <a:lnTo>
                      <a:pt x="69" y="754"/>
                    </a:lnTo>
                    <a:lnTo>
                      <a:pt x="67" y="752"/>
                    </a:lnTo>
                    <a:lnTo>
                      <a:pt x="63" y="754"/>
                    </a:lnTo>
                    <a:lnTo>
                      <a:pt x="59" y="756"/>
                    </a:lnTo>
                    <a:lnTo>
                      <a:pt x="56" y="758"/>
                    </a:lnTo>
                    <a:lnTo>
                      <a:pt x="56" y="762"/>
                    </a:lnTo>
                    <a:lnTo>
                      <a:pt x="56" y="768"/>
                    </a:lnTo>
                    <a:lnTo>
                      <a:pt x="56" y="772"/>
                    </a:lnTo>
                    <a:lnTo>
                      <a:pt x="58" y="775"/>
                    </a:lnTo>
                    <a:lnTo>
                      <a:pt x="59" y="777"/>
                    </a:lnTo>
                    <a:lnTo>
                      <a:pt x="65" y="783"/>
                    </a:lnTo>
                    <a:lnTo>
                      <a:pt x="71" y="795"/>
                    </a:lnTo>
                    <a:lnTo>
                      <a:pt x="75" y="797"/>
                    </a:lnTo>
                    <a:lnTo>
                      <a:pt x="79" y="800"/>
                    </a:lnTo>
                    <a:lnTo>
                      <a:pt x="83" y="806"/>
                    </a:lnTo>
                    <a:lnTo>
                      <a:pt x="84" y="812"/>
                    </a:lnTo>
                    <a:lnTo>
                      <a:pt x="86" y="814"/>
                    </a:lnTo>
                    <a:lnTo>
                      <a:pt x="88" y="820"/>
                    </a:lnTo>
                    <a:lnTo>
                      <a:pt x="90" y="825"/>
                    </a:lnTo>
                    <a:lnTo>
                      <a:pt x="92" y="831"/>
                    </a:lnTo>
                    <a:lnTo>
                      <a:pt x="96" y="835"/>
                    </a:lnTo>
                    <a:lnTo>
                      <a:pt x="100" y="841"/>
                    </a:lnTo>
                    <a:lnTo>
                      <a:pt x="106" y="846"/>
                    </a:lnTo>
                    <a:lnTo>
                      <a:pt x="109" y="848"/>
                    </a:lnTo>
                    <a:lnTo>
                      <a:pt x="111" y="846"/>
                    </a:lnTo>
                    <a:lnTo>
                      <a:pt x="117" y="846"/>
                    </a:lnTo>
                    <a:lnTo>
                      <a:pt x="123" y="848"/>
                    </a:lnTo>
                    <a:lnTo>
                      <a:pt x="125" y="848"/>
                    </a:lnTo>
                    <a:lnTo>
                      <a:pt x="136" y="846"/>
                    </a:lnTo>
                    <a:lnTo>
                      <a:pt x="142" y="848"/>
                    </a:lnTo>
                    <a:lnTo>
                      <a:pt x="146" y="850"/>
                    </a:lnTo>
                    <a:lnTo>
                      <a:pt x="148" y="850"/>
                    </a:lnTo>
                    <a:lnTo>
                      <a:pt x="150" y="852"/>
                    </a:lnTo>
                    <a:lnTo>
                      <a:pt x="154" y="854"/>
                    </a:lnTo>
                    <a:lnTo>
                      <a:pt x="155" y="856"/>
                    </a:lnTo>
                    <a:lnTo>
                      <a:pt x="159" y="862"/>
                    </a:lnTo>
                    <a:lnTo>
                      <a:pt x="163" y="854"/>
                    </a:lnTo>
                    <a:lnTo>
                      <a:pt x="165" y="852"/>
                    </a:lnTo>
                    <a:lnTo>
                      <a:pt x="167" y="848"/>
                    </a:lnTo>
                    <a:lnTo>
                      <a:pt x="169" y="845"/>
                    </a:lnTo>
                    <a:lnTo>
                      <a:pt x="171" y="839"/>
                    </a:lnTo>
                    <a:lnTo>
                      <a:pt x="173" y="831"/>
                    </a:lnTo>
                    <a:lnTo>
                      <a:pt x="175" y="827"/>
                    </a:lnTo>
                    <a:lnTo>
                      <a:pt x="175" y="822"/>
                    </a:lnTo>
                    <a:lnTo>
                      <a:pt x="178" y="812"/>
                    </a:lnTo>
                    <a:lnTo>
                      <a:pt x="182" y="806"/>
                    </a:lnTo>
                    <a:lnTo>
                      <a:pt x="186" y="802"/>
                    </a:lnTo>
                    <a:lnTo>
                      <a:pt x="192" y="798"/>
                    </a:lnTo>
                    <a:lnTo>
                      <a:pt x="196" y="798"/>
                    </a:lnTo>
                    <a:lnTo>
                      <a:pt x="201" y="798"/>
                    </a:lnTo>
                    <a:lnTo>
                      <a:pt x="203" y="798"/>
                    </a:lnTo>
                    <a:lnTo>
                      <a:pt x="211" y="798"/>
                    </a:lnTo>
                    <a:lnTo>
                      <a:pt x="221" y="797"/>
                    </a:lnTo>
                    <a:lnTo>
                      <a:pt x="226" y="795"/>
                    </a:lnTo>
                    <a:lnTo>
                      <a:pt x="236" y="795"/>
                    </a:lnTo>
                    <a:lnTo>
                      <a:pt x="240" y="793"/>
                    </a:lnTo>
                    <a:lnTo>
                      <a:pt x="242" y="793"/>
                    </a:lnTo>
                    <a:lnTo>
                      <a:pt x="246" y="795"/>
                    </a:lnTo>
                    <a:lnTo>
                      <a:pt x="253" y="798"/>
                    </a:lnTo>
                    <a:lnTo>
                      <a:pt x="261" y="800"/>
                    </a:lnTo>
                    <a:lnTo>
                      <a:pt x="271" y="804"/>
                    </a:lnTo>
                    <a:lnTo>
                      <a:pt x="280" y="808"/>
                    </a:lnTo>
                    <a:lnTo>
                      <a:pt x="286" y="810"/>
                    </a:lnTo>
                    <a:lnTo>
                      <a:pt x="294" y="810"/>
                    </a:lnTo>
                    <a:lnTo>
                      <a:pt x="299" y="812"/>
                    </a:lnTo>
                    <a:lnTo>
                      <a:pt x="303" y="816"/>
                    </a:lnTo>
                    <a:lnTo>
                      <a:pt x="309" y="820"/>
                    </a:lnTo>
                    <a:lnTo>
                      <a:pt x="315" y="820"/>
                    </a:lnTo>
                    <a:lnTo>
                      <a:pt x="320" y="820"/>
                    </a:lnTo>
                    <a:lnTo>
                      <a:pt x="324" y="823"/>
                    </a:lnTo>
                    <a:lnTo>
                      <a:pt x="326" y="823"/>
                    </a:lnTo>
                    <a:lnTo>
                      <a:pt x="326" y="827"/>
                    </a:lnTo>
                    <a:lnTo>
                      <a:pt x="328" y="833"/>
                    </a:lnTo>
                    <a:lnTo>
                      <a:pt x="332" y="839"/>
                    </a:lnTo>
                    <a:lnTo>
                      <a:pt x="336" y="837"/>
                    </a:lnTo>
                    <a:lnTo>
                      <a:pt x="340" y="833"/>
                    </a:lnTo>
                    <a:lnTo>
                      <a:pt x="343" y="835"/>
                    </a:lnTo>
                    <a:lnTo>
                      <a:pt x="343" y="839"/>
                    </a:lnTo>
                    <a:lnTo>
                      <a:pt x="345" y="843"/>
                    </a:lnTo>
                    <a:lnTo>
                      <a:pt x="345" y="845"/>
                    </a:lnTo>
                    <a:lnTo>
                      <a:pt x="345" y="848"/>
                    </a:lnTo>
                    <a:lnTo>
                      <a:pt x="345" y="850"/>
                    </a:lnTo>
                    <a:lnTo>
                      <a:pt x="345" y="854"/>
                    </a:lnTo>
                    <a:lnTo>
                      <a:pt x="347" y="856"/>
                    </a:lnTo>
                    <a:lnTo>
                      <a:pt x="351" y="858"/>
                    </a:lnTo>
                    <a:lnTo>
                      <a:pt x="359" y="858"/>
                    </a:lnTo>
                    <a:lnTo>
                      <a:pt x="363" y="858"/>
                    </a:lnTo>
                    <a:lnTo>
                      <a:pt x="367" y="854"/>
                    </a:lnTo>
                    <a:lnTo>
                      <a:pt x="374" y="854"/>
                    </a:lnTo>
                    <a:lnTo>
                      <a:pt x="382" y="854"/>
                    </a:lnTo>
                    <a:lnTo>
                      <a:pt x="388" y="854"/>
                    </a:lnTo>
                    <a:lnTo>
                      <a:pt x="391" y="850"/>
                    </a:lnTo>
                    <a:lnTo>
                      <a:pt x="395" y="856"/>
                    </a:lnTo>
                    <a:lnTo>
                      <a:pt x="397" y="862"/>
                    </a:lnTo>
                    <a:lnTo>
                      <a:pt x="405" y="877"/>
                    </a:lnTo>
                    <a:lnTo>
                      <a:pt x="413" y="887"/>
                    </a:lnTo>
                    <a:lnTo>
                      <a:pt x="415" y="889"/>
                    </a:lnTo>
                    <a:lnTo>
                      <a:pt x="420" y="894"/>
                    </a:lnTo>
                    <a:lnTo>
                      <a:pt x="428" y="898"/>
                    </a:lnTo>
                    <a:lnTo>
                      <a:pt x="436" y="902"/>
                    </a:lnTo>
                    <a:lnTo>
                      <a:pt x="438" y="898"/>
                    </a:lnTo>
                    <a:lnTo>
                      <a:pt x="439" y="896"/>
                    </a:lnTo>
                    <a:lnTo>
                      <a:pt x="451" y="893"/>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20" name="Freeform 227"/>
              <p:cNvSpPr>
                <a:spLocks/>
              </p:cNvSpPr>
              <p:nvPr/>
            </p:nvSpPr>
            <p:spPr bwMode="auto">
              <a:xfrm>
                <a:off x="1648248" y="2407646"/>
                <a:ext cx="844876" cy="1034329"/>
              </a:xfrm>
              <a:custGeom>
                <a:avLst/>
                <a:gdLst>
                  <a:gd name="T0" fmla="*/ 2147483647 w 850"/>
                  <a:gd name="T1" fmla="*/ 2147483647 h 1030"/>
                  <a:gd name="T2" fmla="*/ 2147483647 w 850"/>
                  <a:gd name="T3" fmla="*/ 2147483647 h 1030"/>
                  <a:gd name="T4" fmla="*/ 2147483647 w 850"/>
                  <a:gd name="T5" fmla="*/ 2147483647 h 1030"/>
                  <a:gd name="T6" fmla="*/ 2147483647 w 850"/>
                  <a:gd name="T7" fmla="*/ 2147483647 h 1030"/>
                  <a:gd name="T8" fmla="*/ 2147483647 w 850"/>
                  <a:gd name="T9" fmla="*/ 2147483647 h 1030"/>
                  <a:gd name="T10" fmla="*/ 2147483647 w 850"/>
                  <a:gd name="T11" fmla="*/ 2147483647 h 1030"/>
                  <a:gd name="T12" fmla="*/ 2147483647 w 850"/>
                  <a:gd name="T13" fmla="*/ 2147483647 h 1030"/>
                  <a:gd name="T14" fmla="*/ 2147483647 w 850"/>
                  <a:gd name="T15" fmla="*/ 2147483647 h 1030"/>
                  <a:gd name="T16" fmla="*/ 2147483647 w 850"/>
                  <a:gd name="T17" fmla="*/ 2147483647 h 1030"/>
                  <a:gd name="T18" fmla="*/ 2147483647 w 850"/>
                  <a:gd name="T19" fmla="*/ 2147483647 h 1030"/>
                  <a:gd name="T20" fmla="*/ 2147483647 w 850"/>
                  <a:gd name="T21" fmla="*/ 2147483647 h 1030"/>
                  <a:gd name="T22" fmla="*/ 2147483647 w 850"/>
                  <a:gd name="T23" fmla="*/ 2147483647 h 1030"/>
                  <a:gd name="T24" fmla="*/ 2147483647 w 850"/>
                  <a:gd name="T25" fmla="*/ 2147483647 h 1030"/>
                  <a:gd name="T26" fmla="*/ 2147483647 w 850"/>
                  <a:gd name="T27" fmla="*/ 2147483647 h 1030"/>
                  <a:gd name="T28" fmla="*/ 2147483647 w 850"/>
                  <a:gd name="T29" fmla="*/ 2147483647 h 1030"/>
                  <a:gd name="T30" fmla="*/ 2147483647 w 850"/>
                  <a:gd name="T31" fmla="*/ 2147483647 h 1030"/>
                  <a:gd name="T32" fmla="*/ 2147483647 w 850"/>
                  <a:gd name="T33" fmla="*/ 2147483647 h 1030"/>
                  <a:gd name="T34" fmla="*/ 2147483647 w 850"/>
                  <a:gd name="T35" fmla="*/ 2147483647 h 1030"/>
                  <a:gd name="T36" fmla="*/ 2147483647 w 850"/>
                  <a:gd name="T37" fmla="*/ 2147483647 h 1030"/>
                  <a:gd name="T38" fmla="*/ 2147483647 w 850"/>
                  <a:gd name="T39" fmla="*/ 2147483647 h 1030"/>
                  <a:gd name="T40" fmla="*/ 2147483647 w 850"/>
                  <a:gd name="T41" fmla="*/ 2147483647 h 1030"/>
                  <a:gd name="T42" fmla="*/ 2147483647 w 850"/>
                  <a:gd name="T43" fmla="*/ 2147483647 h 1030"/>
                  <a:gd name="T44" fmla="*/ 2147483647 w 850"/>
                  <a:gd name="T45" fmla="*/ 2147483647 h 1030"/>
                  <a:gd name="T46" fmla="*/ 2147483647 w 850"/>
                  <a:gd name="T47" fmla="*/ 2147483647 h 1030"/>
                  <a:gd name="T48" fmla="*/ 2147483647 w 850"/>
                  <a:gd name="T49" fmla="*/ 2147483647 h 1030"/>
                  <a:gd name="T50" fmla="*/ 2147483647 w 850"/>
                  <a:gd name="T51" fmla="*/ 2147483647 h 1030"/>
                  <a:gd name="T52" fmla="*/ 2147483647 w 850"/>
                  <a:gd name="T53" fmla="*/ 2147483647 h 1030"/>
                  <a:gd name="T54" fmla="*/ 2147483647 w 850"/>
                  <a:gd name="T55" fmla="*/ 2147483647 h 1030"/>
                  <a:gd name="T56" fmla="*/ 2147483647 w 850"/>
                  <a:gd name="T57" fmla="*/ 2147483647 h 1030"/>
                  <a:gd name="T58" fmla="*/ 2147483647 w 850"/>
                  <a:gd name="T59" fmla="*/ 2147483647 h 1030"/>
                  <a:gd name="T60" fmla="*/ 2147483647 w 850"/>
                  <a:gd name="T61" fmla="*/ 2147483647 h 1030"/>
                  <a:gd name="T62" fmla="*/ 2147483647 w 850"/>
                  <a:gd name="T63" fmla="*/ 2147483647 h 1030"/>
                  <a:gd name="T64" fmla="*/ 2147483647 w 850"/>
                  <a:gd name="T65" fmla="*/ 2147483647 h 1030"/>
                  <a:gd name="T66" fmla="*/ 2147483647 w 850"/>
                  <a:gd name="T67" fmla="*/ 2147483647 h 1030"/>
                  <a:gd name="T68" fmla="*/ 2147483647 w 850"/>
                  <a:gd name="T69" fmla="*/ 2147483647 h 1030"/>
                  <a:gd name="T70" fmla="*/ 2147483647 w 850"/>
                  <a:gd name="T71" fmla="*/ 2147483647 h 1030"/>
                  <a:gd name="T72" fmla="*/ 2147483647 w 850"/>
                  <a:gd name="T73" fmla="*/ 2147483647 h 1030"/>
                  <a:gd name="T74" fmla="*/ 2147483647 w 850"/>
                  <a:gd name="T75" fmla="*/ 2147483647 h 1030"/>
                  <a:gd name="T76" fmla="*/ 2147483647 w 850"/>
                  <a:gd name="T77" fmla="*/ 2147483647 h 1030"/>
                  <a:gd name="T78" fmla="*/ 2147483647 w 850"/>
                  <a:gd name="T79" fmla="*/ 2147483647 h 1030"/>
                  <a:gd name="T80" fmla="*/ 2147483647 w 850"/>
                  <a:gd name="T81" fmla="*/ 2147483647 h 1030"/>
                  <a:gd name="T82" fmla="*/ 2147483647 w 850"/>
                  <a:gd name="T83" fmla="*/ 2147483647 h 1030"/>
                  <a:gd name="T84" fmla="*/ 2147483647 w 850"/>
                  <a:gd name="T85" fmla="*/ 2147483647 h 1030"/>
                  <a:gd name="T86" fmla="*/ 2147483647 w 850"/>
                  <a:gd name="T87" fmla="*/ 0 h 1030"/>
                  <a:gd name="T88" fmla="*/ 2147483647 w 850"/>
                  <a:gd name="T89" fmla="*/ 2147483647 h 1030"/>
                  <a:gd name="T90" fmla="*/ 2147483647 w 850"/>
                  <a:gd name="T91" fmla="*/ 2147483647 h 1030"/>
                  <a:gd name="T92" fmla="*/ 2147483647 w 850"/>
                  <a:gd name="T93" fmla="*/ 2147483647 h 1030"/>
                  <a:gd name="T94" fmla="*/ 2147483647 w 850"/>
                  <a:gd name="T95" fmla="*/ 2147483647 h 1030"/>
                  <a:gd name="T96" fmla="*/ 2147483647 w 850"/>
                  <a:gd name="T97" fmla="*/ 2147483647 h 1030"/>
                  <a:gd name="T98" fmla="*/ 2147483647 w 850"/>
                  <a:gd name="T99" fmla="*/ 2147483647 h 1030"/>
                  <a:gd name="T100" fmla="*/ 2147483647 w 850"/>
                  <a:gd name="T101" fmla="*/ 2147483647 h 1030"/>
                  <a:gd name="T102" fmla="*/ 2147483647 w 850"/>
                  <a:gd name="T103" fmla="*/ 2147483647 h 1030"/>
                  <a:gd name="T104" fmla="*/ 2147483647 w 850"/>
                  <a:gd name="T105" fmla="*/ 2147483647 h 1030"/>
                  <a:gd name="T106" fmla="*/ 2147483647 w 850"/>
                  <a:gd name="T107" fmla="*/ 2147483647 h 1030"/>
                  <a:gd name="T108" fmla="*/ 2147483647 w 850"/>
                  <a:gd name="T109" fmla="*/ 2147483647 h 10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0"/>
                  <a:gd name="T166" fmla="*/ 0 h 1030"/>
                  <a:gd name="T167" fmla="*/ 850 w 850"/>
                  <a:gd name="T168" fmla="*/ 1030 h 10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0" h="1030">
                    <a:moveTo>
                      <a:pt x="769" y="879"/>
                    </a:moveTo>
                    <a:lnTo>
                      <a:pt x="766" y="875"/>
                    </a:lnTo>
                    <a:lnTo>
                      <a:pt x="746" y="871"/>
                    </a:lnTo>
                    <a:lnTo>
                      <a:pt x="731" y="869"/>
                    </a:lnTo>
                    <a:lnTo>
                      <a:pt x="721" y="865"/>
                    </a:lnTo>
                    <a:lnTo>
                      <a:pt x="712" y="862"/>
                    </a:lnTo>
                    <a:lnTo>
                      <a:pt x="702" y="865"/>
                    </a:lnTo>
                    <a:lnTo>
                      <a:pt x="698" y="865"/>
                    </a:lnTo>
                    <a:lnTo>
                      <a:pt x="687" y="865"/>
                    </a:lnTo>
                    <a:lnTo>
                      <a:pt x="677" y="871"/>
                    </a:lnTo>
                    <a:lnTo>
                      <a:pt x="673" y="877"/>
                    </a:lnTo>
                    <a:lnTo>
                      <a:pt x="670" y="885"/>
                    </a:lnTo>
                    <a:lnTo>
                      <a:pt x="654" y="906"/>
                    </a:lnTo>
                    <a:lnTo>
                      <a:pt x="647" y="917"/>
                    </a:lnTo>
                    <a:lnTo>
                      <a:pt x="639" y="925"/>
                    </a:lnTo>
                    <a:lnTo>
                      <a:pt x="629" y="927"/>
                    </a:lnTo>
                    <a:lnTo>
                      <a:pt x="625" y="925"/>
                    </a:lnTo>
                    <a:lnTo>
                      <a:pt x="622" y="917"/>
                    </a:lnTo>
                    <a:lnTo>
                      <a:pt x="616" y="910"/>
                    </a:lnTo>
                    <a:lnTo>
                      <a:pt x="608" y="904"/>
                    </a:lnTo>
                    <a:lnTo>
                      <a:pt x="600" y="900"/>
                    </a:lnTo>
                    <a:lnTo>
                      <a:pt x="593" y="898"/>
                    </a:lnTo>
                    <a:lnTo>
                      <a:pt x="585" y="900"/>
                    </a:lnTo>
                    <a:lnTo>
                      <a:pt x="581" y="904"/>
                    </a:lnTo>
                    <a:lnTo>
                      <a:pt x="574" y="908"/>
                    </a:lnTo>
                    <a:lnTo>
                      <a:pt x="568" y="910"/>
                    </a:lnTo>
                    <a:lnTo>
                      <a:pt x="562" y="906"/>
                    </a:lnTo>
                    <a:lnTo>
                      <a:pt x="558" y="900"/>
                    </a:lnTo>
                    <a:lnTo>
                      <a:pt x="551" y="898"/>
                    </a:lnTo>
                    <a:lnTo>
                      <a:pt x="543" y="898"/>
                    </a:lnTo>
                    <a:lnTo>
                      <a:pt x="539" y="900"/>
                    </a:lnTo>
                    <a:lnTo>
                      <a:pt x="535" y="904"/>
                    </a:lnTo>
                    <a:lnTo>
                      <a:pt x="531" y="908"/>
                    </a:lnTo>
                    <a:lnTo>
                      <a:pt x="529" y="910"/>
                    </a:lnTo>
                    <a:lnTo>
                      <a:pt x="524" y="908"/>
                    </a:lnTo>
                    <a:lnTo>
                      <a:pt x="516" y="906"/>
                    </a:lnTo>
                    <a:lnTo>
                      <a:pt x="510" y="904"/>
                    </a:lnTo>
                    <a:lnTo>
                      <a:pt x="506" y="898"/>
                    </a:lnTo>
                    <a:lnTo>
                      <a:pt x="505" y="898"/>
                    </a:lnTo>
                    <a:lnTo>
                      <a:pt x="501" y="896"/>
                    </a:lnTo>
                    <a:lnTo>
                      <a:pt x="495" y="888"/>
                    </a:lnTo>
                    <a:lnTo>
                      <a:pt x="489" y="883"/>
                    </a:lnTo>
                    <a:lnTo>
                      <a:pt x="487" y="877"/>
                    </a:lnTo>
                    <a:lnTo>
                      <a:pt x="480" y="871"/>
                    </a:lnTo>
                    <a:lnTo>
                      <a:pt x="474" y="871"/>
                    </a:lnTo>
                    <a:lnTo>
                      <a:pt x="470" y="871"/>
                    </a:lnTo>
                    <a:lnTo>
                      <a:pt x="466" y="869"/>
                    </a:lnTo>
                    <a:lnTo>
                      <a:pt x="460" y="867"/>
                    </a:lnTo>
                    <a:lnTo>
                      <a:pt x="455" y="863"/>
                    </a:lnTo>
                    <a:lnTo>
                      <a:pt x="453" y="863"/>
                    </a:lnTo>
                    <a:lnTo>
                      <a:pt x="449" y="860"/>
                    </a:lnTo>
                    <a:lnTo>
                      <a:pt x="445" y="856"/>
                    </a:lnTo>
                    <a:lnTo>
                      <a:pt x="441" y="850"/>
                    </a:lnTo>
                    <a:lnTo>
                      <a:pt x="437" y="844"/>
                    </a:lnTo>
                    <a:lnTo>
                      <a:pt x="434" y="840"/>
                    </a:lnTo>
                    <a:lnTo>
                      <a:pt x="428" y="840"/>
                    </a:lnTo>
                    <a:lnTo>
                      <a:pt x="422" y="842"/>
                    </a:lnTo>
                    <a:lnTo>
                      <a:pt x="420" y="848"/>
                    </a:lnTo>
                    <a:lnTo>
                      <a:pt x="418" y="854"/>
                    </a:lnTo>
                    <a:lnTo>
                      <a:pt x="418" y="856"/>
                    </a:lnTo>
                    <a:lnTo>
                      <a:pt x="414" y="858"/>
                    </a:lnTo>
                    <a:lnTo>
                      <a:pt x="411" y="858"/>
                    </a:lnTo>
                    <a:lnTo>
                      <a:pt x="411" y="856"/>
                    </a:lnTo>
                    <a:lnTo>
                      <a:pt x="411" y="852"/>
                    </a:lnTo>
                    <a:lnTo>
                      <a:pt x="409" y="850"/>
                    </a:lnTo>
                    <a:lnTo>
                      <a:pt x="405" y="856"/>
                    </a:lnTo>
                    <a:lnTo>
                      <a:pt x="401" y="863"/>
                    </a:lnTo>
                    <a:lnTo>
                      <a:pt x="395" y="869"/>
                    </a:lnTo>
                    <a:lnTo>
                      <a:pt x="391" y="873"/>
                    </a:lnTo>
                    <a:lnTo>
                      <a:pt x="391" y="883"/>
                    </a:lnTo>
                    <a:lnTo>
                      <a:pt x="393" y="888"/>
                    </a:lnTo>
                    <a:lnTo>
                      <a:pt x="393" y="896"/>
                    </a:lnTo>
                    <a:lnTo>
                      <a:pt x="393" y="900"/>
                    </a:lnTo>
                    <a:lnTo>
                      <a:pt x="391" y="908"/>
                    </a:lnTo>
                    <a:lnTo>
                      <a:pt x="386" y="910"/>
                    </a:lnTo>
                    <a:lnTo>
                      <a:pt x="378" y="911"/>
                    </a:lnTo>
                    <a:lnTo>
                      <a:pt x="372" y="913"/>
                    </a:lnTo>
                    <a:lnTo>
                      <a:pt x="364" y="911"/>
                    </a:lnTo>
                    <a:lnTo>
                      <a:pt x="357" y="913"/>
                    </a:lnTo>
                    <a:lnTo>
                      <a:pt x="355" y="917"/>
                    </a:lnTo>
                    <a:lnTo>
                      <a:pt x="357" y="921"/>
                    </a:lnTo>
                    <a:lnTo>
                      <a:pt x="357" y="923"/>
                    </a:lnTo>
                    <a:lnTo>
                      <a:pt x="357" y="925"/>
                    </a:lnTo>
                    <a:lnTo>
                      <a:pt x="359" y="933"/>
                    </a:lnTo>
                    <a:lnTo>
                      <a:pt x="361" y="940"/>
                    </a:lnTo>
                    <a:lnTo>
                      <a:pt x="363" y="944"/>
                    </a:lnTo>
                    <a:lnTo>
                      <a:pt x="361" y="950"/>
                    </a:lnTo>
                    <a:lnTo>
                      <a:pt x="357" y="956"/>
                    </a:lnTo>
                    <a:lnTo>
                      <a:pt x="353" y="961"/>
                    </a:lnTo>
                    <a:lnTo>
                      <a:pt x="347" y="965"/>
                    </a:lnTo>
                    <a:lnTo>
                      <a:pt x="345" y="971"/>
                    </a:lnTo>
                    <a:lnTo>
                      <a:pt x="343" y="984"/>
                    </a:lnTo>
                    <a:lnTo>
                      <a:pt x="341" y="994"/>
                    </a:lnTo>
                    <a:lnTo>
                      <a:pt x="341" y="1004"/>
                    </a:lnTo>
                    <a:lnTo>
                      <a:pt x="341" y="1013"/>
                    </a:lnTo>
                    <a:lnTo>
                      <a:pt x="336" y="1019"/>
                    </a:lnTo>
                    <a:lnTo>
                      <a:pt x="332" y="1021"/>
                    </a:lnTo>
                    <a:lnTo>
                      <a:pt x="326" y="1023"/>
                    </a:lnTo>
                    <a:lnTo>
                      <a:pt x="320" y="1025"/>
                    </a:lnTo>
                    <a:lnTo>
                      <a:pt x="311" y="1029"/>
                    </a:lnTo>
                    <a:lnTo>
                      <a:pt x="301" y="1030"/>
                    </a:lnTo>
                    <a:lnTo>
                      <a:pt x="295" y="1027"/>
                    </a:lnTo>
                    <a:lnTo>
                      <a:pt x="286" y="1029"/>
                    </a:lnTo>
                    <a:lnTo>
                      <a:pt x="276" y="1029"/>
                    </a:lnTo>
                    <a:lnTo>
                      <a:pt x="265" y="1027"/>
                    </a:lnTo>
                    <a:lnTo>
                      <a:pt x="261" y="1027"/>
                    </a:lnTo>
                    <a:lnTo>
                      <a:pt x="261" y="1015"/>
                    </a:lnTo>
                    <a:lnTo>
                      <a:pt x="255" y="1006"/>
                    </a:lnTo>
                    <a:lnTo>
                      <a:pt x="247" y="996"/>
                    </a:lnTo>
                    <a:lnTo>
                      <a:pt x="244" y="990"/>
                    </a:lnTo>
                    <a:lnTo>
                      <a:pt x="240" y="986"/>
                    </a:lnTo>
                    <a:lnTo>
                      <a:pt x="236" y="984"/>
                    </a:lnTo>
                    <a:lnTo>
                      <a:pt x="230" y="982"/>
                    </a:lnTo>
                    <a:lnTo>
                      <a:pt x="230" y="977"/>
                    </a:lnTo>
                    <a:lnTo>
                      <a:pt x="228" y="969"/>
                    </a:lnTo>
                    <a:lnTo>
                      <a:pt x="228" y="959"/>
                    </a:lnTo>
                    <a:lnTo>
                      <a:pt x="224" y="950"/>
                    </a:lnTo>
                    <a:lnTo>
                      <a:pt x="219" y="946"/>
                    </a:lnTo>
                    <a:lnTo>
                      <a:pt x="211" y="946"/>
                    </a:lnTo>
                    <a:lnTo>
                      <a:pt x="203" y="944"/>
                    </a:lnTo>
                    <a:lnTo>
                      <a:pt x="199" y="944"/>
                    </a:lnTo>
                    <a:lnTo>
                      <a:pt x="192" y="942"/>
                    </a:lnTo>
                    <a:lnTo>
                      <a:pt x="182" y="940"/>
                    </a:lnTo>
                    <a:lnTo>
                      <a:pt x="176" y="942"/>
                    </a:lnTo>
                    <a:lnTo>
                      <a:pt x="173" y="938"/>
                    </a:lnTo>
                    <a:lnTo>
                      <a:pt x="169" y="936"/>
                    </a:lnTo>
                    <a:lnTo>
                      <a:pt x="167" y="934"/>
                    </a:lnTo>
                    <a:lnTo>
                      <a:pt x="165" y="931"/>
                    </a:lnTo>
                    <a:lnTo>
                      <a:pt x="163" y="929"/>
                    </a:lnTo>
                    <a:lnTo>
                      <a:pt x="161" y="919"/>
                    </a:lnTo>
                    <a:lnTo>
                      <a:pt x="159" y="910"/>
                    </a:lnTo>
                    <a:lnTo>
                      <a:pt x="159" y="900"/>
                    </a:lnTo>
                    <a:lnTo>
                      <a:pt x="159" y="892"/>
                    </a:lnTo>
                    <a:lnTo>
                      <a:pt x="157" y="881"/>
                    </a:lnTo>
                    <a:lnTo>
                      <a:pt x="155" y="867"/>
                    </a:lnTo>
                    <a:lnTo>
                      <a:pt x="153" y="862"/>
                    </a:lnTo>
                    <a:lnTo>
                      <a:pt x="150" y="854"/>
                    </a:lnTo>
                    <a:lnTo>
                      <a:pt x="146" y="846"/>
                    </a:lnTo>
                    <a:lnTo>
                      <a:pt x="146" y="831"/>
                    </a:lnTo>
                    <a:lnTo>
                      <a:pt x="140" y="823"/>
                    </a:lnTo>
                    <a:lnTo>
                      <a:pt x="140" y="817"/>
                    </a:lnTo>
                    <a:lnTo>
                      <a:pt x="140" y="812"/>
                    </a:lnTo>
                    <a:lnTo>
                      <a:pt x="136" y="806"/>
                    </a:lnTo>
                    <a:lnTo>
                      <a:pt x="134" y="800"/>
                    </a:lnTo>
                    <a:lnTo>
                      <a:pt x="132" y="800"/>
                    </a:lnTo>
                    <a:lnTo>
                      <a:pt x="130" y="800"/>
                    </a:lnTo>
                    <a:lnTo>
                      <a:pt x="126" y="796"/>
                    </a:lnTo>
                    <a:lnTo>
                      <a:pt x="125" y="794"/>
                    </a:lnTo>
                    <a:lnTo>
                      <a:pt x="123" y="794"/>
                    </a:lnTo>
                    <a:lnTo>
                      <a:pt x="121" y="794"/>
                    </a:lnTo>
                    <a:lnTo>
                      <a:pt x="119" y="792"/>
                    </a:lnTo>
                    <a:lnTo>
                      <a:pt x="117" y="791"/>
                    </a:lnTo>
                    <a:lnTo>
                      <a:pt x="115" y="789"/>
                    </a:lnTo>
                    <a:lnTo>
                      <a:pt x="113" y="787"/>
                    </a:lnTo>
                    <a:lnTo>
                      <a:pt x="111" y="785"/>
                    </a:lnTo>
                    <a:lnTo>
                      <a:pt x="107" y="785"/>
                    </a:lnTo>
                    <a:lnTo>
                      <a:pt x="105" y="785"/>
                    </a:lnTo>
                    <a:lnTo>
                      <a:pt x="100" y="787"/>
                    </a:lnTo>
                    <a:lnTo>
                      <a:pt x="98" y="785"/>
                    </a:lnTo>
                    <a:lnTo>
                      <a:pt x="96" y="785"/>
                    </a:lnTo>
                    <a:lnTo>
                      <a:pt x="94" y="783"/>
                    </a:lnTo>
                    <a:lnTo>
                      <a:pt x="92" y="781"/>
                    </a:lnTo>
                    <a:lnTo>
                      <a:pt x="90" y="781"/>
                    </a:lnTo>
                    <a:lnTo>
                      <a:pt x="88" y="783"/>
                    </a:lnTo>
                    <a:lnTo>
                      <a:pt x="86" y="783"/>
                    </a:lnTo>
                    <a:lnTo>
                      <a:pt x="84" y="785"/>
                    </a:lnTo>
                    <a:lnTo>
                      <a:pt x="79" y="789"/>
                    </a:lnTo>
                    <a:lnTo>
                      <a:pt x="71" y="791"/>
                    </a:lnTo>
                    <a:lnTo>
                      <a:pt x="69" y="785"/>
                    </a:lnTo>
                    <a:lnTo>
                      <a:pt x="65" y="783"/>
                    </a:lnTo>
                    <a:lnTo>
                      <a:pt x="61" y="781"/>
                    </a:lnTo>
                    <a:lnTo>
                      <a:pt x="57" y="777"/>
                    </a:lnTo>
                    <a:lnTo>
                      <a:pt x="54" y="769"/>
                    </a:lnTo>
                    <a:lnTo>
                      <a:pt x="50" y="762"/>
                    </a:lnTo>
                    <a:lnTo>
                      <a:pt x="48" y="754"/>
                    </a:lnTo>
                    <a:lnTo>
                      <a:pt x="50" y="744"/>
                    </a:lnTo>
                    <a:lnTo>
                      <a:pt x="52" y="737"/>
                    </a:lnTo>
                    <a:lnTo>
                      <a:pt x="55" y="729"/>
                    </a:lnTo>
                    <a:lnTo>
                      <a:pt x="54" y="723"/>
                    </a:lnTo>
                    <a:lnTo>
                      <a:pt x="52" y="718"/>
                    </a:lnTo>
                    <a:lnTo>
                      <a:pt x="54" y="712"/>
                    </a:lnTo>
                    <a:lnTo>
                      <a:pt x="54" y="706"/>
                    </a:lnTo>
                    <a:lnTo>
                      <a:pt x="50" y="700"/>
                    </a:lnTo>
                    <a:lnTo>
                      <a:pt x="48" y="696"/>
                    </a:lnTo>
                    <a:lnTo>
                      <a:pt x="42" y="691"/>
                    </a:lnTo>
                    <a:lnTo>
                      <a:pt x="40" y="685"/>
                    </a:lnTo>
                    <a:lnTo>
                      <a:pt x="40" y="681"/>
                    </a:lnTo>
                    <a:lnTo>
                      <a:pt x="38" y="675"/>
                    </a:lnTo>
                    <a:lnTo>
                      <a:pt x="38" y="673"/>
                    </a:lnTo>
                    <a:lnTo>
                      <a:pt x="34" y="670"/>
                    </a:lnTo>
                    <a:lnTo>
                      <a:pt x="29" y="662"/>
                    </a:lnTo>
                    <a:lnTo>
                      <a:pt x="25" y="656"/>
                    </a:lnTo>
                    <a:lnTo>
                      <a:pt x="25" y="654"/>
                    </a:lnTo>
                    <a:lnTo>
                      <a:pt x="23" y="645"/>
                    </a:lnTo>
                    <a:lnTo>
                      <a:pt x="15" y="639"/>
                    </a:lnTo>
                    <a:lnTo>
                      <a:pt x="11" y="631"/>
                    </a:lnTo>
                    <a:lnTo>
                      <a:pt x="9" y="625"/>
                    </a:lnTo>
                    <a:lnTo>
                      <a:pt x="8" y="622"/>
                    </a:lnTo>
                    <a:lnTo>
                      <a:pt x="6" y="614"/>
                    </a:lnTo>
                    <a:lnTo>
                      <a:pt x="2" y="602"/>
                    </a:lnTo>
                    <a:lnTo>
                      <a:pt x="0" y="591"/>
                    </a:lnTo>
                    <a:lnTo>
                      <a:pt x="0" y="585"/>
                    </a:lnTo>
                    <a:lnTo>
                      <a:pt x="0" y="581"/>
                    </a:lnTo>
                    <a:lnTo>
                      <a:pt x="6" y="574"/>
                    </a:lnTo>
                    <a:lnTo>
                      <a:pt x="13" y="572"/>
                    </a:lnTo>
                    <a:lnTo>
                      <a:pt x="21" y="576"/>
                    </a:lnTo>
                    <a:lnTo>
                      <a:pt x="31" y="576"/>
                    </a:lnTo>
                    <a:lnTo>
                      <a:pt x="42" y="576"/>
                    </a:lnTo>
                    <a:lnTo>
                      <a:pt x="50" y="577"/>
                    </a:lnTo>
                    <a:lnTo>
                      <a:pt x="57" y="579"/>
                    </a:lnTo>
                    <a:lnTo>
                      <a:pt x="67" y="581"/>
                    </a:lnTo>
                    <a:lnTo>
                      <a:pt x="73" y="579"/>
                    </a:lnTo>
                    <a:lnTo>
                      <a:pt x="79" y="576"/>
                    </a:lnTo>
                    <a:lnTo>
                      <a:pt x="79" y="564"/>
                    </a:lnTo>
                    <a:lnTo>
                      <a:pt x="75" y="554"/>
                    </a:lnTo>
                    <a:lnTo>
                      <a:pt x="75" y="552"/>
                    </a:lnTo>
                    <a:lnTo>
                      <a:pt x="73" y="547"/>
                    </a:lnTo>
                    <a:lnTo>
                      <a:pt x="71" y="539"/>
                    </a:lnTo>
                    <a:lnTo>
                      <a:pt x="71" y="537"/>
                    </a:lnTo>
                    <a:lnTo>
                      <a:pt x="69" y="528"/>
                    </a:lnTo>
                    <a:lnTo>
                      <a:pt x="73" y="520"/>
                    </a:lnTo>
                    <a:lnTo>
                      <a:pt x="77" y="512"/>
                    </a:lnTo>
                    <a:lnTo>
                      <a:pt x="79" y="504"/>
                    </a:lnTo>
                    <a:lnTo>
                      <a:pt x="75" y="497"/>
                    </a:lnTo>
                    <a:lnTo>
                      <a:pt x="75" y="487"/>
                    </a:lnTo>
                    <a:lnTo>
                      <a:pt x="75" y="472"/>
                    </a:lnTo>
                    <a:lnTo>
                      <a:pt x="75" y="456"/>
                    </a:lnTo>
                    <a:lnTo>
                      <a:pt x="75" y="437"/>
                    </a:lnTo>
                    <a:lnTo>
                      <a:pt x="73" y="422"/>
                    </a:lnTo>
                    <a:lnTo>
                      <a:pt x="71" y="418"/>
                    </a:lnTo>
                    <a:lnTo>
                      <a:pt x="71" y="416"/>
                    </a:lnTo>
                    <a:lnTo>
                      <a:pt x="71" y="401"/>
                    </a:lnTo>
                    <a:lnTo>
                      <a:pt x="73" y="395"/>
                    </a:lnTo>
                    <a:lnTo>
                      <a:pt x="79" y="395"/>
                    </a:lnTo>
                    <a:lnTo>
                      <a:pt x="88" y="397"/>
                    </a:lnTo>
                    <a:lnTo>
                      <a:pt x="90" y="391"/>
                    </a:lnTo>
                    <a:lnTo>
                      <a:pt x="90" y="380"/>
                    </a:lnTo>
                    <a:lnTo>
                      <a:pt x="94" y="368"/>
                    </a:lnTo>
                    <a:lnTo>
                      <a:pt x="94" y="359"/>
                    </a:lnTo>
                    <a:lnTo>
                      <a:pt x="94" y="343"/>
                    </a:lnTo>
                    <a:lnTo>
                      <a:pt x="96" y="324"/>
                    </a:lnTo>
                    <a:lnTo>
                      <a:pt x="96" y="309"/>
                    </a:lnTo>
                    <a:lnTo>
                      <a:pt x="96" y="305"/>
                    </a:lnTo>
                    <a:lnTo>
                      <a:pt x="98" y="299"/>
                    </a:lnTo>
                    <a:lnTo>
                      <a:pt x="98" y="293"/>
                    </a:lnTo>
                    <a:lnTo>
                      <a:pt x="98" y="291"/>
                    </a:lnTo>
                    <a:lnTo>
                      <a:pt x="102" y="280"/>
                    </a:lnTo>
                    <a:lnTo>
                      <a:pt x="100" y="268"/>
                    </a:lnTo>
                    <a:lnTo>
                      <a:pt x="98" y="257"/>
                    </a:lnTo>
                    <a:lnTo>
                      <a:pt x="98" y="249"/>
                    </a:lnTo>
                    <a:lnTo>
                      <a:pt x="96" y="236"/>
                    </a:lnTo>
                    <a:lnTo>
                      <a:pt x="94" y="230"/>
                    </a:lnTo>
                    <a:lnTo>
                      <a:pt x="94" y="226"/>
                    </a:lnTo>
                    <a:lnTo>
                      <a:pt x="90" y="220"/>
                    </a:lnTo>
                    <a:lnTo>
                      <a:pt x="84" y="199"/>
                    </a:lnTo>
                    <a:lnTo>
                      <a:pt x="80" y="159"/>
                    </a:lnTo>
                    <a:lnTo>
                      <a:pt x="77" y="140"/>
                    </a:lnTo>
                    <a:lnTo>
                      <a:pt x="77" y="121"/>
                    </a:lnTo>
                    <a:lnTo>
                      <a:pt x="77" y="117"/>
                    </a:lnTo>
                    <a:lnTo>
                      <a:pt x="75" y="97"/>
                    </a:lnTo>
                    <a:lnTo>
                      <a:pt x="65" y="94"/>
                    </a:lnTo>
                    <a:lnTo>
                      <a:pt x="77" y="80"/>
                    </a:lnTo>
                    <a:lnTo>
                      <a:pt x="146" y="84"/>
                    </a:lnTo>
                    <a:lnTo>
                      <a:pt x="155" y="0"/>
                    </a:lnTo>
                    <a:lnTo>
                      <a:pt x="340" y="7"/>
                    </a:lnTo>
                    <a:lnTo>
                      <a:pt x="411" y="9"/>
                    </a:lnTo>
                    <a:lnTo>
                      <a:pt x="422" y="28"/>
                    </a:lnTo>
                    <a:lnTo>
                      <a:pt x="422" y="42"/>
                    </a:lnTo>
                    <a:lnTo>
                      <a:pt x="437" y="53"/>
                    </a:lnTo>
                    <a:lnTo>
                      <a:pt x="441" y="69"/>
                    </a:lnTo>
                    <a:lnTo>
                      <a:pt x="443" y="76"/>
                    </a:lnTo>
                    <a:lnTo>
                      <a:pt x="453" y="92"/>
                    </a:lnTo>
                    <a:lnTo>
                      <a:pt x="468" y="97"/>
                    </a:lnTo>
                    <a:lnTo>
                      <a:pt x="480" y="103"/>
                    </a:lnTo>
                    <a:lnTo>
                      <a:pt x="485" y="111"/>
                    </a:lnTo>
                    <a:lnTo>
                      <a:pt x="489" y="117"/>
                    </a:lnTo>
                    <a:lnTo>
                      <a:pt x="510" y="138"/>
                    </a:lnTo>
                    <a:lnTo>
                      <a:pt x="518" y="142"/>
                    </a:lnTo>
                    <a:lnTo>
                      <a:pt x="529" y="161"/>
                    </a:lnTo>
                    <a:lnTo>
                      <a:pt x="539" y="170"/>
                    </a:lnTo>
                    <a:lnTo>
                      <a:pt x="549" y="180"/>
                    </a:lnTo>
                    <a:lnTo>
                      <a:pt x="551" y="188"/>
                    </a:lnTo>
                    <a:lnTo>
                      <a:pt x="568" y="188"/>
                    </a:lnTo>
                    <a:lnTo>
                      <a:pt x="579" y="197"/>
                    </a:lnTo>
                    <a:lnTo>
                      <a:pt x="589" y="220"/>
                    </a:lnTo>
                    <a:lnTo>
                      <a:pt x="616" y="236"/>
                    </a:lnTo>
                    <a:lnTo>
                      <a:pt x="616" y="240"/>
                    </a:lnTo>
                    <a:lnTo>
                      <a:pt x="618" y="255"/>
                    </a:lnTo>
                    <a:lnTo>
                      <a:pt x="618" y="266"/>
                    </a:lnTo>
                    <a:lnTo>
                      <a:pt x="635" y="280"/>
                    </a:lnTo>
                    <a:lnTo>
                      <a:pt x="645" y="301"/>
                    </a:lnTo>
                    <a:lnTo>
                      <a:pt x="641" y="324"/>
                    </a:lnTo>
                    <a:lnTo>
                      <a:pt x="641" y="339"/>
                    </a:lnTo>
                    <a:lnTo>
                      <a:pt x="641" y="349"/>
                    </a:lnTo>
                    <a:lnTo>
                      <a:pt x="652" y="359"/>
                    </a:lnTo>
                    <a:lnTo>
                      <a:pt x="656" y="384"/>
                    </a:lnTo>
                    <a:lnTo>
                      <a:pt x="668" y="389"/>
                    </a:lnTo>
                    <a:lnTo>
                      <a:pt x="683" y="399"/>
                    </a:lnTo>
                    <a:lnTo>
                      <a:pt x="702" y="414"/>
                    </a:lnTo>
                    <a:lnTo>
                      <a:pt x="712" y="424"/>
                    </a:lnTo>
                    <a:lnTo>
                      <a:pt x="725" y="435"/>
                    </a:lnTo>
                    <a:lnTo>
                      <a:pt x="729" y="449"/>
                    </a:lnTo>
                    <a:lnTo>
                      <a:pt x="756" y="456"/>
                    </a:lnTo>
                    <a:lnTo>
                      <a:pt x="762" y="458"/>
                    </a:lnTo>
                    <a:lnTo>
                      <a:pt x="767" y="468"/>
                    </a:lnTo>
                    <a:lnTo>
                      <a:pt x="781" y="478"/>
                    </a:lnTo>
                    <a:lnTo>
                      <a:pt x="785" y="480"/>
                    </a:lnTo>
                    <a:lnTo>
                      <a:pt x="814" y="495"/>
                    </a:lnTo>
                    <a:lnTo>
                      <a:pt x="825" y="495"/>
                    </a:lnTo>
                    <a:lnTo>
                      <a:pt x="831" y="503"/>
                    </a:lnTo>
                    <a:lnTo>
                      <a:pt x="850" y="504"/>
                    </a:lnTo>
                    <a:lnTo>
                      <a:pt x="844" y="514"/>
                    </a:lnTo>
                    <a:lnTo>
                      <a:pt x="837" y="528"/>
                    </a:lnTo>
                    <a:lnTo>
                      <a:pt x="829" y="539"/>
                    </a:lnTo>
                    <a:lnTo>
                      <a:pt x="823" y="547"/>
                    </a:lnTo>
                    <a:lnTo>
                      <a:pt x="815" y="556"/>
                    </a:lnTo>
                    <a:lnTo>
                      <a:pt x="806" y="572"/>
                    </a:lnTo>
                    <a:lnTo>
                      <a:pt x="798" y="583"/>
                    </a:lnTo>
                    <a:lnTo>
                      <a:pt x="796" y="587"/>
                    </a:lnTo>
                    <a:lnTo>
                      <a:pt x="781" y="610"/>
                    </a:lnTo>
                    <a:lnTo>
                      <a:pt x="766" y="635"/>
                    </a:lnTo>
                    <a:lnTo>
                      <a:pt x="746" y="662"/>
                    </a:lnTo>
                    <a:lnTo>
                      <a:pt x="731" y="685"/>
                    </a:lnTo>
                    <a:lnTo>
                      <a:pt x="735" y="704"/>
                    </a:lnTo>
                    <a:lnTo>
                      <a:pt x="737" y="712"/>
                    </a:lnTo>
                    <a:lnTo>
                      <a:pt x="739" y="723"/>
                    </a:lnTo>
                    <a:lnTo>
                      <a:pt x="746" y="767"/>
                    </a:lnTo>
                    <a:lnTo>
                      <a:pt x="754" y="808"/>
                    </a:lnTo>
                    <a:lnTo>
                      <a:pt x="762" y="840"/>
                    </a:lnTo>
                    <a:lnTo>
                      <a:pt x="766" y="860"/>
                    </a:lnTo>
                    <a:lnTo>
                      <a:pt x="766" y="862"/>
                    </a:lnTo>
                    <a:lnTo>
                      <a:pt x="766" y="873"/>
                    </a:lnTo>
                    <a:lnTo>
                      <a:pt x="769" y="879"/>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21" name="Freeform 228"/>
              <p:cNvSpPr>
                <a:spLocks/>
              </p:cNvSpPr>
              <p:nvPr/>
            </p:nvSpPr>
            <p:spPr bwMode="auto">
              <a:xfrm>
                <a:off x="2628738" y="4631665"/>
                <a:ext cx="646879" cy="419890"/>
              </a:xfrm>
              <a:custGeom>
                <a:avLst/>
                <a:gdLst>
                  <a:gd name="T0" fmla="*/ 2147483647 w 653"/>
                  <a:gd name="T1" fmla="*/ 2147483647 h 418"/>
                  <a:gd name="T2" fmla="*/ 2147483647 w 653"/>
                  <a:gd name="T3" fmla="*/ 2147483647 h 418"/>
                  <a:gd name="T4" fmla="*/ 2147483647 w 653"/>
                  <a:gd name="T5" fmla="*/ 2147483647 h 418"/>
                  <a:gd name="T6" fmla="*/ 2147483647 w 653"/>
                  <a:gd name="T7" fmla="*/ 2147483647 h 418"/>
                  <a:gd name="T8" fmla="*/ 2147483647 w 653"/>
                  <a:gd name="T9" fmla="*/ 2147483647 h 418"/>
                  <a:gd name="T10" fmla="*/ 2147483647 w 653"/>
                  <a:gd name="T11" fmla="*/ 2147483647 h 418"/>
                  <a:gd name="T12" fmla="*/ 2147483647 w 653"/>
                  <a:gd name="T13" fmla="*/ 2147483647 h 418"/>
                  <a:gd name="T14" fmla="*/ 2147483647 w 653"/>
                  <a:gd name="T15" fmla="*/ 2147483647 h 418"/>
                  <a:gd name="T16" fmla="*/ 2147483647 w 653"/>
                  <a:gd name="T17" fmla="*/ 2147483647 h 418"/>
                  <a:gd name="T18" fmla="*/ 2147483647 w 653"/>
                  <a:gd name="T19" fmla="*/ 2147483647 h 418"/>
                  <a:gd name="T20" fmla="*/ 2147483647 w 653"/>
                  <a:gd name="T21" fmla="*/ 2147483647 h 418"/>
                  <a:gd name="T22" fmla="*/ 2147483647 w 653"/>
                  <a:gd name="T23" fmla="*/ 2147483647 h 418"/>
                  <a:gd name="T24" fmla="*/ 2147483647 w 653"/>
                  <a:gd name="T25" fmla="*/ 2147483647 h 418"/>
                  <a:gd name="T26" fmla="*/ 2147483647 w 653"/>
                  <a:gd name="T27" fmla="*/ 2147483647 h 418"/>
                  <a:gd name="T28" fmla="*/ 2147483647 w 653"/>
                  <a:gd name="T29" fmla="*/ 2147483647 h 418"/>
                  <a:gd name="T30" fmla="*/ 2147483647 w 653"/>
                  <a:gd name="T31" fmla="*/ 2147483647 h 418"/>
                  <a:gd name="T32" fmla="*/ 2147483647 w 653"/>
                  <a:gd name="T33" fmla="*/ 2147483647 h 418"/>
                  <a:gd name="T34" fmla="*/ 2147483647 w 653"/>
                  <a:gd name="T35" fmla="*/ 2147483647 h 418"/>
                  <a:gd name="T36" fmla="*/ 2147483647 w 653"/>
                  <a:gd name="T37" fmla="*/ 2147483647 h 418"/>
                  <a:gd name="T38" fmla="*/ 2147483647 w 653"/>
                  <a:gd name="T39" fmla="*/ 2147483647 h 418"/>
                  <a:gd name="T40" fmla="*/ 2147483647 w 653"/>
                  <a:gd name="T41" fmla="*/ 2147483647 h 418"/>
                  <a:gd name="T42" fmla="*/ 2147483647 w 653"/>
                  <a:gd name="T43" fmla="*/ 2147483647 h 418"/>
                  <a:gd name="T44" fmla="*/ 2147483647 w 653"/>
                  <a:gd name="T45" fmla="*/ 2147483647 h 418"/>
                  <a:gd name="T46" fmla="*/ 2147483647 w 653"/>
                  <a:gd name="T47" fmla="*/ 2147483647 h 418"/>
                  <a:gd name="T48" fmla="*/ 0 w 653"/>
                  <a:gd name="T49" fmla="*/ 2147483647 h 418"/>
                  <a:gd name="T50" fmla="*/ 2147483647 w 653"/>
                  <a:gd name="T51" fmla="*/ 2147483647 h 418"/>
                  <a:gd name="T52" fmla="*/ 2147483647 w 653"/>
                  <a:gd name="T53" fmla="*/ 2147483647 h 418"/>
                  <a:gd name="T54" fmla="*/ 2147483647 w 653"/>
                  <a:gd name="T55" fmla="*/ 2147483647 h 418"/>
                  <a:gd name="T56" fmla="*/ 2147483647 w 653"/>
                  <a:gd name="T57" fmla="*/ 2147483647 h 418"/>
                  <a:gd name="T58" fmla="*/ 2147483647 w 653"/>
                  <a:gd name="T59" fmla="*/ 2147483647 h 418"/>
                  <a:gd name="T60" fmla="*/ 2147483647 w 653"/>
                  <a:gd name="T61" fmla="*/ 2147483647 h 418"/>
                  <a:gd name="T62" fmla="*/ 2147483647 w 653"/>
                  <a:gd name="T63" fmla="*/ 2147483647 h 418"/>
                  <a:gd name="T64" fmla="*/ 2147483647 w 653"/>
                  <a:gd name="T65" fmla="*/ 2147483647 h 418"/>
                  <a:gd name="T66" fmla="*/ 2147483647 w 653"/>
                  <a:gd name="T67" fmla="*/ 2147483647 h 418"/>
                  <a:gd name="T68" fmla="*/ 2147483647 w 653"/>
                  <a:gd name="T69" fmla="*/ 2147483647 h 418"/>
                  <a:gd name="T70" fmla="*/ 2147483647 w 653"/>
                  <a:gd name="T71" fmla="*/ 2147483647 h 418"/>
                  <a:gd name="T72" fmla="*/ 2147483647 w 653"/>
                  <a:gd name="T73" fmla="*/ 2147483647 h 418"/>
                  <a:gd name="T74" fmla="*/ 2147483647 w 653"/>
                  <a:gd name="T75" fmla="*/ 2147483647 h 418"/>
                  <a:gd name="T76" fmla="*/ 2147483647 w 653"/>
                  <a:gd name="T77" fmla="*/ 2147483647 h 418"/>
                  <a:gd name="T78" fmla="*/ 2147483647 w 653"/>
                  <a:gd name="T79" fmla="*/ 2147483647 h 418"/>
                  <a:gd name="T80" fmla="*/ 2147483647 w 653"/>
                  <a:gd name="T81" fmla="*/ 2147483647 h 418"/>
                  <a:gd name="T82" fmla="*/ 2147483647 w 653"/>
                  <a:gd name="T83" fmla="*/ 2147483647 h 418"/>
                  <a:gd name="T84" fmla="*/ 2147483647 w 653"/>
                  <a:gd name="T85" fmla="*/ 2147483647 h 418"/>
                  <a:gd name="T86" fmla="*/ 2147483647 w 653"/>
                  <a:gd name="T87" fmla="*/ 2147483647 h 418"/>
                  <a:gd name="T88" fmla="*/ 2147483647 w 653"/>
                  <a:gd name="T89" fmla="*/ 2147483647 h 418"/>
                  <a:gd name="T90" fmla="*/ 2147483647 w 653"/>
                  <a:gd name="T91" fmla="*/ 2147483647 h 418"/>
                  <a:gd name="T92" fmla="*/ 2147483647 w 653"/>
                  <a:gd name="T93" fmla="*/ 2147483647 h 418"/>
                  <a:gd name="T94" fmla="*/ 2147483647 w 653"/>
                  <a:gd name="T95" fmla="*/ 2147483647 h 418"/>
                  <a:gd name="T96" fmla="*/ 2147483647 w 653"/>
                  <a:gd name="T97" fmla="*/ 2147483647 h 418"/>
                  <a:gd name="T98" fmla="*/ 2147483647 w 653"/>
                  <a:gd name="T99" fmla="*/ 2147483647 h 418"/>
                  <a:gd name="T100" fmla="*/ 2147483647 w 653"/>
                  <a:gd name="T101" fmla="*/ 2147483647 h 418"/>
                  <a:gd name="T102" fmla="*/ 2147483647 w 653"/>
                  <a:gd name="T103" fmla="*/ 2147483647 h 418"/>
                  <a:gd name="T104" fmla="*/ 2147483647 w 653"/>
                  <a:gd name="T105" fmla="*/ 2147483647 h 418"/>
                  <a:gd name="T106" fmla="*/ 2147483647 w 653"/>
                  <a:gd name="T107" fmla="*/ 2147483647 h 418"/>
                  <a:gd name="T108" fmla="*/ 2147483647 w 653"/>
                  <a:gd name="T109" fmla="*/ 2147483647 h 418"/>
                  <a:gd name="T110" fmla="*/ 2147483647 w 653"/>
                  <a:gd name="T111" fmla="*/ 2147483647 h 418"/>
                  <a:gd name="T112" fmla="*/ 2147483647 w 653"/>
                  <a:gd name="T113" fmla="*/ 2147483647 h 418"/>
                  <a:gd name="T114" fmla="*/ 2147483647 w 653"/>
                  <a:gd name="T115" fmla="*/ 2147483647 h 418"/>
                  <a:gd name="T116" fmla="*/ 2147483647 w 653"/>
                  <a:gd name="T117" fmla="*/ 2147483647 h 418"/>
                  <a:gd name="T118" fmla="*/ 2147483647 w 653"/>
                  <a:gd name="T119" fmla="*/ 2147483647 h 418"/>
                  <a:gd name="T120" fmla="*/ 2147483647 w 653"/>
                  <a:gd name="T121" fmla="*/ 2147483647 h 418"/>
                  <a:gd name="T122" fmla="*/ 2147483647 w 653"/>
                  <a:gd name="T123" fmla="*/ 2147483647 h 418"/>
                  <a:gd name="T124" fmla="*/ 2147483647 w 653"/>
                  <a:gd name="T125" fmla="*/ 2147483647 h 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3"/>
                  <a:gd name="T190" fmla="*/ 0 h 418"/>
                  <a:gd name="T191" fmla="*/ 653 w 653"/>
                  <a:gd name="T192" fmla="*/ 418 h 4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3" h="418">
                    <a:moveTo>
                      <a:pt x="614" y="267"/>
                    </a:moveTo>
                    <a:lnTo>
                      <a:pt x="616" y="267"/>
                    </a:lnTo>
                    <a:lnTo>
                      <a:pt x="618" y="269"/>
                    </a:lnTo>
                    <a:lnTo>
                      <a:pt x="620" y="271"/>
                    </a:lnTo>
                    <a:lnTo>
                      <a:pt x="624" y="275"/>
                    </a:lnTo>
                    <a:lnTo>
                      <a:pt x="626" y="278"/>
                    </a:lnTo>
                    <a:lnTo>
                      <a:pt x="630" y="280"/>
                    </a:lnTo>
                    <a:lnTo>
                      <a:pt x="633" y="286"/>
                    </a:lnTo>
                    <a:lnTo>
                      <a:pt x="641" y="290"/>
                    </a:lnTo>
                    <a:lnTo>
                      <a:pt x="647" y="292"/>
                    </a:lnTo>
                    <a:lnTo>
                      <a:pt x="649" y="299"/>
                    </a:lnTo>
                    <a:lnTo>
                      <a:pt x="649" y="301"/>
                    </a:lnTo>
                    <a:lnTo>
                      <a:pt x="649" y="305"/>
                    </a:lnTo>
                    <a:lnTo>
                      <a:pt x="649" y="307"/>
                    </a:lnTo>
                    <a:lnTo>
                      <a:pt x="647" y="315"/>
                    </a:lnTo>
                    <a:lnTo>
                      <a:pt x="649" y="319"/>
                    </a:lnTo>
                    <a:lnTo>
                      <a:pt x="649" y="321"/>
                    </a:lnTo>
                    <a:lnTo>
                      <a:pt x="649" y="324"/>
                    </a:lnTo>
                    <a:lnTo>
                      <a:pt x="653" y="330"/>
                    </a:lnTo>
                    <a:lnTo>
                      <a:pt x="653" y="336"/>
                    </a:lnTo>
                    <a:lnTo>
                      <a:pt x="653" y="342"/>
                    </a:lnTo>
                    <a:lnTo>
                      <a:pt x="649" y="346"/>
                    </a:lnTo>
                    <a:lnTo>
                      <a:pt x="647" y="347"/>
                    </a:lnTo>
                    <a:lnTo>
                      <a:pt x="645" y="347"/>
                    </a:lnTo>
                    <a:lnTo>
                      <a:pt x="643" y="351"/>
                    </a:lnTo>
                    <a:lnTo>
                      <a:pt x="641" y="353"/>
                    </a:lnTo>
                    <a:lnTo>
                      <a:pt x="637" y="353"/>
                    </a:lnTo>
                    <a:lnTo>
                      <a:pt x="635" y="355"/>
                    </a:lnTo>
                    <a:lnTo>
                      <a:pt x="633" y="359"/>
                    </a:lnTo>
                    <a:lnTo>
                      <a:pt x="630" y="363"/>
                    </a:lnTo>
                    <a:lnTo>
                      <a:pt x="628" y="363"/>
                    </a:lnTo>
                    <a:lnTo>
                      <a:pt x="626" y="367"/>
                    </a:lnTo>
                    <a:lnTo>
                      <a:pt x="622" y="369"/>
                    </a:lnTo>
                    <a:lnTo>
                      <a:pt x="618" y="370"/>
                    </a:lnTo>
                    <a:lnTo>
                      <a:pt x="618" y="372"/>
                    </a:lnTo>
                    <a:lnTo>
                      <a:pt x="614" y="374"/>
                    </a:lnTo>
                    <a:lnTo>
                      <a:pt x="610" y="376"/>
                    </a:lnTo>
                    <a:lnTo>
                      <a:pt x="607" y="378"/>
                    </a:lnTo>
                    <a:lnTo>
                      <a:pt x="603" y="378"/>
                    </a:lnTo>
                    <a:lnTo>
                      <a:pt x="599" y="380"/>
                    </a:lnTo>
                    <a:lnTo>
                      <a:pt x="599" y="382"/>
                    </a:lnTo>
                    <a:lnTo>
                      <a:pt x="599" y="384"/>
                    </a:lnTo>
                    <a:lnTo>
                      <a:pt x="599" y="386"/>
                    </a:lnTo>
                    <a:lnTo>
                      <a:pt x="597" y="390"/>
                    </a:lnTo>
                    <a:lnTo>
                      <a:pt x="593" y="397"/>
                    </a:lnTo>
                    <a:lnTo>
                      <a:pt x="587" y="403"/>
                    </a:lnTo>
                    <a:lnTo>
                      <a:pt x="582" y="407"/>
                    </a:lnTo>
                    <a:lnTo>
                      <a:pt x="578" y="411"/>
                    </a:lnTo>
                    <a:lnTo>
                      <a:pt x="576" y="415"/>
                    </a:lnTo>
                    <a:lnTo>
                      <a:pt x="574" y="418"/>
                    </a:lnTo>
                    <a:lnTo>
                      <a:pt x="570" y="418"/>
                    </a:lnTo>
                    <a:lnTo>
                      <a:pt x="561" y="415"/>
                    </a:lnTo>
                    <a:lnTo>
                      <a:pt x="559" y="407"/>
                    </a:lnTo>
                    <a:lnTo>
                      <a:pt x="551" y="401"/>
                    </a:lnTo>
                    <a:lnTo>
                      <a:pt x="539" y="392"/>
                    </a:lnTo>
                    <a:lnTo>
                      <a:pt x="532" y="386"/>
                    </a:lnTo>
                    <a:lnTo>
                      <a:pt x="530" y="380"/>
                    </a:lnTo>
                    <a:lnTo>
                      <a:pt x="530" y="376"/>
                    </a:lnTo>
                    <a:lnTo>
                      <a:pt x="528" y="378"/>
                    </a:lnTo>
                    <a:lnTo>
                      <a:pt x="526" y="378"/>
                    </a:lnTo>
                    <a:lnTo>
                      <a:pt x="522" y="378"/>
                    </a:lnTo>
                    <a:lnTo>
                      <a:pt x="516" y="374"/>
                    </a:lnTo>
                    <a:lnTo>
                      <a:pt x="515" y="374"/>
                    </a:lnTo>
                    <a:lnTo>
                      <a:pt x="513" y="372"/>
                    </a:lnTo>
                    <a:lnTo>
                      <a:pt x="513" y="374"/>
                    </a:lnTo>
                    <a:lnTo>
                      <a:pt x="513" y="378"/>
                    </a:lnTo>
                    <a:lnTo>
                      <a:pt x="511" y="378"/>
                    </a:lnTo>
                    <a:lnTo>
                      <a:pt x="513" y="382"/>
                    </a:lnTo>
                    <a:lnTo>
                      <a:pt x="507" y="380"/>
                    </a:lnTo>
                    <a:lnTo>
                      <a:pt x="499" y="376"/>
                    </a:lnTo>
                    <a:lnTo>
                      <a:pt x="491" y="376"/>
                    </a:lnTo>
                    <a:lnTo>
                      <a:pt x="478" y="372"/>
                    </a:lnTo>
                    <a:lnTo>
                      <a:pt x="472" y="370"/>
                    </a:lnTo>
                    <a:lnTo>
                      <a:pt x="468" y="370"/>
                    </a:lnTo>
                    <a:lnTo>
                      <a:pt x="470" y="367"/>
                    </a:lnTo>
                    <a:lnTo>
                      <a:pt x="468" y="365"/>
                    </a:lnTo>
                    <a:lnTo>
                      <a:pt x="465" y="367"/>
                    </a:lnTo>
                    <a:lnTo>
                      <a:pt x="463" y="367"/>
                    </a:lnTo>
                    <a:lnTo>
                      <a:pt x="459" y="365"/>
                    </a:lnTo>
                    <a:lnTo>
                      <a:pt x="457" y="359"/>
                    </a:lnTo>
                    <a:lnTo>
                      <a:pt x="455" y="357"/>
                    </a:lnTo>
                    <a:lnTo>
                      <a:pt x="451" y="353"/>
                    </a:lnTo>
                    <a:lnTo>
                      <a:pt x="447" y="351"/>
                    </a:lnTo>
                    <a:lnTo>
                      <a:pt x="447" y="353"/>
                    </a:lnTo>
                    <a:lnTo>
                      <a:pt x="444" y="353"/>
                    </a:lnTo>
                    <a:lnTo>
                      <a:pt x="438" y="351"/>
                    </a:lnTo>
                    <a:lnTo>
                      <a:pt x="436" y="351"/>
                    </a:lnTo>
                    <a:lnTo>
                      <a:pt x="432" y="351"/>
                    </a:lnTo>
                    <a:lnTo>
                      <a:pt x="436" y="351"/>
                    </a:lnTo>
                    <a:lnTo>
                      <a:pt x="438" y="353"/>
                    </a:lnTo>
                    <a:lnTo>
                      <a:pt x="442" y="355"/>
                    </a:lnTo>
                    <a:lnTo>
                      <a:pt x="440" y="357"/>
                    </a:lnTo>
                    <a:lnTo>
                      <a:pt x="442" y="359"/>
                    </a:lnTo>
                    <a:lnTo>
                      <a:pt x="444" y="357"/>
                    </a:lnTo>
                    <a:lnTo>
                      <a:pt x="444" y="359"/>
                    </a:lnTo>
                    <a:lnTo>
                      <a:pt x="445" y="359"/>
                    </a:lnTo>
                    <a:lnTo>
                      <a:pt x="449" y="361"/>
                    </a:lnTo>
                    <a:lnTo>
                      <a:pt x="451" y="363"/>
                    </a:lnTo>
                    <a:lnTo>
                      <a:pt x="453" y="363"/>
                    </a:lnTo>
                    <a:lnTo>
                      <a:pt x="453" y="361"/>
                    </a:lnTo>
                    <a:lnTo>
                      <a:pt x="457" y="363"/>
                    </a:lnTo>
                    <a:lnTo>
                      <a:pt x="455" y="367"/>
                    </a:lnTo>
                    <a:lnTo>
                      <a:pt x="447" y="365"/>
                    </a:lnTo>
                    <a:lnTo>
                      <a:pt x="440" y="361"/>
                    </a:lnTo>
                    <a:lnTo>
                      <a:pt x="434" y="359"/>
                    </a:lnTo>
                    <a:lnTo>
                      <a:pt x="432" y="359"/>
                    </a:lnTo>
                    <a:lnTo>
                      <a:pt x="430" y="359"/>
                    </a:lnTo>
                    <a:lnTo>
                      <a:pt x="424" y="359"/>
                    </a:lnTo>
                    <a:lnTo>
                      <a:pt x="417" y="357"/>
                    </a:lnTo>
                    <a:lnTo>
                      <a:pt x="415" y="351"/>
                    </a:lnTo>
                    <a:lnTo>
                      <a:pt x="413" y="349"/>
                    </a:lnTo>
                    <a:lnTo>
                      <a:pt x="413" y="355"/>
                    </a:lnTo>
                    <a:lnTo>
                      <a:pt x="409" y="357"/>
                    </a:lnTo>
                    <a:lnTo>
                      <a:pt x="401" y="357"/>
                    </a:lnTo>
                    <a:lnTo>
                      <a:pt x="388" y="357"/>
                    </a:lnTo>
                    <a:lnTo>
                      <a:pt x="380" y="353"/>
                    </a:lnTo>
                    <a:lnTo>
                      <a:pt x="373" y="347"/>
                    </a:lnTo>
                    <a:lnTo>
                      <a:pt x="367" y="342"/>
                    </a:lnTo>
                    <a:lnTo>
                      <a:pt x="363" y="340"/>
                    </a:lnTo>
                    <a:lnTo>
                      <a:pt x="361" y="338"/>
                    </a:lnTo>
                    <a:lnTo>
                      <a:pt x="359" y="338"/>
                    </a:lnTo>
                    <a:lnTo>
                      <a:pt x="359" y="336"/>
                    </a:lnTo>
                    <a:lnTo>
                      <a:pt x="357" y="332"/>
                    </a:lnTo>
                    <a:lnTo>
                      <a:pt x="357" y="334"/>
                    </a:lnTo>
                    <a:lnTo>
                      <a:pt x="353" y="334"/>
                    </a:lnTo>
                    <a:lnTo>
                      <a:pt x="353" y="330"/>
                    </a:lnTo>
                    <a:lnTo>
                      <a:pt x="353" y="326"/>
                    </a:lnTo>
                    <a:lnTo>
                      <a:pt x="351" y="326"/>
                    </a:lnTo>
                    <a:lnTo>
                      <a:pt x="348" y="326"/>
                    </a:lnTo>
                    <a:lnTo>
                      <a:pt x="346" y="328"/>
                    </a:lnTo>
                    <a:lnTo>
                      <a:pt x="348" y="328"/>
                    </a:lnTo>
                    <a:lnTo>
                      <a:pt x="344" y="330"/>
                    </a:lnTo>
                    <a:lnTo>
                      <a:pt x="342" y="326"/>
                    </a:lnTo>
                    <a:lnTo>
                      <a:pt x="340" y="323"/>
                    </a:lnTo>
                    <a:lnTo>
                      <a:pt x="334" y="321"/>
                    </a:lnTo>
                    <a:lnTo>
                      <a:pt x="325" y="319"/>
                    </a:lnTo>
                    <a:lnTo>
                      <a:pt x="315" y="315"/>
                    </a:lnTo>
                    <a:lnTo>
                      <a:pt x="303" y="311"/>
                    </a:lnTo>
                    <a:lnTo>
                      <a:pt x="300" y="311"/>
                    </a:lnTo>
                    <a:lnTo>
                      <a:pt x="292" y="309"/>
                    </a:lnTo>
                    <a:lnTo>
                      <a:pt x="284" y="307"/>
                    </a:lnTo>
                    <a:lnTo>
                      <a:pt x="280" y="301"/>
                    </a:lnTo>
                    <a:lnTo>
                      <a:pt x="275" y="299"/>
                    </a:lnTo>
                    <a:lnTo>
                      <a:pt x="273" y="299"/>
                    </a:lnTo>
                    <a:lnTo>
                      <a:pt x="271" y="298"/>
                    </a:lnTo>
                    <a:lnTo>
                      <a:pt x="267" y="296"/>
                    </a:lnTo>
                    <a:lnTo>
                      <a:pt x="265" y="294"/>
                    </a:lnTo>
                    <a:lnTo>
                      <a:pt x="263" y="296"/>
                    </a:lnTo>
                    <a:lnTo>
                      <a:pt x="259" y="294"/>
                    </a:lnTo>
                    <a:lnTo>
                      <a:pt x="261" y="294"/>
                    </a:lnTo>
                    <a:lnTo>
                      <a:pt x="255" y="292"/>
                    </a:lnTo>
                    <a:lnTo>
                      <a:pt x="254" y="292"/>
                    </a:lnTo>
                    <a:lnTo>
                      <a:pt x="254" y="294"/>
                    </a:lnTo>
                    <a:lnTo>
                      <a:pt x="250" y="292"/>
                    </a:lnTo>
                    <a:lnTo>
                      <a:pt x="248" y="292"/>
                    </a:lnTo>
                    <a:lnTo>
                      <a:pt x="244" y="292"/>
                    </a:lnTo>
                    <a:lnTo>
                      <a:pt x="242" y="290"/>
                    </a:lnTo>
                    <a:lnTo>
                      <a:pt x="244" y="292"/>
                    </a:lnTo>
                    <a:lnTo>
                      <a:pt x="252" y="296"/>
                    </a:lnTo>
                    <a:lnTo>
                      <a:pt x="257" y="296"/>
                    </a:lnTo>
                    <a:lnTo>
                      <a:pt x="263" y="298"/>
                    </a:lnTo>
                    <a:lnTo>
                      <a:pt x="267" y="299"/>
                    </a:lnTo>
                    <a:lnTo>
                      <a:pt x="273" y="301"/>
                    </a:lnTo>
                    <a:lnTo>
                      <a:pt x="277" y="303"/>
                    </a:lnTo>
                    <a:lnTo>
                      <a:pt x="273" y="303"/>
                    </a:lnTo>
                    <a:lnTo>
                      <a:pt x="265" y="303"/>
                    </a:lnTo>
                    <a:lnTo>
                      <a:pt x="255" y="299"/>
                    </a:lnTo>
                    <a:lnTo>
                      <a:pt x="248" y="298"/>
                    </a:lnTo>
                    <a:lnTo>
                      <a:pt x="242" y="294"/>
                    </a:lnTo>
                    <a:lnTo>
                      <a:pt x="236" y="292"/>
                    </a:lnTo>
                    <a:lnTo>
                      <a:pt x="232" y="292"/>
                    </a:lnTo>
                    <a:lnTo>
                      <a:pt x="229" y="290"/>
                    </a:lnTo>
                    <a:lnTo>
                      <a:pt x="225" y="290"/>
                    </a:lnTo>
                    <a:lnTo>
                      <a:pt x="217" y="284"/>
                    </a:lnTo>
                    <a:lnTo>
                      <a:pt x="209" y="282"/>
                    </a:lnTo>
                    <a:lnTo>
                      <a:pt x="202" y="278"/>
                    </a:lnTo>
                    <a:lnTo>
                      <a:pt x="200" y="275"/>
                    </a:lnTo>
                    <a:lnTo>
                      <a:pt x="200" y="271"/>
                    </a:lnTo>
                    <a:lnTo>
                      <a:pt x="198" y="271"/>
                    </a:lnTo>
                    <a:lnTo>
                      <a:pt x="196" y="271"/>
                    </a:lnTo>
                    <a:lnTo>
                      <a:pt x="198" y="275"/>
                    </a:lnTo>
                    <a:lnTo>
                      <a:pt x="194" y="273"/>
                    </a:lnTo>
                    <a:lnTo>
                      <a:pt x="188" y="269"/>
                    </a:lnTo>
                    <a:lnTo>
                      <a:pt x="186" y="267"/>
                    </a:lnTo>
                    <a:lnTo>
                      <a:pt x="186" y="265"/>
                    </a:lnTo>
                    <a:lnTo>
                      <a:pt x="184" y="267"/>
                    </a:lnTo>
                    <a:lnTo>
                      <a:pt x="179" y="263"/>
                    </a:lnTo>
                    <a:lnTo>
                      <a:pt x="175" y="261"/>
                    </a:lnTo>
                    <a:lnTo>
                      <a:pt x="173" y="261"/>
                    </a:lnTo>
                    <a:lnTo>
                      <a:pt x="169" y="259"/>
                    </a:lnTo>
                    <a:lnTo>
                      <a:pt x="169" y="253"/>
                    </a:lnTo>
                    <a:lnTo>
                      <a:pt x="158" y="244"/>
                    </a:lnTo>
                    <a:lnTo>
                      <a:pt x="152" y="240"/>
                    </a:lnTo>
                    <a:lnTo>
                      <a:pt x="146" y="234"/>
                    </a:lnTo>
                    <a:lnTo>
                      <a:pt x="133" y="227"/>
                    </a:lnTo>
                    <a:lnTo>
                      <a:pt x="127" y="221"/>
                    </a:lnTo>
                    <a:lnTo>
                      <a:pt x="127" y="213"/>
                    </a:lnTo>
                    <a:lnTo>
                      <a:pt x="121" y="209"/>
                    </a:lnTo>
                    <a:lnTo>
                      <a:pt x="117" y="205"/>
                    </a:lnTo>
                    <a:lnTo>
                      <a:pt x="106" y="200"/>
                    </a:lnTo>
                    <a:lnTo>
                      <a:pt x="104" y="200"/>
                    </a:lnTo>
                    <a:lnTo>
                      <a:pt x="102" y="202"/>
                    </a:lnTo>
                    <a:lnTo>
                      <a:pt x="100" y="198"/>
                    </a:lnTo>
                    <a:lnTo>
                      <a:pt x="100" y="200"/>
                    </a:lnTo>
                    <a:lnTo>
                      <a:pt x="96" y="200"/>
                    </a:lnTo>
                    <a:lnTo>
                      <a:pt x="90" y="196"/>
                    </a:lnTo>
                    <a:lnTo>
                      <a:pt x="88" y="194"/>
                    </a:lnTo>
                    <a:lnTo>
                      <a:pt x="85" y="194"/>
                    </a:lnTo>
                    <a:lnTo>
                      <a:pt x="81" y="190"/>
                    </a:lnTo>
                    <a:lnTo>
                      <a:pt x="75" y="180"/>
                    </a:lnTo>
                    <a:lnTo>
                      <a:pt x="71" y="175"/>
                    </a:lnTo>
                    <a:lnTo>
                      <a:pt x="64" y="171"/>
                    </a:lnTo>
                    <a:lnTo>
                      <a:pt x="60" y="163"/>
                    </a:lnTo>
                    <a:lnTo>
                      <a:pt x="54" y="159"/>
                    </a:lnTo>
                    <a:lnTo>
                      <a:pt x="44" y="152"/>
                    </a:lnTo>
                    <a:lnTo>
                      <a:pt x="33" y="146"/>
                    </a:lnTo>
                    <a:lnTo>
                      <a:pt x="25" y="142"/>
                    </a:lnTo>
                    <a:lnTo>
                      <a:pt x="19" y="140"/>
                    </a:lnTo>
                    <a:lnTo>
                      <a:pt x="16" y="140"/>
                    </a:lnTo>
                    <a:lnTo>
                      <a:pt x="10" y="142"/>
                    </a:lnTo>
                    <a:lnTo>
                      <a:pt x="8" y="144"/>
                    </a:lnTo>
                    <a:lnTo>
                      <a:pt x="6" y="148"/>
                    </a:lnTo>
                    <a:lnTo>
                      <a:pt x="4" y="148"/>
                    </a:lnTo>
                    <a:lnTo>
                      <a:pt x="0" y="150"/>
                    </a:lnTo>
                    <a:lnTo>
                      <a:pt x="0" y="142"/>
                    </a:lnTo>
                    <a:lnTo>
                      <a:pt x="0" y="131"/>
                    </a:lnTo>
                    <a:lnTo>
                      <a:pt x="0" y="121"/>
                    </a:lnTo>
                    <a:lnTo>
                      <a:pt x="0" y="113"/>
                    </a:lnTo>
                    <a:lnTo>
                      <a:pt x="4" y="109"/>
                    </a:lnTo>
                    <a:lnTo>
                      <a:pt x="6" y="107"/>
                    </a:lnTo>
                    <a:lnTo>
                      <a:pt x="10" y="104"/>
                    </a:lnTo>
                    <a:lnTo>
                      <a:pt x="14" y="102"/>
                    </a:lnTo>
                    <a:lnTo>
                      <a:pt x="16" y="100"/>
                    </a:lnTo>
                    <a:lnTo>
                      <a:pt x="19" y="102"/>
                    </a:lnTo>
                    <a:lnTo>
                      <a:pt x="21" y="100"/>
                    </a:lnTo>
                    <a:lnTo>
                      <a:pt x="25" y="96"/>
                    </a:lnTo>
                    <a:lnTo>
                      <a:pt x="31" y="90"/>
                    </a:lnTo>
                    <a:lnTo>
                      <a:pt x="33" y="88"/>
                    </a:lnTo>
                    <a:lnTo>
                      <a:pt x="35" y="88"/>
                    </a:lnTo>
                    <a:lnTo>
                      <a:pt x="35" y="81"/>
                    </a:lnTo>
                    <a:lnTo>
                      <a:pt x="31" y="73"/>
                    </a:lnTo>
                    <a:lnTo>
                      <a:pt x="27" y="65"/>
                    </a:lnTo>
                    <a:lnTo>
                      <a:pt x="27" y="58"/>
                    </a:lnTo>
                    <a:lnTo>
                      <a:pt x="29" y="52"/>
                    </a:lnTo>
                    <a:lnTo>
                      <a:pt x="31" y="46"/>
                    </a:lnTo>
                    <a:lnTo>
                      <a:pt x="35" y="42"/>
                    </a:lnTo>
                    <a:lnTo>
                      <a:pt x="41" y="38"/>
                    </a:lnTo>
                    <a:lnTo>
                      <a:pt x="44" y="36"/>
                    </a:lnTo>
                    <a:lnTo>
                      <a:pt x="48" y="36"/>
                    </a:lnTo>
                    <a:lnTo>
                      <a:pt x="54" y="36"/>
                    </a:lnTo>
                    <a:lnTo>
                      <a:pt x="56" y="38"/>
                    </a:lnTo>
                    <a:lnTo>
                      <a:pt x="62" y="35"/>
                    </a:lnTo>
                    <a:lnTo>
                      <a:pt x="67" y="35"/>
                    </a:lnTo>
                    <a:lnTo>
                      <a:pt x="75" y="35"/>
                    </a:lnTo>
                    <a:lnTo>
                      <a:pt x="77" y="36"/>
                    </a:lnTo>
                    <a:lnTo>
                      <a:pt x="81" y="42"/>
                    </a:lnTo>
                    <a:lnTo>
                      <a:pt x="83" y="46"/>
                    </a:lnTo>
                    <a:lnTo>
                      <a:pt x="87" y="50"/>
                    </a:lnTo>
                    <a:lnTo>
                      <a:pt x="88" y="52"/>
                    </a:lnTo>
                    <a:lnTo>
                      <a:pt x="92" y="52"/>
                    </a:lnTo>
                    <a:lnTo>
                      <a:pt x="98" y="54"/>
                    </a:lnTo>
                    <a:lnTo>
                      <a:pt x="102" y="52"/>
                    </a:lnTo>
                    <a:lnTo>
                      <a:pt x="104" y="52"/>
                    </a:lnTo>
                    <a:lnTo>
                      <a:pt x="108" y="50"/>
                    </a:lnTo>
                    <a:lnTo>
                      <a:pt x="113" y="50"/>
                    </a:lnTo>
                    <a:lnTo>
                      <a:pt x="121" y="50"/>
                    </a:lnTo>
                    <a:lnTo>
                      <a:pt x="133" y="46"/>
                    </a:lnTo>
                    <a:lnTo>
                      <a:pt x="140" y="46"/>
                    </a:lnTo>
                    <a:lnTo>
                      <a:pt x="146" y="44"/>
                    </a:lnTo>
                    <a:lnTo>
                      <a:pt x="148" y="48"/>
                    </a:lnTo>
                    <a:lnTo>
                      <a:pt x="150" y="48"/>
                    </a:lnTo>
                    <a:lnTo>
                      <a:pt x="152" y="50"/>
                    </a:lnTo>
                    <a:lnTo>
                      <a:pt x="160" y="54"/>
                    </a:lnTo>
                    <a:lnTo>
                      <a:pt x="163" y="56"/>
                    </a:lnTo>
                    <a:lnTo>
                      <a:pt x="165" y="56"/>
                    </a:lnTo>
                    <a:lnTo>
                      <a:pt x="167" y="58"/>
                    </a:lnTo>
                    <a:lnTo>
                      <a:pt x="171" y="58"/>
                    </a:lnTo>
                    <a:lnTo>
                      <a:pt x="173" y="58"/>
                    </a:lnTo>
                    <a:lnTo>
                      <a:pt x="175" y="58"/>
                    </a:lnTo>
                    <a:lnTo>
                      <a:pt x="177" y="56"/>
                    </a:lnTo>
                    <a:lnTo>
                      <a:pt x="179" y="58"/>
                    </a:lnTo>
                    <a:lnTo>
                      <a:pt x="179" y="60"/>
                    </a:lnTo>
                    <a:lnTo>
                      <a:pt x="179" y="61"/>
                    </a:lnTo>
                    <a:lnTo>
                      <a:pt x="181" y="60"/>
                    </a:lnTo>
                    <a:lnTo>
                      <a:pt x="183" y="61"/>
                    </a:lnTo>
                    <a:lnTo>
                      <a:pt x="184" y="63"/>
                    </a:lnTo>
                    <a:lnTo>
                      <a:pt x="186" y="63"/>
                    </a:lnTo>
                    <a:lnTo>
                      <a:pt x="188" y="63"/>
                    </a:lnTo>
                    <a:lnTo>
                      <a:pt x="190" y="63"/>
                    </a:lnTo>
                    <a:lnTo>
                      <a:pt x="192" y="63"/>
                    </a:lnTo>
                    <a:lnTo>
                      <a:pt x="194" y="65"/>
                    </a:lnTo>
                    <a:lnTo>
                      <a:pt x="196" y="63"/>
                    </a:lnTo>
                    <a:lnTo>
                      <a:pt x="198" y="63"/>
                    </a:lnTo>
                    <a:lnTo>
                      <a:pt x="198" y="61"/>
                    </a:lnTo>
                    <a:lnTo>
                      <a:pt x="200" y="61"/>
                    </a:lnTo>
                    <a:lnTo>
                      <a:pt x="200" y="63"/>
                    </a:lnTo>
                    <a:lnTo>
                      <a:pt x="202" y="63"/>
                    </a:lnTo>
                    <a:lnTo>
                      <a:pt x="204" y="65"/>
                    </a:lnTo>
                    <a:lnTo>
                      <a:pt x="206" y="65"/>
                    </a:lnTo>
                    <a:lnTo>
                      <a:pt x="209" y="67"/>
                    </a:lnTo>
                    <a:lnTo>
                      <a:pt x="213" y="67"/>
                    </a:lnTo>
                    <a:lnTo>
                      <a:pt x="215" y="67"/>
                    </a:lnTo>
                    <a:lnTo>
                      <a:pt x="215" y="65"/>
                    </a:lnTo>
                    <a:lnTo>
                      <a:pt x="217" y="65"/>
                    </a:lnTo>
                    <a:lnTo>
                      <a:pt x="217" y="67"/>
                    </a:lnTo>
                    <a:lnTo>
                      <a:pt x="219" y="69"/>
                    </a:lnTo>
                    <a:lnTo>
                      <a:pt x="219" y="71"/>
                    </a:lnTo>
                    <a:lnTo>
                      <a:pt x="221" y="71"/>
                    </a:lnTo>
                    <a:lnTo>
                      <a:pt x="223" y="73"/>
                    </a:lnTo>
                    <a:lnTo>
                      <a:pt x="225" y="75"/>
                    </a:lnTo>
                    <a:lnTo>
                      <a:pt x="227" y="75"/>
                    </a:lnTo>
                    <a:lnTo>
                      <a:pt x="229" y="75"/>
                    </a:lnTo>
                    <a:lnTo>
                      <a:pt x="231" y="75"/>
                    </a:lnTo>
                    <a:lnTo>
                      <a:pt x="231" y="77"/>
                    </a:lnTo>
                    <a:lnTo>
                      <a:pt x="231" y="79"/>
                    </a:lnTo>
                    <a:lnTo>
                      <a:pt x="231" y="81"/>
                    </a:lnTo>
                    <a:lnTo>
                      <a:pt x="232" y="83"/>
                    </a:lnTo>
                    <a:lnTo>
                      <a:pt x="232" y="84"/>
                    </a:lnTo>
                    <a:lnTo>
                      <a:pt x="234" y="86"/>
                    </a:lnTo>
                    <a:lnTo>
                      <a:pt x="236" y="86"/>
                    </a:lnTo>
                    <a:lnTo>
                      <a:pt x="238" y="86"/>
                    </a:lnTo>
                    <a:lnTo>
                      <a:pt x="242" y="86"/>
                    </a:lnTo>
                    <a:lnTo>
                      <a:pt x="242" y="84"/>
                    </a:lnTo>
                    <a:lnTo>
                      <a:pt x="244" y="84"/>
                    </a:lnTo>
                    <a:lnTo>
                      <a:pt x="246" y="83"/>
                    </a:lnTo>
                    <a:lnTo>
                      <a:pt x="248" y="83"/>
                    </a:lnTo>
                    <a:lnTo>
                      <a:pt x="248" y="81"/>
                    </a:lnTo>
                    <a:lnTo>
                      <a:pt x="250" y="81"/>
                    </a:lnTo>
                    <a:lnTo>
                      <a:pt x="250" y="79"/>
                    </a:lnTo>
                    <a:lnTo>
                      <a:pt x="248" y="77"/>
                    </a:lnTo>
                    <a:lnTo>
                      <a:pt x="246" y="75"/>
                    </a:lnTo>
                    <a:lnTo>
                      <a:pt x="244" y="75"/>
                    </a:lnTo>
                    <a:lnTo>
                      <a:pt x="244" y="73"/>
                    </a:lnTo>
                    <a:lnTo>
                      <a:pt x="242" y="71"/>
                    </a:lnTo>
                    <a:lnTo>
                      <a:pt x="240" y="69"/>
                    </a:lnTo>
                    <a:lnTo>
                      <a:pt x="238" y="67"/>
                    </a:lnTo>
                    <a:lnTo>
                      <a:pt x="236" y="67"/>
                    </a:lnTo>
                    <a:lnTo>
                      <a:pt x="232" y="65"/>
                    </a:lnTo>
                    <a:lnTo>
                      <a:pt x="231" y="65"/>
                    </a:lnTo>
                    <a:lnTo>
                      <a:pt x="231" y="63"/>
                    </a:lnTo>
                    <a:lnTo>
                      <a:pt x="229" y="61"/>
                    </a:lnTo>
                    <a:lnTo>
                      <a:pt x="227" y="61"/>
                    </a:lnTo>
                    <a:lnTo>
                      <a:pt x="225" y="60"/>
                    </a:lnTo>
                    <a:lnTo>
                      <a:pt x="223" y="56"/>
                    </a:lnTo>
                    <a:lnTo>
                      <a:pt x="223" y="52"/>
                    </a:lnTo>
                    <a:lnTo>
                      <a:pt x="223" y="50"/>
                    </a:lnTo>
                    <a:lnTo>
                      <a:pt x="221" y="46"/>
                    </a:lnTo>
                    <a:lnTo>
                      <a:pt x="221" y="44"/>
                    </a:lnTo>
                    <a:lnTo>
                      <a:pt x="221" y="40"/>
                    </a:lnTo>
                    <a:lnTo>
                      <a:pt x="219" y="38"/>
                    </a:lnTo>
                    <a:lnTo>
                      <a:pt x="221" y="36"/>
                    </a:lnTo>
                    <a:lnTo>
                      <a:pt x="221" y="35"/>
                    </a:lnTo>
                    <a:lnTo>
                      <a:pt x="221" y="33"/>
                    </a:lnTo>
                    <a:lnTo>
                      <a:pt x="221" y="31"/>
                    </a:lnTo>
                    <a:lnTo>
                      <a:pt x="219" y="31"/>
                    </a:lnTo>
                    <a:lnTo>
                      <a:pt x="219" y="29"/>
                    </a:lnTo>
                    <a:lnTo>
                      <a:pt x="219" y="27"/>
                    </a:lnTo>
                    <a:lnTo>
                      <a:pt x="219" y="25"/>
                    </a:lnTo>
                    <a:lnTo>
                      <a:pt x="219" y="23"/>
                    </a:lnTo>
                    <a:lnTo>
                      <a:pt x="221" y="21"/>
                    </a:lnTo>
                    <a:lnTo>
                      <a:pt x="219" y="21"/>
                    </a:lnTo>
                    <a:lnTo>
                      <a:pt x="217" y="19"/>
                    </a:lnTo>
                    <a:lnTo>
                      <a:pt x="217" y="17"/>
                    </a:lnTo>
                    <a:lnTo>
                      <a:pt x="215" y="15"/>
                    </a:lnTo>
                    <a:lnTo>
                      <a:pt x="213" y="13"/>
                    </a:lnTo>
                    <a:lnTo>
                      <a:pt x="213" y="12"/>
                    </a:lnTo>
                    <a:lnTo>
                      <a:pt x="213" y="8"/>
                    </a:lnTo>
                    <a:lnTo>
                      <a:pt x="215" y="8"/>
                    </a:lnTo>
                    <a:lnTo>
                      <a:pt x="215" y="6"/>
                    </a:lnTo>
                    <a:lnTo>
                      <a:pt x="217" y="4"/>
                    </a:lnTo>
                    <a:lnTo>
                      <a:pt x="219" y="2"/>
                    </a:lnTo>
                    <a:lnTo>
                      <a:pt x="221" y="2"/>
                    </a:lnTo>
                    <a:lnTo>
                      <a:pt x="223" y="2"/>
                    </a:lnTo>
                    <a:lnTo>
                      <a:pt x="225" y="2"/>
                    </a:lnTo>
                    <a:lnTo>
                      <a:pt x="227" y="2"/>
                    </a:lnTo>
                    <a:lnTo>
                      <a:pt x="229" y="2"/>
                    </a:lnTo>
                    <a:lnTo>
                      <a:pt x="229" y="4"/>
                    </a:lnTo>
                    <a:lnTo>
                      <a:pt x="229" y="6"/>
                    </a:lnTo>
                    <a:lnTo>
                      <a:pt x="229" y="8"/>
                    </a:lnTo>
                    <a:lnTo>
                      <a:pt x="231" y="10"/>
                    </a:lnTo>
                    <a:lnTo>
                      <a:pt x="232" y="10"/>
                    </a:lnTo>
                    <a:lnTo>
                      <a:pt x="234" y="8"/>
                    </a:lnTo>
                    <a:lnTo>
                      <a:pt x="236" y="8"/>
                    </a:lnTo>
                    <a:lnTo>
                      <a:pt x="238" y="6"/>
                    </a:lnTo>
                    <a:lnTo>
                      <a:pt x="238" y="4"/>
                    </a:lnTo>
                    <a:lnTo>
                      <a:pt x="240" y="4"/>
                    </a:lnTo>
                    <a:lnTo>
                      <a:pt x="240" y="2"/>
                    </a:lnTo>
                    <a:lnTo>
                      <a:pt x="242" y="0"/>
                    </a:lnTo>
                    <a:lnTo>
                      <a:pt x="242" y="2"/>
                    </a:lnTo>
                    <a:lnTo>
                      <a:pt x="242" y="4"/>
                    </a:lnTo>
                    <a:lnTo>
                      <a:pt x="244" y="4"/>
                    </a:lnTo>
                    <a:lnTo>
                      <a:pt x="246" y="4"/>
                    </a:lnTo>
                    <a:lnTo>
                      <a:pt x="248" y="4"/>
                    </a:lnTo>
                    <a:lnTo>
                      <a:pt x="250" y="4"/>
                    </a:lnTo>
                    <a:lnTo>
                      <a:pt x="252" y="4"/>
                    </a:lnTo>
                    <a:lnTo>
                      <a:pt x="254" y="4"/>
                    </a:lnTo>
                    <a:lnTo>
                      <a:pt x="255" y="4"/>
                    </a:lnTo>
                    <a:lnTo>
                      <a:pt x="257" y="6"/>
                    </a:lnTo>
                    <a:lnTo>
                      <a:pt x="259" y="6"/>
                    </a:lnTo>
                    <a:lnTo>
                      <a:pt x="261" y="6"/>
                    </a:lnTo>
                    <a:lnTo>
                      <a:pt x="263" y="6"/>
                    </a:lnTo>
                    <a:lnTo>
                      <a:pt x="265" y="6"/>
                    </a:lnTo>
                    <a:lnTo>
                      <a:pt x="275" y="8"/>
                    </a:lnTo>
                    <a:lnTo>
                      <a:pt x="275" y="10"/>
                    </a:lnTo>
                    <a:lnTo>
                      <a:pt x="277" y="13"/>
                    </a:lnTo>
                    <a:lnTo>
                      <a:pt x="277" y="21"/>
                    </a:lnTo>
                    <a:lnTo>
                      <a:pt x="280" y="25"/>
                    </a:lnTo>
                    <a:lnTo>
                      <a:pt x="284" y="31"/>
                    </a:lnTo>
                    <a:lnTo>
                      <a:pt x="286" y="35"/>
                    </a:lnTo>
                    <a:lnTo>
                      <a:pt x="286" y="36"/>
                    </a:lnTo>
                    <a:lnTo>
                      <a:pt x="288" y="38"/>
                    </a:lnTo>
                    <a:lnTo>
                      <a:pt x="288" y="46"/>
                    </a:lnTo>
                    <a:lnTo>
                      <a:pt x="288" y="50"/>
                    </a:lnTo>
                    <a:lnTo>
                      <a:pt x="288" y="56"/>
                    </a:lnTo>
                    <a:lnTo>
                      <a:pt x="290" y="61"/>
                    </a:lnTo>
                    <a:lnTo>
                      <a:pt x="290" y="63"/>
                    </a:lnTo>
                    <a:lnTo>
                      <a:pt x="292" y="65"/>
                    </a:lnTo>
                    <a:lnTo>
                      <a:pt x="296" y="65"/>
                    </a:lnTo>
                    <a:lnTo>
                      <a:pt x="298" y="67"/>
                    </a:lnTo>
                    <a:lnTo>
                      <a:pt x="300" y="67"/>
                    </a:lnTo>
                    <a:lnTo>
                      <a:pt x="303" y="67"/>
                    </a:lnTo>
                    <a:lnTo>
                      <a:pt x="307" y="67"/>
                    </a:lnTo>
                    <a:lnTo>
                      <a:pt x="309" y="67"/>
                    </a:lnTo>
                    <a:lnTo>
                      <a:pt x="311" y="65"/>
                    </a:lnTo>
                    <a:lnTo>
                      <a:pt x="313" y="65"/>
                    </a:lnTo>
                    <a:lnTo>
                      <a:pt x="317" y="61"/>
                    </a:lnTo>
                    <a:lnTo>
                      <a:pt x="319" y="56"/>
                    </a:lnTo>
                    <a:lnTo>
                      <a:pt x="321" y="50"/>
                    </a:lnTo>
                    <a:lnTo>
                      <a:pt x="323" y="46"/>
                    </a:lnTo>
                    <a:lnTo>
                      <a:pt x="326" y="42"/>
                    </a:lnTo>
                    <a:lnTo>
                      <a:pt x="328" y="40"/>
                    </a:lnTo>
                    <a:lnTo>
                      <a:pt x="330" y="40"/>
                    </a:lnTo>
                    <a:lnTo>
                      <a:pt x="342" y="40"/>
                    </a:lnTo>
                    <a:lnTo>
                      <a:pt x="344" y="40"/>
                    </a:lnTo>
                    <a:lnTo>
                      <a:pt x="348" y="40"/>
                    </a:lnTo>
                    <a:lnTo>
                      <a:pt x="353" y="40"/>
                    </a:lnTo>
                    <a:lnTo>
                      <a:pt x="357" y="40"/>
                    </a:lnTo>
                    <a:lnTo>
                      <a:pt x="359" y="40"/>
                    </a:lnTo>
                    <a:lnTo>
                      <a:pt x="361" y="40"/>
                    </a:lnTo>
                    <a:lnTo>
                      <a:pt x="363" y="40"/>
                    </a:lnTo>
                    <a:lnTo>
                      <a:pt x="365" y="40"/>
                    </a:lnTo>
                    <a:lnTo>
                      <a:pt x="369" y="40"/>
                    </a:lnTo>
                    <a:lnTo>
                      <a:pt x="371" y="36"/>
                    </a:lnTo>
                    <a:lnTo>
                      <a:pt x="373" y="35"/>
                    </a:lnTo>
                    <a:lnTo>
                      <a:pt x="374" y="29"/>
                    </a:lnTo>
                    <a:lnTo>
                      <a:pt x="376" y="27"/>
                    </a:lnTo>
                    <a:lnTo>
                      <a:pt x="380" y="19"/>
                    </a:lnTo>
                    <a:lnTo>
                      <a:pt x="380" y="17"/>
                    </a:lnTo>
                    <a:lnTo>
                      <a:pt x="384" y="15"/>
                    </a:lnTo>
                    <a:lnTo>
                      <a:pt x="388" y="15"/>
                    </a:lnTo>
                    <a:lnTo>
                      <a:pt x="392" y="15"/>
                    </a:lnTo>
                    <a:lnTo>
                      <a:pt x="396" y="17"/>
                    </a:lnTo>
                    <a:lnTo>
                      <a:pt x="403" y="17"/>
                    </a:lnTo>
                    <a:lnTo>
                      <a:pt x="405" y="17"/>
                    </a:lnTo>
                    <a:lnTo>
                      <a:pt x="411" y="17"/>
                    </a:lnTo>
                    <a:lnTo>
                      <a:pt x="415" y="17"/>
                    </a:lnTo>
                    <a:lnTo>
                      <a:pt x="420" y="19"/>
                    </a:lnTo>
                    <a:lnTo>
                      <a:pt x="419" y="19"/>
                    </a:lnTo>
                    <a:lnTo>
                      <a:pt x="420" y="23"/>
                    </a:lnTo>
                    <a:lnTo>
                      <a:pt x="420" y="27"/>
                    </a:lnTo>
                    <a:lnTo>
                      <a:pt x="422" y="29"/>
                    </a:lnTo>
                    <a:lnTo>
                      <a:pt x="422" y="31"/>
                    </a:lnTo>
                    <a:lnTo>
                      <a:pt x="424" y="31"/>
                    </a:lnTo>
                    <a:lnTo>
                      <a:pt x="426" y="31"/>
                    </a:lnTo>
                    <a:lnTo>
                      <a:pt x="428" y="31"/>
                    </a:lnTo>
                    <a:lnTo>
                      <a:pt x="432" y="31"/>
                    </a:lnTo>
                    <a:lnTo>
                      <a:pt x="432" y="33"/>
                    </a:lnTo>
                    <a:lnTo>
                      <a:pt x="432" y="36"/>
                    </a:lnTo>
                    <a:lnTo>
                      <a:pt x="434" y="38"/>
                    </a:lnTo>
                    <a:lnTo>
                      <a:pt x="434" y="40"/>
                    </a:lnTo>
                    <a:lnTo>
                      <a:pt x="434" y="44"/>
                    </a:lnTo>
                    <a:lnTo>
                      <a:pt x="436" y="46"/>
                    </a:lnTo>
                    <a:lnTo>
                      <a:pt x="436" y="48"/>
                    </a:lnTo>
                    <a:lnTo>
                      <a:pt x="438" y="50"/>
                    </a:lnTo>
                    <a:lnTo>
                      <a:pt x="440" y="52"/>
                    </a:lnTo>
                    <a:lnTo>
                      <a:pt x="440" y="56"/>
                    </a:lnTo>
                    <a:lnTo>
                      <a:pt x="442" y="58"/>
                    </a:lnTo>
                    <a:lnTo>
                      <a:pt x="442" y="60"/>
                    </a:lnTo>
                    <a:lnTo>
                      <a:pt x="445" y="60"/>
                    </a:lnTo>
                    <a:lnTo>
                      <a:pt x="449" y="60"/>
                    </a:lnTo>
                    <a:lnTo>
                      <a:pt x="453" y="58"/>
                    </a:lnTo>
                    <a:lnTo>
                      <a:pt x="457" y="56"/>
                    </a:lnTo>
                    <a:lnTo>
                      <a:pt x="459" y="56"/>
                    </a:lnTo>
                    <a:lnTo>
                      <a:pt x="459" y="54"/>
                    </a:lnTo>
                    <a:lnTo>
                      <a:pt x="461" y="52"/>
                    </a:lnTo>
                    <a:lnTo>
                      <a:pt x="461" y="50"/>
                    </a:lnTo>
                    <a:lnTo>
                      <a:pt x="463" y="48"/>
                    </a:lnTo>
                    <a:lnTo>
                      <a:pt x="465" y="46"/>
                    </a:lnTo>
                    <a:lnTo>
                      <a:pt x="465" y="48"/>
                    </a:lnTo>
                    <a:lnTo>
                      <a:pt x="467" y="48"/>
                    </a:lnTo>
                    <a:lnTo>
                      <a:pt x="468" y="50"/>
                    </a:lnTo>
                    <a:lnTo>
                      <a:pt x="470" y="52"/>
                    </a:lnTo>
                    <a:lnTo>
                      <a:pt x="470" y="54"/>
                    </a:lnTo>
                    <a:lnTo>
                      <a:pt x="470" y="56"/>
                    </a:lnTo>
                    <a:lnTo>
                      <a:pt x="472" y="58"/>
                    </a:lnTo>
                    <a:lnTo>
                      <a:pt x="474" y="60"/>
                    </a:lnTo>
                    <a:lnTo>
                      <a:pt x="476" y="61"/>
                    </a:lnTo>
                    <a:lnTo>
                      <a:pt x="478" y="63"/>
                    </a:lnTo>
                    <a:lnTo>
                      <a:pt x="480" y="67"/>
                    </a:lnTo>
                    <a:lnTo>
                      <a:pt x="482" y="67"/>
                    </a:lnTo>
                    <a:lnTo>
                      <a:pt x="484" y="69"/>
                    </a:lnTo>
                    <a:lnTo>
                      <a:pt x="484" y="71"/>
                    </a:lnTo>
                    <a:lnTo>
                      <a:pt x="486" y="73"/>
                    </a:lnTo>
                    <a:lnTo>
                      <a:pt x="486" y="75"/>
                    </a:lnTo>
                    <a:lnTo>
                      <a:pt x="486" y="79"/>
                    </a:lnTo>
                    <a:lnTo>
                      <a:pt x="488" y="81"/>
                    </a:lnTo>
                    <a:lnTo>
                      <a:pt x="491" y="83"/>
                    </a:lnTo>
                    <a:lnTo>
                      <a:pt x="493" y="84"/>
                    </a:lnTo>
                    <a:lnTo>
                      <a:pt x="497" y="88"/>
                    </a:lnTo>
                    <a:lnTo>
                      <a:pt x="499" y="90"/>
                    </a:lnTo>
                    <a:lnTo>
                      <a:pt x="501" y="92"/>
                    </a:lnTo>
                    <a:lnTo>
                      <a:pt x="505" y="92"/>
                    </a:lnTo>
                    <a:lnTo>
                      <a:pt x="509" y="94"/>
                    </a:lnTo>
                    <a:lnTo>
                      <a:pt x="511" y="96"/>
                    </a:lnTo>
                    <a:lnTo>
                      <a:pt x="511" y="100"/>
                    </a:lnTo>
                    <a:lnTo>
                      <a:pt x="513" y="104"/>
                    </a:lnTo>
                    <a:lnTo>
                      <a:pt x="515" y="106"/>
                    </a:lnTo>
                    <a:lnTo>
                      <a:pt x="516" y="107"/>
                    </a:lnTo>
                    <a:lnTo>
                      <a:pt x="522" y="107"/>
                    </a:lnTo>
                    <a:lnTo>
                      <a:pt x="526" y="109"/>
                    </a:lnTo>
                    <a:lnTo>
                      <a:pt x="532" y="113"/>
                    </a:lnTo>
                    <a:lnTo>
                      <a:pt x="534" y="115"/>
                    </a:lnTo>
                    <a:lnTo>
                      <a:pt x="536" y="121"/>
                    </a:lnTo>
                    <a:lnTo>
                      <a:pt x="539" y="123"/>
                    </a:lnTo>
                    <a:lnTo>
                      <a:pt x="547" y="127"/>
                    </a:lnTo>
                    <a:lnTo>
                      <a:pt x="547" y="129"/>
                    </a:lnTo>
                    <a:lnTo>
                      <a:pt x="549" y="131"/>
                    </a:lnTo>
                    <a:lnTo>
                      <a:pt x="551" y="132"/>
                    </a:lnTo>
                    <a:lnTo>
                      <a:pt x="555" y="132"/>
                    </a:lnTo>
                    <a:lnTo>
                      <a:pt x="559" y="132"/>
                    </a:lnTo>
                    <a:lnTo>
                      <a:pt x="562" y="132"/>
                    </a:lnTo>
                    <a:lnTo>
                      <a:pt x="566" y="131"/>
                    </a:lnTo>
                    <a:lnTo>
                      <a:pt x="568" y="132"/>
                    </a:lnTo>
                    <a:lnTo>
                      <a:pt x="572" y="134"/>
                    </a:lnTo>
                    <a:lnTo>
                      <a:pt x="578" y="138"/>
                    </a:lnTo>
                    <a:lnTo>
                      <a:pt x="580" y="142"/>
                    </a:lnTo>
                    <a:lnTo>
                      <a:pt x="586" y="146"/>
                    </a:lnTo>
                    <a:lnTo>
                      <a:pt x="589" y="150"/>
                    </a:lnTo>
                    <a:lnTo>
                      <a:pt x="593" y="155"/>
                    </a:lnTo>
                    <a:lnTo>
                      <a:pt x="593" y="157"/>
                    </a:lnTo>
                    <a:lnTo>
                      <a:pt x="595" y="165"/>
                    </a:lnTo>
                    <a:lnTo>
                      <a:pt x="595" y="175"/>
                    </a:lnTo>
                    <a:lnTo>
                      <a:pt x="595" y="182"/>
                    </a:lnTo>
                    <a:lnTo>
                      <a:pt x="593" y="190"/>
                    </a:lnTo>
                    <a:lnTo>
                      <a:pt x="593" y="194"/>
                    </a:lnTo>
                    <a:lnTo>
                      <a:pt x="593" y="196"/>
                    </a:lnTo>
                    <a:lnTo>
                      <a:pt x="593" y="200"/>
                    </a:lnTo>
                    <a:lnTo>
                      <a:pt x="593" y="202"/>
                    </a:lnTo>
                    <a:lnTo>
                      <a:pt x="591" y="203"/>
                    </a:lnTo>
                    <a:lnTo>
                      <a:pt x="593" y="205"/>
                    </a:lnTo>
                    <a:lnTo>
                      <a:pt x="593" y="207"/>
                    </a:lnTo>
                    <a:lnTo>
                      <a:pt x="593" y="209"/>
                    </a:lnTo>
                    <a:lnTo>
                      <a:pt x="593" y="213"/>
                    </a:lnTo>
                    <a:lnTo>
                      <a:pt x="593" y="217"/>
                    </a:lnTo>
                    <a:lnTo>
                      <a:pt x="591" y="223"/>
                    </a:lnTo>
                    <a:lnTo>
                      <a:pt x="591" y="228"/>
                    </a:lnTo>
                    <a:lnTo>
                      <a:pt x="597" y="232"/>
                    </a:lnTo>
                    <a:lnTo>
                      <a:pt x="599" y="236"/>
                    </a:lnTo>
                    <a:lnTo>
                      <a:pt x="599" y="240"/>
                    </a:lnTo>
                    <a:lnTo>
                      <a:pt x="601" y="244"/>
                    </a:lnTo>
                    <a:lnTo>
                      <a:pt x="601" y="246"/>
                    </a:lnTo>
                    <a:lnTo>
                      <a:pt x="603" y="251"/>
                    </a:lnTo>
                    <a:lnTo>
                      <a:pt x="603" y="255"/>
                    </a:lnTo>
                    <a:lnTo>
                      <a:pt x="605" y="257"/>
                    </a:lnTo>
                    <a:lnTo>
                      <a:pt x="607" y="263"/>
                    </a:lnTo>
                    <a:lnTo>
                      <a:pt x="609" y="263"/>
                    </a:lnTo>
                    <a:lnTo>
                      <a:pt x="610" y="265"/>
                    </a:lnTo>
                    <a:lnTo>
                      <a:pt x="614" y="267"/>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22" name="Freeform 229"/>
              <p:cNvSpPr>
                <a:spLocks/>
              </p:cNvSpPr>
              <p:nvPr/>
            </p:nvSpPr>
            <p:spPr bwMode="auto">
              <a:xfrm>
                <a:off x="3069484" y="4505697"/>
                <a:ext cx="63739" cy="88177"/>
              </a:xfrm>
              <a:custGeom>
                <a:avLst/>
                <a:gdLst>
                  <a:gd name="T0" fmla="*/ 2147483647 w 65"/>
                  <a:gd name="T1" fmla="*/ 2147483647 h 87"/>
                  <a:gd name="T2" fmla="*/ 2147483647 w 65"/>
                  <a:gd name="T3" fmla="*/ 2147483647 h 87"/>
                  <a:gd name="T4" fmla="*/ 2147483647 w 65"/>
                  <a:gd name="T5" fmla="*/ 2147483647 h 87"/>
                  <a:gd name="T6" fmla="*/ 2147483647 w 65"/>
                  <a:gd name="T7" fmla="*/ 2147483647 h 87"/>
                  <a:gd name="T8" fmla="*/ 2147483647 w 65"/>
                  <a:gd name="T9" fmla="*/ 2147483647 h 87"/>
                  <a:gd name="T10" fmla="*/ 2147483647 w 65"/>
                  <a:gd name="T11" fmla="*/ 2147483647 h 87"/>
                  <a:gd name="T12" fmla="*/ 2147483647 w 65"/>
                  <a:gd name="T13" fmla="*/ 2147483647 h 87"/>
                  <a:gd name="T14" fmla="*/ 2147483647 w 65"/>
                  <a:gd name="T15" fmla="*/ 2147483647 h 87"/>
                  <a:gd name="T16" fmla="*/ 2147483647 w 65"/>
                  <a:gd name="T17" fmla="*/ 2147483647 h 87"/>
                  <a:gd name="T18" fmla="*/ 2147483647 w 65"/>
                  <a:gd name="T19" fmla="*/ 2147483647 h 87"/>
                  <a:gd name="T20" fmla="*/ 2147483647 w 65"/>
                  <a:gd name="T21" fmla="*/ 2147483647 h 87"/>
                  <a:gd name="T22" fmla="*/ 2147483647 w 65"/>
                  <a:gd name="T23" fmla="*/ 2147483647 h 87"/>
                  <a:gd name="T24" fmla="*/ 2147483647 w 65"/>
                  <a:gd name="T25" fmla="*/ 2147483647 h 87"/>
                  <a:gd name="T26" fmla="*/ 2147483647 w 65"/>
                  <a:gd name="T27" fmla="*/ 2147483647 h 87"/>
                  <a:gd name="T28" fmla="*/ 2147483647 w 65"/>
                  <a:gd name="T29" fmla="*/ 2147483647 h 87"/>
                  <a:gd name="T30" fmla="*/ 2147483647 w 65"/>
                  <a:gd name="T31" fmla="*/ 2147483647 h 87"/>
                  <a:gd name="T32" fmla="*/ 2147483647 w 65"/>
                  <a:gd name="T33" fmla="*/ 2147483647 h 87"/>
                  <a:gd name="T34" fmla="*/ 2147483647 w 65"/>
                  <a:gd name="T35" fmla="*/ 2147483647 h 87"/>
                  <a:gd name="T36" fmla="*/ 2147483647 w 65"/>
                  <a:gd name="T37" fmla="*/ 2147483647 h 87"/>
                  <a:gd name="T38" fmla="*/ 2147483647 w 65"/>
                  <a:gd name="T39" fmla="*/ 2147483647 h 87"/>
                  <a:gd name="T40" fmla="*/ 2147483647 w 65"/>
                  <a:gd name="T41" fmla="*/ 2147483647 h 87"/>
                  <a:gd name="T42" fmla="*/ 2147483647 w 65"/>
                  <a:gd name="T43" fmla="*/ 2147483647 h 87"/>
                  <a:gd name="T44" fmla="*/ 2147483647 w 65"/>
                  <a:gd name="T45" fmla="*/ 2147483647 h 87"/>
                  <a:gd name="T46" fmla="*/ 2147483647 w 65"/>
                  <a:gd name="T47" fmla="*/ 2147483647 h 87"/>
                  <a:gd name="T48" fmla="*/ 2147483647 w 65"/>
                  <a:gd name="T49" fmla="*/ 2147483647 h 87"/>
                  <a:gd name="T50" fmla="*/ 2147483647 w 65"/>
                  <a:gd name="T51" fmla="*/ 2147483647 h 87"/>
                  <a:gd name="T52" fmla="*/ 2147483647 w 65"/>
                  <a:gd name="T53" fmla="*/ 2147483647 h 87"/>
                  <a:gd name="T54" fmla="*/ 2147483647 w 65"/>
                  <a:gd name="T55" fmla="*/ 2147483647 h 87"/>
                  <a:gd name="T56" fmla="*/ 2147483647 w 65"/>
                  <a:gd name="T57" fmla="*/ 2147483647 h 87"/>
                  <a:gd name="T58" fmla="*/ 2147483647 w 65"/>
                  <a:gd name="T59" fmla="*/ 2147483647 h 87"/>
                  <a:gd name="T60" fmla="*/ 2147483647 w 65"/>
                  <a:gd name="T61" fmla="*/ 2147483647 h 87"/>
                  <a:gd name="T62" fmla="*/ 2147483647 w 65"/>
                  <a:gd name="T63" fmla="*/ 2147483647 h 87"/>
                  <a:gd name="T64" fmla="*/ 2147483647 w 65"/>
                  <a:gd name="T65" fmla="*/ 2147483647 h 87"/>
                  <a:gd name="T66" fmla="*/ 2147483647 w 65"/>
                  <a:gd name="T67" fmla="*/ 2147483647 h 87"/>
                  <a:gd name="T68" fmla="*/ 2147483647 w 65"/>
                  <a:gd name="T69" fmla="*/ 2147483647 h 87"/>
                  <a:gd name="T70" fmla="*/ 2147483647 w 65"/>
                  <a:gd name="T71" fmla="*/ 2147483647 h 87"/>
                  <a:gd name="T72" fmla="*/ 2147483647 w 65"/>
                  <a:gd name="T73" fmla="*/ 2147483647 h 87"/>
                  <a:gd name="T74" fmla="*/ 2147483647 w 65"/>
                  <a:gd name="T75" fmla="*/ 2147483647 h 87"/>
                  <a:gd name="T76" fmla="*/ 2147483647 w 65"/>
                  <a:gd name="T77" fmla="*/ 2147483647 h 87"/>
                  <a:gd name="T78" fmla="*/ 2147483647 w 65"/>
                  <a:gd name="T79" fmla="*/ 2147483647 h 87"/>
                  <a:gd name="T80" fmla="*/ 2147483647 w 65"/>
                  <a:gd name="T81" fmla="*/ 2147483647 h 87"/>
                  <a:gd name="T82" fmla="*/ 2147483647 w 65"/>
                  <a:gd name="T83" fmla="*/ 2147483647 h 87"/>
                  <a:gd name="T84" fmla="*/ 2147483647 w 65"/>
                  <a:gd name="T85" fmla="*/ 2147483647 h 87"/>
                  <a:gd name="T86" fmla="*/ 2147483647 w 65"/>
                  <a:gd name="T87" fmla="*/ 2147483647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7"/>
                  <a:gd name="T134" fmla="*/ 65 w 65"/>
                  <a:gd name="T135" fmla="*/ 87 h 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7">
                    <a:moveTo>
                      <a:pt x="32" y="81"/>
                    </a:moveTo>
                    <a:lnTo>
                      <a:pt x="26" y="81"/>
                    </a:lnTo>
                    <a:lnTo>
                      <a:pt x="23" y="81"/>
                    </a:lnTo>
                    <a:lnTo>
                      <a:pt x="21" y="81"/>
                    </a:lnTo>
                    <a:lnTo>
                      <a:pt x="17" y="81"/>
                    </a:lnTo>
                    <a:lnTo>
                      <a:pt x="13" y="79"/>
                    </a:lnTo>
                    <a:lnTo>
                      <a:pt x="11" y="79"/>
                    </a:lnTo>
                    <a:lnTo>
                      <a:pt x="9" y="77"/>
                    </a:lnTo>
                    <a:lnTo>
                      <a:pt x="9" y="75"/>
                    </a:lnTo>
                    <a:lnTo>
                      <a:pt x="7" y="71"/>
                    </a:lnTo>
                    <a:lnTo>
                      <a:pt x="7" y="69"/>
                    </a:lnTo>
                    <a:lnTo>
                      <a:pt x="7" y="67"/>
                    </a:lnTo>
                    <a:lnTo>
                      <a:pt x="9" y="67"/>
                    </a:lnTo>
                    <a:lnTo>
                      <a:pt x="7" y="65"/>
                    </a:lnTo>
                    <a:lnTo>
                      <a:pt x="7" y="64"/>
                    </a:lnTo>
                    <a:lnTo>
                      <a:pt x="5" y="62"/>
                    </a:lnTo>
                    <a:lnTo>
                      <a:pt x="3" y="62"/>
                    </a:lnTo>
                    <a:lnTo>
                      <a:pt x="3" y="60"/>
                    </a:lnTo>
                    <a:lnTo>
                      <a:pt x="1" y="60"/>
                    </a:lnTo>
                    <a:lnTo>
                      <a:pt x="3" y="58"/>
                    </a:lnTo>
                    <a:lnTo>
                      <a:pt x="1" y="56"/>
                    </a:lnTo>
                    <a:lnTo>
                      <a:pt x="1" y="54"/>
                    </a:lnTo>
                    <a:lnTo>
                      <a:pt x="1" y="52"/>
                    </a:lnTo>
                    <a:lnTo>
                      <a:pt x="1" y="50"/>
                    </a:lnTo>
                    <a:lnTo>
                      <a:pt x="1" y="48"/>
                    </a:lnTo>
                    <a:lnTo>
                      <a:pt x="0" y="46"/>
                    </a:lnTo>
                    <a:lnTo>
                      <a:pt x="1" y="44"/>
                    </a:lnTo>
                    <a:lnTo>
                      <a:pt x="1" y="42"/>
                    </a:lnTo>
                    <a:lnTo>
                      <a:pt x="1" y="41"/>
                    </a:lnTo>
                    <a:lnTo>
                      <a:pt x="1" y="42"/>
                    </a:lnTo>
                    <a:lnTo>
                      <a:pt x="3" y="41"/>
                    </a:lnTo>
                    <a:lnTo>
                      <a:pt x="5" y="41"/>
                    </a:lnTo>
                    <a:lnTo>
                      <a:pt x="5" y="39"/>
                    </a:lnTo>
                    <a:lnTo>
                      <a:pt x="7" y="37"/>
                    </a:lnTo>
                    <a:lnTo>
                      <a:pt x="7" y="39"/>
                    </a:lnTo>
                    <a:lnTo>
                      <a:pt x="9" y="39"/>
                    </a:lnTo>
                    <a:lnTo>
                      <a:pt x="9" y="37"/>
                    </a:lnTo>
                    <a:lnTo>
                      <a:pt x="11" y="37"/>
                    </a:lnTo>
                    <a:lnTo>
                      <a:pt x="13" y="35"/>
                    </a:lnTo>
                    <a:lnTo>
                      <a:pt x="15" y="35"/>
                    </a:lnTo>
                    <a:lnTo>
                      <a:pt x="15" y="33"/>
                    </a:lnTo>
                    <a:lnTo>
                      <a:pt x="17" y="31"/>
                    </a:lnTo>
                    <a:lnTo>
                      <a:pt x="19" y="33"/>
                    </a:lnTo>
                    <a:lnTo>
                      <a:pt x="19" y="31"/>
                    </a:lnTo>
                    <a:lnTo>
                      <a:pt x="19" y="29"/>
                    </a:lnTo>
                    <a:lnTo>
                      <a:pt x="19" y="27"/>
                    </a:lnTo>
                    <a:lnTo>
                      <a:pt x="17" y="27"/>
                    </a:lnTo>
                    <a:lnTo>
                      <a:pt x="19" y="27"/>
                    </a:lnTo>
                    <a:lnTo>
                      <a:pt x="21" y="27"/>
                    </a:lnTo>
                    <a:lnTo>
                      <a:pt x="21" y="25"/>
                    </a:lnTo>
                    <a:lnTo>
                      <a:pt x="21" y="23"/>
                    </a:lnTo>
                    <a:lnTo>
                      <a:pt x="21" y="21"/>
                    </a:lnTo>
                    <a:lnTo>
                      <a:pt x="21" y="19"/>
                    </a:lnTo>
                    <a:lnTo>
                      <a:pt x="23" y="17"/>
                    </a:lnTo>
                    <a:lnTo>
                      <a:pt x="24" y="19"/>
                    </a:lnTo>
                    <a:lnTo>
                      <a:pt x="26" y="19"/>
                    </a:lnTo>
                    <a:lnTo>
                      <a:pt x="28" y="19"/>
                    </a:lnTo>
                    <a:lnTo>
                      <a:pt x="28" y="17"/>
                    </a:lnTo>
                    <a:lnTo>
                      <a:pt x="28" y="16"/>
                    </a:lnTo>
                    <a:lnTo>
                      <a:pt x="26" y="16"/>
                    </a:lnTo>
                    <a:lnTo>
                      <a:pt x="26" y="14"/>
                    </a:lnTo>
                    <a:lnTo>
                      <a:pt x="28" y="14"/>
                    </a:lnTo>
                    <a:lnTo>
                      <a:pt x="28" y="12"/>
                    </a:lnTo>
                    <a:lnTo>
                      <a:pt x="28" y="10"/>
                    </a:lnTo>
                    <a:lnTo>
                      <a:pt x="28" y="8"/>
                    </a:lnTo>
                    <a:lnTo>
                      <a:pt x="30" y="6"/>
                    </a:lnTo>
                    <a:lnTo>
                      <a:pt x="32" y="6"/>
                    </a:lnTo>
                    <a:lnTo>
                      <a:pt x="32" y="4"/>
                    </a:lnTo>
                    <a:lnTo>
                      <a:pt x="32" y="2"/>
                    </a:lnTo>
                    <a:lnTo>
                      <a:pt x="34" y="0"/>
                    </a:lnTo>
                    <a:lnTo>
                      <a:pt x="36" y="2"/>
                    </a:lnTo>
                    <a:lnTo>
                      <a:pt x="36" y="4"/>
                    </a:lnTo>
                    <a:lnTo>
                      <a:pt x="36" y="6"/>
                    </a:lnTo>
                    <a:lnTo>
                      <a:pt x="36" y="8"/>
                    </a:lnTo>
                    <a:lnTo>
                      <a:pt x="36" y="10"/>
                    </a:lnTo>
                    <a:lnTo>
                      <a:pt x="36" y="12"/>
                    </a:lnTo>
                    <a:lnTo>
                      <a:pt x="36" y="14"/>
                    </a:lnTo>
                    <a:lnTo>
                      <a:pt x="38" y="14"/>
                    </a:lnTo>
                    <a:lnTo>
                      <a:pt x="40" y="16"/>
                    </a:lnTo>
                    <a:lnTo>
                      <a:pt x="42" y="16"/>
                    </a:lnTo>
                    <a:lnTo>
                      <a:pt x="44" y="16"/>
                    </a:lnTo>
                    <a:lnTo>
                      <a:pt x="46" y="19"/>
                    </a:lnTo>
                    <a:lnTo>
                      <a:pt x="47" y="21"/>
                    </a:lnTo>
                    <a:lnTo>
                      <a:pt x="47" y="23"/>
                    </a:lnTo>
                    <a:lnTo>
                      <a:pt x="47" y="25"/>
                    </a:lnTo>
                    <a:lnTo>
                      <a:pt x="47" y="27"/>
                    </a:lnTo>
                    <a:lnTo>
                      <a:pt x="47" y="29"/>
                    </a:lnTo>
                    <a:lnTo>
                      <a:pt x="47" y="31"/>
                    </a:lnTo>
                    <a:lnTo>
                      <a:pt x="47" y="33"/>
                    </a:lnTo>
                    <a:lnTo>
                      <a:pt x="49" y="33"/>
                    </a:lnTo>
                    <a:lnTo>
                      <a:pt x="51" y="33"/>
                    </a:lnTo>
                    <a:lnTo>
                      <a:pt x="53" y="35"/>
                    </a:lnTo>
                    <a:lnTo>
                      <a:pt x="55" y="37"/>
                    </a:lnTo>
                    <a:lnTo>
                      <a:pt x="57" y="37"/>
                    </a:lnTo>
                    <a:lnTo>
                      <a:pt x="57" y="39"/>
                    </a:lnTo>
                    <a:lnTo>
                      <a:pt x="59" y="41"/>
                    </a:lnTo>
                    <a:lnTo>
                      <a:pt x="61" y="42"/>
                    </a:lnTo>
                    <a:lnTo>
                      <a:pt x="61" y="44"/>
                    </a:lnTo>
                    <a:lnTo>
                      <a:pt x="61" y="46"/>
                    </a:lnTo>
                    <a:lnTo>
                      <a:pt x="61" y="50"/>
                    </a:lnTo>
                    <a:lnTo>
                      <a:pt x="61" y="52"/>
                    </a:lnTo>
                    <a:lnTo>
                      <a:pt x="59" y="54"/>
                    </a:lnTo>
                    <a:lnTo>
                      <a:pt x="63" y="56"/>
                    </a:lnTo>
                    <a:lnTo>
                      <a:pt x="63" y="58"/>
                    </a:lnTo>
                    <a:lnTo>
                      <a:pt x="65" y="60"/>
                    </a:lnTo>
                    <a:lnTo>
                      <a:pt x="63" y="62"/>
                    </a:lnTo>
                    <a:lnTo>
                      <a:pt x="61" y="62"/>
                    </a:lnTo>
                    <a:lnTo>
                      <a:pt x="61" y="64"/>
                    </a:lnTo>
                    <a:lnTo>
                      <a:pt x="61" y="65"/>
                    </a:lnTo>
                    <a:lnTo>
                      <a:pt x="61" y="67"/>
                    </a:lnTo>
                    <a:lnTo>
                      <a:pt x="61" y="69"/>
                    </a:lnTo>
                    <a:lnTo>
                      <a:pt x="63" y="69"/>
                    </a:lnTo>
                    <a:lnTo>
                      <a:pt x="63" y="71"/>
                    </a:lnTo>
                    <a:lnTo>
                      <a:pt x="63" y="73"/>
                    </a:lnTo>
                    <a:lnTo>
                      <a:pt x="65" y="75"/>
                    </a:lnTo>
                    <a:lnTo>
                      <a:pt x="63" y="77"/>
                    </a:lnTo>
                    <a:lnTo>
                      <a:pt x="63" y="79"/>
                    </a:lnTo>
                    <a:lnTo>
                      <a:pt x="61" y="81"/>
                    </a:lnTo>
                    <a:lnTo>
                      <a:pt x="61" y="83"/>
                    </a:lnTo>
                    <a:lnTo>
                      <a:pt x="59" y="83"/>
                    </a:lnTo>
                    <a:lnTo>
                      <a:pt x="57" y="83"/>
                    </a:lnTo>
                    <a:lnTo>
                      <a:pt x="55" y="83"/>
                    </a:lnTo>
                    <a:lnTo>
                      <a:pt x="53" y="81"/>
                    </a:lnTo>
                    <a:lnTo>
                      <a:pt x="51" y="83"/>
                    </a:lnTo>
                    <a:lnTo>
                      <a:pt x="51" y="85"/>
                    </a:lnTo>
                    <a:lnTo>
                      <a:pt x="49" y="85"/>
                    </a:lnTo>
                    <a:lnTo>
                      <a:pt x="47" y="87"/>
                    </a:lnTo>
                    <a:lnTo>
                      <a:pt x="44" y="85"/>
                    </a:lnTo>
                    <a:lnTo>
                      <a:pt x="40" y="83"/>
                    </a:lnTo>
                    <a:lnTo>
                      <a:pt x="38" y="83"/>
                    </a:lnTo>
                    <a:lnTo>
                      <a:pt x="36" y="83"/>
                    </a:lnTo>
                    <a:lnTo>
                      <a:pt x="34" y="81"/>
                    </a:lnTo>
                    <a:lnTo>
                      <a:pt x="32" y="81"/>
                    </a:lnTo>
                    <a:close/>
                  </a:path>
                </a:pathLst>
              </a:custGeom>
              <a:solidFill>
                <a:schemeClr val="accent2">
                  <a:lumMod val="40000"/>
                  <a:lumOff val="60000"/>
                </a:schemeClr>
              </a:solidFill>
              <a:ln w="3175">
                <a:solidFill>
                  <a:srgbClr val="000000"/>
                </a:solidFill>
                <a:round/>
                <a:headEnd/>
                <a:tailEnd/>
              </a:ln>
            </p:spPr>
            <p:txBody>
              <a:bodyPr/>
              <a:lstStyle/>
              <a:p>
                <a:endParaRPr lang="es-MX" sz="600" b="1" dirty="0">
                  <a:solidFill>
                    <a:schemeClr val="bg1"/>
                  </a:solidFill>
                  <a:latin typeface="Calibri" charset="0"/>
                </a:endParaRPr>
              </a:p>
            </p:txBody>
          </p:sp>
          <p:sp>
            <p:nvSpPr>
              <p:cNvPr id="123" name="Freeform 230"/>
              <p:cNvSpPr>
                <a:spLocks/>
              </p:cNvSpPr>
              <p:nvPr/>
            </p:nvSpPr>
            <p:spPr bwMode="auto">
              <a:xfrm>
                <a:off x="2901322" y="4382530"/>
                <a:ext cx="282077" cy="314917"/>
              </a:xfrm>
              <a:custGeom>
                <a:avLst/>
                <a:gdLst>
                  <a:gd name="T0" fmla="*/ 2147483647 w 284"/>
                  <a:gd name="T1" fmla="*/ 2147483647 h 313"/>
                  <a:gd name="T2" fmla="*/ 2147483647 w 284"/>
                  <a:gd name="T3" fmla="*/ 2147483647 h 313"/>
                  <a:gd name="T4" fmla="*/ 2147483647 w 284"/>
                  <a:gd name="T5" fmla="*/ 2147483647 h 313"/>
                  <a:gd name="T6" fmla="*/ 2147483647 w 284"/>
                  <a:gd name="T7" fmla="*/ 2147483647 h 313"/>
                  <a:gd name="T8" fmla="*/ 2147483647 w 284"/>
                  <a:gd name="T9" fmla="*/ 2147483647 h 313"/>
                  <a:gd name="T10" fmla="*/ 2147483647 w 284"/>
                  <a:gd name="T11" fmla="*/ 2147483647 h 313"/>
                  <a:gd name="T12" fmla="*/ 2147483647 w 284"/>
                  <a:gd name="T13" fmla="*/ 2147483647 h 313"/>
                  <a:gd name="T14" fmla="*/ 2147483647 w 284"/>
                  <a:gd name="T15" fmla="*/ 2147483647 h 313"/>
                  <a:gd name="T16" fmla="*/ 2147483647 w 284"/>
                  <a:gd name="T17" fmla="*/ 2147483647 h 313"/>
                  <a:gd name="T18" fmla="*/ 2147483647 w 284"/>
                  <a:gd name="T19" fmla="*/ 2147483647 h 313"/>
                  <a:gd name="T20" fmla="*/ 2147483647 w 284"/>
                  <a:gd name="T21" fmla="*/ 2147483647 h 313"/>
                  <a:gd name="T22" fmla="*/ 2147483647 w 284"/>
                  <a:gd name="T23" fmla="*/ 2147483647 h 313"/>
                  <a:gd name="T24" fmla="*/ 2147483647 w 284"/>
                  <a:gd name="T25" fmla="*/ 2147483647 h 313"/>
                  <a:gd name="T26" fmla="*/ 2147483647 w 284"/>
                  <a:gd name="T27" fmla="*/ 2147483647 h 313"/>
                  <a:gd name="T28" fmla="*/ 2147483647 w 284"/>
                  <a:gd name="T29" fmla="*/ 2147483647 h 313"/>
                  <a:gd name="T30" fmla="*/ 2147483647 w 284"/>
                  <a:gd name="T31" fmla="*/ 2147483647 h 313"/>
                  <a:gd name="T32" fmla="*/ 2147483647 w 284"/>
                  <a:gd name="T33" fmla="*/ 2147483647 h 313"/>
                  <a:gd name="T34" fmla="*/ 2147483647 w 284"/>
                  <a:gd name="T35" fmla="*/ 2147483647 h 313"/>
                  <a:gd name="T36" fmla="*/ 2147483647 w 284"/>
                  <a:gd name="T37" fmla="*/ 2147483647 h 313"/>
                  <a:gd name="T38" fmla="*/ 2147483647 w 284"/>
                  <a:gd name="T39" fmla="*/ 2147483647 h 313"/>
                  <a:gd name="T40" fmla="*/ 2147483647 w 284"/>
                  <a:gd name="T41" fmla="*/ 2147483647 h 313"/>
                  <a:gd name="T42" fmla="*/ 2147483647 w 284"/>
                  <a:gd name="T43" fmla="*/ 2147483647 h 313"/>
                  <a:gd name="T44" fmla="*/ 2147483647 w 284"/>
                  <a:gd name="T45" fmla="*/ 2147483647 h 313"/>
                  <a:gd name="T46" fmla="*/ 2147483647 w 284"/>
                  <a:gd name="T47" fmla="*/ 2147483647 h 313"/>
                  <a:gd name="T48" fmla="*/ 2147483647 w 284"/>
                  <a:gd name="T49" fmla="*/ 2147483647 h 313"/>
                  <a:gd name="T50" fmla="*/ 2147483647 w 284"/>
                  <a:gd name="T51" fmla="*/ 2147483647 h 313"/>
                  <a:gd name="T52" fmla="*/ 2147483647 w 284"/>
                  <a:gd name="T53" fmla="*/ 2147483647 h 313"/>
                  <a:gd name="T54" fmla="*/ 2147483647 w 284"/>
                  <a:gd name="T55" fmla="*/ 2147483647 h 313"/>
                  <a:gd name="T56" fmla="*/ 2147483647 w 284"/>
                  <a:gd name="T57" fmla="*/ 2147483647 h 313"/>
                  <a:gd name="T58" fmla="*/ 2147483647 w 284"/>
                  <a:gd name="T59" fmla="*/ 2147483647 h 313"/>
                  <a:gd name="T60" fmla="*/ 2147483647 w 284"/>
                  <a:gd name="T61" fmla="*/ 2147483647 h 313"/>
                  <a:gd name="T62" fmla="*/ 2147483647 w 284"/>
                  <a:gd name="T63" fmla="*/ 2147483647 h 313"/>
                  <a:gd name="T64" fmla="*/ 2147483647 w 284"/>
                  <a:gd name="T65" fmla="*/ 2147483647 h 313"/>
                  <a:gd name="T66" fmla="*/ 2147483647 w 284"/>
                  <a:gd name="T67" fmla="*/ 2147483647 h 313"/>
                  <a:gd name="T68" fmla="*/ 2147483647 w 284"/>
                  <a:gd name="T69" fmla="*/ 2147483647 h 313"/>
                  <a:gd name="T70" fmla="*/ 2147483647 w 284"/>
                  <a:gd name="T71" fmla="*/ 2147483647 h 313"/>
                  <a:gd name="T72" fmla="*/ 2147483647 w 284"/>
                  <a:gd name="T73" fmla="*/ 2147483647 h 313"/>
                  <a:gd name="T74" fmla="*/ 2147483647 w 284"/>
                  <a:gd name="T75" fmla="*/ 2147483647 h 313"/>
                  <a:gd name="T76" fmla="*/ 2147483647 w 284"/>
                  <a:gd name="T77" fmla="*/ 2147483647 h 313"/>
                  <a:gd name="T78" fmla="*/ 2147483647 w 284"/>
                  <a:gd name="T79" fmla="*/ 2147483647 h 313"/>
                  <a:gd name="T80" fmla="*/ 2147483647 w 284"/>
                  <a:gd name="T81" fmla="*/ 2147483647 h 313"/>
                  <a:gd name="T82" fmla="*/ 2147483647 w 284"/>
                  <a:gd name="T83" fmla="*/ 2147483647 h 313"/>
                  <a:gd name="T84" fmla="*/ 2147483647 w 284"/>
                  <a:gd name="T85" fmla="*/ 2147483647 h 313"/>
                  <a:gd name="T86" fmla="*/ 2147483647 w 284"/>
                  <a:gd name="T87" fmla="*/ 2147483647 h 313"/>
                  <a:gd name="T88" fmla="*/ 2147483647 w 284"/>
                  <a:gd name="T89" fmla="*/ 2147483647 h 313"/>
                  <a:gd name="T90" fmla="*/ 2147483647 w 284"/>
                  <a:gd name="T91" fmla="*/ 2147483647 h 313"/>
                  <a:gd name="T92" fmla="*/ 2147483647 w 284"/>
                  <a:gd name="T93" fmla="*/ 2147483647 h 313"/>
                  <a:gd name="T94" fmla="*/ 2147483647 w 284"/>
                  <a:gd name="T95" fmla="*/ 2147483647 h 313"/>
                  <a:gd name="T96" fmla="*/ 2147483647 w 284"/>
                  <a:gd name="T97" fmla="*/ 2147483647 h 313"/>
                  <a:gd name="T98" fmla="*/ 2147483647 w 284"/>
                  <a:gd name="T99" fmla="*/ 2147483647 h 313"/>
                  <a:gd name="T100" fmla="*/ 2147483647 w 284"/>
                  <a:gd name="T101" fmla="*/ 2147483647 h 313"/>
                  <a:gd name="T102" fmla="*/ 2147483647 w 284"/>
                  <a:gd name="T103" fmla="*/ 2147483647 h 313"/>
                  <a:gd name="T104" fmla="*/ 2147483647 w 284"/>
                  <a:gd name="T105" fmla="*/ 2147483647 h 313"/>
                  <a:gd name="T106" fmla="*/ 2147483647 w 284"/>
                  <a:gd name="T107" fmla="*/ 2147483647 h 313"/>
                  <a:gd name="T108" fmla="*/ 2147483647 w 284"/>
                  <a:gd name="T109" fmla="*/ 2147483647 h 313"/>
                  <a:gd name="T110" fmla="*/ 2147483647 w 284"/>
                  <a:gd name="T111" fmla="*/ 2147483647 h 313"/>
                  <a:gd name="T112" fmla="*/ 2147483647 w 284"/>
                  <a:gd name="T113" fmla="*/ 2147483647 h 313"/>
                  <a:gd name="T114" fmla="*/ 2147483647 w 284"/>
                  <a:gd name="T115" fmla="*/ 2147483647 h 313"/>
                  <a:gd name="T116" fmla="*/ 2147483647 w 284"/>
                  <a:gd name="T117" fmla="*/ 2147483647 h 313"/>
                  <a:gd name="T118" fmla="*/ 2147483647 w 284"/>
                  <a:gd name="T119" fmla="*/ 2147483647 h 3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
                  <a:gd name="T181" fmla="*/ 0 h 313"/>
                  <a:gd name="T182" fmla="*/ 284 w 284"/>
                  <a:gd name="T183" fmla="*/ 313 h 3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 h="313">
                    <a:moveTo>
                      <a:pt x="278" y="190"/>
                    </a:moveTo>
                    <a:lnTo>
                      <a:pt x="278" y="192"/>
                    </a:lnTo>
                    <a:lnTo>
                      <a:pt x="278" y="194"/>
                    </a:lnTo>
                    <a:lnTo>
                      <a:pt x="278" y="196"/>
                    </a:lnTo>
                    <a:lnTo>
                      <a:pt x="278" y="198"/>
                    </a:lnTo>
                    <a:lnTo>
                      <a:pt x="280" y="200"/>
                    </a:lnTo>
                    <a:lnTo>
                      <a:pt x="280" y="202"/>
                    </a:lnTo>
                    <a:lnTo>
                      <a:pt x="280" y="204"/>
                    </a:lnTo>
                    <a:lnTo>
                      <a:pt x="280" y="206"/>
                    </a:lnTo>
                    <a:lnTo>
                      <a:pt x="280" y="208"/>
                    </a:lnTo>
                    <a:lnTo>
                      <a:pt x="278" y="210"/>
                    </a:lnTo>
                    <a:lnTo>
                      <a:pt x="280" y="210"/>
                    </a:lnTo>
                    <a:lnTo>
                      <a:pt x="278" y="211"/>
                    </a:lnTo>
                    <a:lnTo>
                      <a:pt x="278" y="213"/>
                    </a:lnTo>
                    <a:lnTo>
                      <a:pt x="278" y="215"/>
                    </a:lnTo>
                    <a:lnTo>
                      <a:pt x="278" y="217"/>
                    </a:lnTo>
                    <a:lnTo>
                      <a:pt x="278" y="219"/>
                    </a:lnTo>
                    <a:lnTo>
                      <a:pt x="276" y="221"/>
                    </a:lnTo>
                    <a:lnTo>
                      <a:pt x="276" y="223"/>
                    </a:lnTo>
                    <a:lnTo>
                      <a:pt x="274" y="225"/>
                    </a:lnTo>
                    <a:lnTo>
                      <a:pt x="274" y="227"/>
                    </a:lnTo>
                    <a:lnTo>
                      <a:pt x="272" y="229"/>
                    </a:lnTo>
                    <a:lnTo>
                      <a:pt x="270" y="231"/>
                    </a:lnTo>
                    <a:lnTo>
                      <a:pt x="268" y="231"/>
                    </a:lnTo>
                    <a:lnTo>
                      <a:pt x="266" y="231"/>
                    </a:lnTo>
                    <a:lnTo>
                      <a:pt x="264" y="229"/>
                    </a:lnTo>
                    <a:lnTo>
                      <a:pt x="263" y="229"/>
                    </a:lnTo>
                    <a:lnTo>
                      <a:pt x="261" y="229"/>
                    </a:lnTo>
                    <a:lnTo>
                      <a:pt x="259" y="229"/>
                    </a:lnTo>
                    <a:lnTo>
                      <a:pt x="257" y="229"/>
                    </a:lnTo>
                    <a:lnTo>
                      <a:pt x="255" y="229"/>
                    </a:lnTo>
                    <a:lnTo>
                      <a:pt x="253" y="229"/>
                    </a:lnTo>
                    <a:lnTo>
                      <a:pt x="251" y="229"/>
                    </a:lnTo>
                    <a:lnTo>
                      <a:pt x="249" y="227"/>
                    </a:lnTo>
                    <a:lnTo>
                      <a:pt x="249" y="225"/>
                    </a:lnTo>
                    <a:lnTo>
                      <a:pt x="247" y="223"/>
                    </a:lnTo>
                    <a:lnTo>
                      <a:pt x="249" y="219"/>
                    </a:lnTo>
                    <a:lnTo>
                      <a:pt x="247" y="217"/>
                    </a:lnTo>
                    <a:lnTo>
                      <a:pt x="245" y="217"/>
                    </a:lnTo>
                    <a:lnTo>
                      <a:pt x="245" y="215"/>
                    </a:lnTo>
                    <a:lnTo>
                      <a:pt x="245" y="213"/>
                    </a:lnTo>
                    <a:lnTo>
                      <a:pt x="243" y="213"/>
                    </a:lnTo>
                    <a:lnTo>
                      <a:pt x="243" y="211"/>
                    </a:lnTo>
                    <a:lnTo>
                      <a:pt x="241" y="211"/>
                    </a:lnTo>
                    <a:lnTo>
                      <a:pt x="240" y="211"/>
                    </a:lnTo>
                    <a:lnTo>
                      <a:pt x="236" y="210"/>
                    </a:lnTo>
                    <a:lnTo>
                      <a:pt x="232" y="210"/>
                    </a:lnTo>
                    <a:lnTo>
                      <a:pt x="232" y="208"/>
                    </a:lnTo>
                    <a:lnTo>
                      <a:pt x="232" y="206"/>
                    </a:lnTo>
                    <a:lnTo>
                      <a:pt x="230" y="204"/>
                    </a:lnTo>
                    <a:lnTo>
                      <a:pt x="230" y="202"/>
                    </a:lnTo>
                    <a:lnTo>
                      <a:pt x="232" y="200"/>
                    </a:lnTo>
                    <a:lnTo>
                      <a:pt x="232" y="198"/>
                    </a:lnTo>
                    <a:lnTo>
                      <a:pt x="234" y="196"/>
                    </a:lnTo>
                    <a:lnTo>
                      <a:pt x="232" y="194"/>
                    </a:lnTo>
                    <a:lnTo>
                      <a:pt x="232" y="192"/>
                    </a:lnTo>
                    <a:lnTo>
                      <a:pt x="232" y="190"/>
                    </a:lnTo>
                    <a:lnTo>
                      <a:pt x="230" y="188"/>
                    </a:lnTo>
                    <a:lnTo>
                      <a:pt x="230" y="186"/>
                    </a:lnTo>
                    <a:lnTo>
                      <a:pt x="230" y="185"/>
                    </a:lnTo>
                    <a:lnTo>
                      <a:pt x="230" y="183"/>
                    </a:lnTo>
                    <a:lnTo>
                      <a:pt x="232" y="181"/>
                    </a:lnTo>
                    <a:lnTo>
                      <a:pt x="234" y="181"/>
                    </a:lnTo>
                    <a:lnTo>
                      <a:pt x="232" y="179"/>
                    </a:lnTo>
                    <a:lnTo>
                      <a:pt x="232" y="177"/>
                    </a:lnTo>
                    <a:lnTo>
                      <a:pt x="228" y="175"/>
                    </a:lnTo>
                    <a:lnTo>
                      <a:pt x="230" y="173"/>
                    </a:lnTo>
                    <a:lnTo>
                      <a:pt x="230" y="171"/>
                    </a:lnTo>
                    <a:lnTo>
                      <a:pt x="230" y="167"/>
                    </a:lnTo>
                    <a:lnTo>
                      <a:pt x="230" y="163"/>
                    </a:lnTo>
                    <a:lnTo>
                      <a:pt x="228" y="162"/>
                    </a:lnTo>
                    <a:lnTo>
                      <a:pt x="226" y="160"/>
                    </a:lnTo>
                    <a:lnTo>
                      <a:pt x="226" y="158"/>
                    </a:lnTo>
                    <a:lnTo>
                      <a:pt x="224" y="158"/>
                    </a:lnTo>
                    <a:lnTo>
                      <a:pt x="222" y="156"/>
                    </a:lnTo>
                    <a:lnTo>
                      <a:pt x="220" y="154"/>
                    </a:lnTo>
                    <a:lnTo>
                      <a:pt x="218" y="154"/>
                    </a:lnTo>
                    <a:lnTo>
                      <a:pt x="216" y="152"/>
                    </a:lnTo>
                    <a:lnTo>
                      <a:pt x="216" y="150"/>
                    </a:lnTo>
                    <a:lnTo>
                      <a:pt x="216" y="148"/>
                    </a:lnTo>
                    <a:lnTo>
                      <a:pt x="216" y="146"/>
                    </a:lnTo>
                    <a:lnTo>
                      <a:pt x="216" y="144"/>
                    </a:lnTo>
                    <a:lnTo>
                      <a:pt x="216" y="142"/>
                    </a:lnTo>
                    <a:lnTo>
                      <a:pt x="215" y="140"/>
                    </a:lnTo>
                    <a:lnTo>
                      <a:pt x="213" y="137"/>
                    </a:lnTo>
                    <a:lnTo>
                      <a:pt x="211" y="137"/>
                    </a:lnTo>
                    <a:lnTo>
                      <a:pt x="209" y="137"/>
                    </a:lnTo>
                    <a:lnTo>
                      <a:pt x="207" y="135"/>
                    </a:lnTo>
                    <a:lnTo>
                      <a:pt x="205" y="133"/>
                    </a:lnTo>
                    <a:lnTo>
                      <a:pt x="205" y="131"/>
                    </a:lnTo>
                    <a:lnTo>
                      <a:pt x="205" y="129"/>
                    </a:lnTo>
                    <a:lnTo>
                      <a:pt x="205" y="125"/>
                    </a:lnTo>
                    <a:lnTo>
                      <a:pt x="205" y="123"/>
                    </a:lnTo>
                    <a:lnTo>
                      <a:pt x="203" y="121"/>
                    </a:lnTo>
                    <a:lnTo>
                      <a:pt x="201" y="123"/>
                    </a:lnTo>
                    <a:lnTo>
                      <a:pt x="201" y="125"/>
                    </a:lnTo>
                    <a:lnTo>
                      <a:pt x="201" y="127"/>
                    </a:lnTo>
                    <a:lnTo>
                      <a:pt x="199" y="127"/>
                    </a:lnTo>
                    <a:lnTo>
                      <a:pt x="197" y="129"/>
                    </a:lnTo>
                    <a:lnTo>
                      <a:pt x="197" y="131"/>
                    </a:lnTo>
                    <a:lnTo>
                      <a:pt x="197" y="133"/>
                    </a:lnTo>
                    <a:lnTo>
                      <a:pt x="197" y="135"/>
                    </a:lnTo>
                    <a:lnTo>
                      <a:pt x="195" y="135"/>
                    </a:lnTo>
                    <a:lnTo>
                      <a:pt x="195" y="137"/>
                    </a:lnTo>
                    <a:lnTo>
                      <a:pt x="197" y="137"/>
                    </a:lnTo>
                    <a:lnTo>
                      <a:pt x="197" y="140"/>
                    </a:lnTo>
                    <a:lnTo>
                      <a:pt x="195" y="140"/>
                    </a:lnTo>
                    <a:lnTo>
                      <a:pt x="193" y="138"/>
                    </a:lnTo>
                    <a:lnTo>
                      <a:pt x="192" y="138"/>
                    </a:lnTo>
                    <a:lnTo>
                      <a:pt x="190" y="138"/>
                    </a:lnTo>
                    <a:lnTo>
                      <a:pt x="190" y="140"/>
                    </a:lnTo>
                    <a:lnTo>
                      <a:pt x="190" y="142"/>
                    </a:lnTo>
                    <a:lnTo>
                      <a:pt x="190" y="146"/>
                    </a:lnTo>
                    <a:lnTo>
                      <a:pt x="190" y="148"/>
                    </a:lnTo>
                    <a:lnTo>
                      <a:pt x="188" y="148"/>
                    </a:lnTo>
                    <a:lnTo>
                      <a:pt x="186" y="148"/>
                    </a:lnTo>
                    <a:lnTo>
                      <a:pt x="188" y="148"/>
                    </a:lnTo>
                    <a:lnTo>
                      <a:pt x="188" y="150"/>
                    </a:lnTo>
                    <a:lnTo>
                      <a:pt x="188" y="152"/>
                    </a:lnTo>
                    <a:lnTo>
                      <a:pt x="188" y="154"/>
                    </a:lnTo>
                    <a:lnTo>
                      <a:pt x="186" y="152"/>
                    </a:lnTo>
                    <a:lnTo>
                      <a:pt x="184" y="152"/>
                    </a:lnTo>
                    <a:lnTo>
                      <a:pt x="184" y="154"/>
                    </a:lnTo>
                    <a:lnTo>
                      <a:pt x="182" y="156"/>
                    </a:lnTo>
                    <a:lnTo>
                      <a:pt x="180" y="156"/>
                    </a:lnTo>
                    <a:lnTo>
                      <a:pt x="178" y="158"/>
                    </a:lnTo>
                    <a:lnTo>
                      <a:pt x="178" y="160"/>
                    </a:lnTo>
                    <a:lnTo>
                      <a:pt x="176" y="160"/>
                    </a:lnTo>
                    <a:lnTo>
                      <a:pt x="176" y="158"/>
                    </a:lnTo>
                    <a:lnTo>
                      <a:pt x="174" y="160"/>
                    </a:lnTo>
                    <a:lnTo>
                      <a:pt x="174" y="162"/>
                    </a:lnTo>
                    <a:lnTo>
                      <a:pt x="172" y="162"/>
                    </a:lnTo>
                    <a:lnTo>
                      <a:pt x="170" y="162"/>
                    </a:lnTo>
                    <a:lnTo>
                      <a:pt x="170" y="163"/>
                    </a:lnTo>
                    <a:lnTo>
                      <a:pt x="170" y="165"/>
                    </a:lnTo>
                    <a:lnTo>
                      <a:pt x="169" y="167"/>
                    </a:lnTo>
                    <a:lnTo>
                      <a:pt x="170" y="169"/>
                    </a:lnTo>
                    <a:lnTo>
                      <a:pt x="170" y="171"/>
                    </a:lnTo>
                    <a:lnTo>
                      <a:pt x="170" y="173"/>
                    </a:lnTo>
                    <a:lnTo>
                      <a:pt x="170" y="175"/>
                    </a:lnTo>
                    <a:lnTo>
                      <a:pt x="170" y="177"/>
                    </a:lnTo>
                    <a:lnTo>
                      <a:pt x="172" y="179"/>
                    </a:lnTo>
                    <a:lnTo>
                      <a:pt x="170" y="181"/>
                    </a:lnTo>
                    <a:lnTo>
                      <a:pt x="172" y="181"/>
                    </a:lnTo>
                    <a:lnTo>
                      <a:pt x="172" y="183"/>
                    </a:lnTo>
                    <a:lnTo>
                      <a:pt x="174" y="183"/>
                    </a:lnTo>
                    <a:lnTo>
                      <a:pt x="176" y="185"/>
                    </a:lnTo>
                    <a:lnTo>
                      <a:pt x="176" y="186"/>
                    </a:lnTo>
                    <a:lnTo>
                      <a:pt x="178" y="188"/>
                    </a:lnTo>
                    <a:lnTo>
                      <a:pt x="176" y="188"/>
                    </a:lnTo>
                    <a:lnTo>
                      <a:pt x="176" y="190"/>
                    </a:lnTo>
                    <a:lnTo>
                      <a:pt x="176" y="192"/>
                    </a:lnTo>
                    <a:lnTo>
                      <a:pt x="178" y="194"/>
                    </a:lnTo>
                    <a:lnTo>
                      <a:pt x="178" y="196"/>
                    </a:lnTo>
                    <a:lnTo>
                      <a:pt x="178" y="198"/>
                    </a:lnTo>
                    <a:lnTo>
                      <a:pt x="180" y="198"/>
                    </a:lnTo>
                    <a:lnTo>
                      <a:pt x="180" y="202"/>
                    </a:lnTo>
                    <a:lnTo>
                      <a:pt x="180" y="204"/>
                    </a:lnTo>
                    <a:lnTo>
                      <a:pt x="182" y="206"/>
                    </a:lnTo>
                    <a:lnTo>
                      <a:pt x="180" y="208"/>
                    </a:lnTo>
                    <a:lnTo>
                      <a:pt x="180" y="210"/>
                    </a:lnTo>
                    <a:lnTo>
                      <a:pt x="180" y="211"/>
                    </a:lnTo>
                    <a:lnTo>
                      <a:pt x="180" y="213"/>
                    </a:lnTo>
                    <a:lnTo>
                      <a:pt x="178" y="215"/>
                    </a:lnTo>
                    <a:lnTo>
                      <a:pt x="178" y="217"/>
                    </a:lnTo>
                    <a:lnTo>
                      <a:pt x="178" y="219"/>
                    </a:lnTo>
                    <a:lnTo>
                      <a:pt x="178" y="221"/>
                    </a:lnTo>
                    <a:lnTo>
                      <a:pt x="176" y="223"/>
                    </a:lnTo>
                    <a:lnTo>
                      <a:pt x="174" y="225"/>
                    </a:lnTo>
                    <a:lnTo>
                      <a:pt x="172" y="227"/>
                    </a:lnTo>
                    <a:lnTo>
                      <a:pt x="170" y="229"/>
                    </a:lnTo>
                    <a:lnTo>
                      <a:pt x="169" y="229"/>
                    </a:lnTo>
                    <a:lnTo>
                      <a:pt x="167" y="231"/>
                    </a:lnTo>
                    <a:lnTo>
                      <a:pt x="165" y="233"/>
                    </a:lnTo>
                    <a:lnTo>
                      <a:pt x="163" y="234"/>
                    </a:lnTo>
                    <a:lnTo>
                      <a:pt x="161" y="236"/>
                    </a:lnTo>
                    <a:lnTo>
                      <a:pt x="161" y="238"/>
                    </a:lnTo>
                    <a:lnTo>
                      <a:pt x="159" y="240"/>
                    </a:lnTo>
                    <a:lnTo>
                      <a:pt x="157" y="244"/>
                    </a:lnTo>
                    <a:lnTo>
                      <a:pt x="153" y="248"/>
                    </a:lnTo>
                    <a:lnTo>
                      <a:pt x="151" y="250"/>
                    </a:lnTo>
                    <a:lnTo>
                      <a:pt x="151" y="252"/>
                    </a:lnTo>
                    <a:lnTo>
                      <a:pt x="151" y="256"/>
                    </a:lnTo>
                    <a:lnTo>
                      <a:pt x="149" y="258"/>
                    </a:lnTo>
                    <a:lnTo>
                      <a:pt x="147" y="259"/>
                    </a:lnTo>
                    <a:lnTo>
                      <a:pt x="145" y="261"/>
                    </a:lnTo>
                    <a:lnTo>
                      <a:pt x="145" y="263"/>
                    </a:lnTo>
                    <a:lnTo>
                      <a:pt x="145" y="265"/>
                    </a:lnTo>
                    <a:lnTo>
                      <a:pt x="140" y="263"/>
                    </a:lnTo>
                    <a:lnTo>
                      <a:pt x="136" y="263"/>
                    </a:lnTo>
                    <a:lnTo>
                      <a:pt x="130" y="263"/>
                    </a:lnTo>
                    <a:lnTo>
                      <a:pt x="128" y="263"/>
                    </a:lnTo>
                    <a:lnTo>
                      <a:pt x="122" y="261"/>
                    </a:lnTo>
                    <a:lnTo>
                      <a:pt x="117" y="261"/>
                    </a:lnTo>
                    <a:lnTo>
                      <a:pt x="113" y="259"/>
                    </a:lnTo>
                    <a:lnTo>
                      <a:pt x="109" y="261"/>
                    </a:lnTo>
                    <a:lnTo>
                      <a:pt x="107" y="263"/>
                    </a:lnTo>
                    <a:lnTo>
                      <a:pt x="105" y="263"/>
                    </a:lnTo>
                    <a:lnTo>
                      <a:pt x="101" y="273"/>
                    </a:lnTo>
                    <a:lnTo>
                      <a:pt x="99" y="275"/>
                    </a:lnTo>
                    <a:lnTo>
                      <a:pt x="98" y="281"/>
                    </a:lnTo>
                    <a:lnTo>
                      <a:pt x="96" y="282"/>
                    </a:lnTo>
                    <a:lnTo>
                      <a:pt x="94" y="286"/>
                    </a:lnTo>
                    <a:lnTo>
                      <a:pt x="92" y="286"/>
                    </a:lnTo>
                    <a:lnTo>
                      <a:pt x="88" y="286"/>
                    </a:lnTo>
                    <a:lnTo>
                      <a:pt x="86" y="286"/>
                    </a:lnTo>
                    <a:lnTo>
                      <a:pt x="82" y="286"/>
                    </a:lnTo>
                    <a:lnTo>
                      <a:pt x="78" y="286"/>
                    </a:lnTo>
                    <a:lnTo>
                      <a:pt x="74" y="286"/>
                    </a:lnTo>
                    <a:lnTo>
                      <a:pt x="73" y="286"/>
                    </a:lnTo>
                    <a:lnTo>
                      <a:pt x="69" y="286"/>
                    </a:lnTo>
                    <a:lnTo>
                      <a:pt x="67" y="286"/>
                    </a:lnTo>
                    <a:lnTo>
                      <a:pt x="55" y="286"/>
                    </a:lnTo>
                    <a:lnTo>
                      <a:pt x="53" y="284"/>
                    </a:lnTo>
                    <a:lnTo>
                      <a:pt x="51" y="288"/>
                    </a:lnTo>
                    <a:lnTo>
                      <a:pt x="50" y="292"/>
                    </a:lnTo>
                    <a:lnTo>
                      <a:pt x="46" y="296"/>
                    </a:lnTo>
                    <a:lnTo>
                      <a:pt x="44" y="302"/>
                    </a:lnTo>
                    <a:lnTo>
                      <a:pt x="42" y="306"/>
                    </a:lnTo>
                    <a:lnTo>
                      <a:pt x="40" y="309"/>
                    </a:lnTo>
                    <a:lnTo>
                      <a:pt x="36" y="311"/>
                    </a:lnTo>
                    <a:lnTo>
                      <a:pt x="34" y="313"/>
                    </a:lnTo>
                    <a:lnTo>
                      <a:pt x="32" y="313"/>
                    </a:lnTo>
                    <a:lnTo>
                      <a:pt x="28" y="313"/>
                    </a:lnTo>
                    <a:lnTo>
                      <a:pt x="25" y="313"/>
                    </a:lnTo>
                    <a:lnTo>
                      <a:pt x="23" y="313"/>
                    </a:lnTo>
                    <a:lnTo>
                      <a:pt x="21" y="311"/>
                    </a:lnTo>
                    <a:lnTo>
                      <a:pt x="17" y="311"/>
                    </a:lnTo>
                    <a:lnTo>
                      <a:pt x="17" y="309"/>
                    </a:lnTo>
                    <a:lnTo>
                      <a:pt x="15" y="307"/>
                    </a:lnTo>
                    <a:lnTo>
                      <a:pt x="15" y="302"/>
                    </a:lnTo>
                    <a:lnTo>
                      <a:pt x="15" y="296"/>
                    </a:lnTo>
                    <a:lnTo>
                      <a:pt x="15" y="292"/>
                    </a:lnTo>
                    <a:lnTo>
                      <a:pt x="13" y="284"/>
                    </a:lnTo>
                    <a:lnTo>
                      <a:pt x="13" y="282"/>
                    </a:lnTo>
                    <a:lnTo>
                      <a:pt x="11" y="279"/>
                    </a:lnTo>
                    <a:lnTo>
                      <a:pt x="9" y="277"/>
                    </a:lnTo>
                    <a:lnTo>
                      <a:pt x="5" y="271"/>
                    </a:lnTo>
                    <a:lnTo>
                      <a:pt x="3" y="267"/>
                    </a:lnTo>
                    <a:lnTo>
                      <a:pt x="2" y="259"/>
                    </a:lnTo>
                    <a:lnTo>
                      <a:pt x="0" y="256"/>
                    </a:lnTo>
                    <a:lnTo>
                      <a:pt x="0" y="254"/>
                    </a:lnTo>
                    <a:lnTo>
                      <a:pt x="2" y="246"/>
                    </a:lnTo>
                    <a:lnTo>
                      <a:pt x="5" y="233"/>
                    </a:lnTo>
                    <a:lnTo>
                      <a:pt x="9" y="225"/>
                    </a:lnTo>
                    <a:lnTo>
                      <a:pt x="9" y="223"/>
                    </a:lnTo>
                    <a:lnTo>
                      <a:pt x="15" y="217"/>
                    </a:lnTo>
                    <a:lnTo>
                      <a:pt x="17" y="217"/>
                    </a:lnTo>
                    <a:lnTo>
                      <a:pt x="17" y="213"/>
                    </a:lnTo>
                    <a:lnTo>
                      <a:pt x="19" y="208"/>
                    </a:lnTo>
                    <a:lnTo>
                      <a:pt x="19" y="206"/>
                    </a:lnTo>
                    <a:lnTo>
                      <a:pt x="19" y="204"/>
                    </a:lnTo>
                    <a:lnTo>
                      <a:pt x="23" y="196"/>
                    </a:lnTo>
                    <a:lnTo>
                      <a:pt x="27" y="186"/>
                    </a:lnTo>
                    <a:lnTo>
                      <a:pt x="27" y="183"/>
                    </a:lnTo>
                    <a:lnTo>
                      <a:pt x="27" y="179"/>
                    </a:lnTo>
                    <a:lnTo>
                      <a:pt x="27" y="173"/>
                    </a:lnTo>
                    <a:lnTo>
                      <a:pt x="27" y="171"/>
                    </a:lnTo>
                    <a:lnTo>
                      <a:pt x="28" y="162"/>
                    </a:lnTo>
                    <a:lnTo>
                      <a:pt x="30" y="158"/>
                    </a:lnTo>
                    <a:lnTo>
                      <a:pt x="30" y="156"/>
                    </a:lnTo>
                    <a:lnTo>
                      <a:pt x="30" y="154"/>
                    </a:lnTo>
                    <a:lnTo>
                      <a:pt x="30" y="152"/>
                    </a:lnTo>
                    <a:lnTo>
                      <a:pt x="30" y="150"/>
                    </a:lnTo>
                    <a:lnTo>
                      <a:pt x="30" y="142"/>
                    </a:lnTo>
                    <a:lnTo>
                      <a:pt x="30" y="140"/>
                    </a:lnTo>
                    <a:lnTo>
                      <a:pt x="28" y="137"/>
                    </a:lnTo>
                    <a:lnTo>
                      <a:pt x="30" y="131"/>
                    </a:lnTo>
                    <a:lnTo>
                      <a:pt x="30" y="123"/>
                    </a:lnTo>
                    <a:lnTo>
                      <a:pt x="32" y="117"/>
                    </a:lnTo>
                    <a:lnTo>
                      <a:pt x="34" y="108"/>
                    </a:lnTo>
                    <a:lnTo>
                      <a:pt x="32" y="104"/>
                    </a:lnTo>
                    <a:lnTo>
                      <a:pt x="32" y="100"/>
                    </a:lnTo>
                    <a:lnTo>
                      <a:pt x="34" y="96"/>
                    </a:lnTo>
                    <a:lnTo>
                      <a:pt x="40" y="92"/>
                    </a:lnTo>
                    <a:lnTo>
                      <a:pt x="46" y="81"/>
                    </a:lnTo>
                    <a:lnTo>
                      <a:pt x="50" y="73"/>
                    </a:lnTo>
                    <a:lnTo>
                      <a:pt x="51" y="73"/>
                    </a:lnTo>
                    <a:lnTo>
                      <a:pt x="51" y="64"/>
                    </a:lnTo>
                    <a:lnTo>
                      <a:pt x="51" y="52"/>
                    </a:lnTo>
                    <a:lnTo>
                      <a:pt x="51" y="50"/>
                    </a:lnTo>
                    <a:lnTo>
                      <a:pt x="51" y="46"/>
                    </a:lnTo>
                    <a:lnTo>
                      <a:pt x="51" y="41"/>
                    </a:lnTo>
                    <a:lnTo>
                      <a:pt x="53" y="37"/>
                    </a:lnTo>
                    <a:lnTo>
                      <a:pt x="55" y="33"/>
                    </a:lnTo>
                    <a:lnTo>
                      <a:pt x="57" y="33"/>
                    </a:lnTo>
                    <a:lnTo>
                      <a:pt x="59" y="29"/>
                    </a:lnTo>
                    <a:lnTo>
                      <a:pt x="61" y="25"/>
                    </a:lnTo>
                    <a:lnTo>
                      <a:pt x="65" y="19"/>
                    </a:lnTo>
                    <a:lnTo>
                      <a:pt x="69" y="18"/>
                    </a:lnTo>
                    <a:lnTo>
                      <a:pt x="73" y="19"/>
                    </a:lnTo>
                    <a:lnTo>
                      <a:pt x="74" y="19"/>
                    </a:lnTo>
                    <a:lnTo>
                      <a:pt x="78" y="19"/>
                    </a:lnTo>
                    <a:lnTo>
                      <a:pt x="82" y="18"/>
                    </a:lnTo>
                    <a:lnTo>
                      <a:pt x="80" y="16"/>
                    </a:lnTo>
                    <a:lnTo>
                      <a:pt x="78" y="14"/>
                    </a:lnTo>
                    <a:lnTo>
                      <a:pt x="76" y="10"/>
                    </a:lnTo>
                    <a:lnTo>
                      <a:pt x="74" y="4"/>
                    </a:lnTo>
                    <a:lnTo>
                      <a:pt x="76" y="0"/>
                    </a:lnTo>
                    <a:lnTo>
                      <a:pt x="80" y="2"/>
                    </a:lnTo>
                    <a:lnTo>
                      <a:pt x="84" y="6"/>
                    </a:lnTo>
                    <a:lnTo>
                      <a:pt x="88" y="8"/>
                    </a:lnTo>
                    <a:lnTo>
                      <a:pt x="94" y="10"/>
                    </a:lnTo>
                    <a:lnTo>
                      <a:pt x="96" y="10"/>
                    </a:lnTo>
                    <a:lnTo>
                      <a:pt x="96" y="12"/>
                    </a:lnTo>
                    <a:lnTo>
                      <a:pt x="99" y="16"/>
                    </a:lnTo>
                    <a:lnTo>
                      <a:pt x="101" y="18"/>
                    </a:lnTo>
                    <a:lnTo>
                      <a:pt x="109" y="18"/>
                    </a:lnTo>
                    <a:lnTo>
                      <a:pt x="113" y="19"/>
                    </a:lnTo>
                    <a:lnTo>
                      <a:pt x="119" y="23"/>
                    </a:lnTo>
                    <a:lnTo>
                      <a:pt x="122" y="23"/>
                    </a:lnTo>
                    <a:lnTo>
                      <a:pt x="128" y="25"/>
                    </a:lnTo>
                    <a:lnTo>
                      <a:pt x="134" y="25"/>
                    </a:lnTo>
                    <a:lnTo>
                      <a:pt x="136" y="23"/>
                    </a:lnTo>
                    <a:lnTo>
                      <a:pt x="140" y="21"/>
                    </a:lnTo>
                    <a:lnTo>
                      <a:pt x="142" y="21"/>
                    </a:lnTo>
                    <a:lnTo>
                      <a:pt x="144" y="23"/>
                    </a:lnTo>
                    <a:lnTo>
                      <a:pt x="147" y="33"/>
                    </a:lnTo>
                    <a:lnTo>
                      <a:pt x="147" y="35"/>
                    </a:lnTo>
                    <a:lnTo>
                      <a:pt x="151" y="43"/>
                    </a:lnTo>
                    <a:lnTo>
                      <a:pt x="153" y="52"/>
                    </a:lnTo>
                    <a:lnTo>
                      <a:pt x="157" y="58"/>
                    </a:lnTo>
                    <a:lnTo>
                      <a:pt x="157" y="62"/>
                    </a:lnTo>
                    <a:lnTo>
                      <a:pt x="159" y="67"/>
                    </a:lnTo>
                    <a:lnTo>
                      <a:pt x="161" y="71"/>
                    </a:lnTo>
                    <a:lnTo>
                      <a:pt x="165" y="71"/>
                    </a:lnTo>
                    <a:lnTo>
                      <a:pt x="167" y="71"/>
                    </a:lnTo>
                    <a:lnTo>
                      <a:pt x="170" y="71"/>
                    </a:lnTo>
                    <a:lnTo>
                      <a:pt x="174" y="73"/>
                    </a:lnTo>
                    <a:lnTo>
                      <a:pt x="178" y="73"/>
                    </a:lnTo>
                    <a:lnTo>
                      <a:pt x="178" y="71"/>
                    </a:lnTo>
                    <a:lnTo>
                      <a:pt x="182" y="71"/>
                    </a:lnTo>
                    <a:lnTo>
                      <a:pt x="186" y="69"/>
                    </a:lnTo>
                    <a:lnTo>
                      <a:pt x="186" y="66"/>
                    </a:lnTo>
                    <a:lnTo>
                      <a:pt x="188" y="66"/>
                    </a:lnTo>
                    <a:lnTo>
                      <a:pt x="188" y="64"/>
                    </a:lnTo>
                    <a:lnTo>
                      <a:pt x="190" y="60"/>
                    </a:lnTo>
                    <a:lnTo>
                      <a:pt x="192" y="56"/>
                    </a:lnTo>
                    <a:lnTo>
                      <a:pt x="193" y="54"/>
                    </a:lnTo>
                    <a:lnTo>
                      <a:pt x="197" y="52"/>
                    </a:lnTo>
                    <a:lnTo>
                      <a:pt x="201" y="50"/>
                    </a:lnTo>
                    <a:lnTo>
                      <a:pt x="203" y="50"/>
                    </a:lnTo>
                    <a:lnTo>
                      <a:pt x="203" y="48"/>
                    </a:lnTo>
                    <a:lnTo>
                      <a:pt x="209" y="48"/>
                    </a:lnTo>
                    <a:lnTo>
                      <a:pt x="211" y="46"/>
                    </a:lnTo>
                    <a:lnTo>
                      <a:pt x="216" y="46"/>
                    </a:lnTo>
                    <a:lnTo>
                      <a:pt x="218" y="46"/>
                    </a:lnTo>
                    <a:lnTo>
                      <a:pt x="222" y="48"/>
                    </a:lnTo>
                    <a:lnTo>
                      <a:pt x="224" y="50"/>
                    </a:lnTo>
                    <a:lnTo>
                      <a:pt x="224" y="54"/>
                    </a:lnTo>
                    <a:lnTo>
                      <a:pt x="226" y="60"/>
                    </a:lnTo>
                    <a:lnTo>
                      <a:pt x="226" y="62"/>
                    </a:lnTo>
                    <a:lnTo>
                      <a:pt x="226" y="64"/>
                    </a:lnTo>
                    <a:lnTo>
                      <a:pt x="224" y="67"/>
                    </a:lnTo>
                    <a:lnTo>
                      <a:pt x="224" y="71"/>
                    </a:lnTo>
                    <a:lnTo>
                      <a:pt x="224" y="73"/>
                    </a:lnTo>
                    <a:lnTo>
                      <a:pt x="224" y="77"/>
                    </a:lnTo>
                    <a:lnTo>
                      <a:pt x="224" y="79"/>
                    </a:lnTo>
                    <a:lnTo>
                      <a:pt x="226" y="79"/>
                    </a:lnTo>
                    <a:lnTo>
                      <a:pt x="228" y="79"/>
                    </a:lnTo>
                    <a:lnTo>
                      <a:pt x="232" y="79"/>
                    </a:lnTo>
                    <a:lnTo>
                      <a:pt x="234" y="79"/>
                    </a:lnTo>
                    <a:lnTo>
                      <a:pt x="236" y="77"/>
                    </a:lnTo>
                    <a:lnTo>
                      <a:pt x="238" y="75"/>
                    </a:lnTo>
                    <a:lnTo>
                      <a:pt x="241" y="73"/>
                    </a:lnTo>
                    <a:lnTo>
                      <a:pt x="249" y="73"/>
                    </a:lnTo>
                    <a:lnTo>
                      <a:pt x="253" y="73"/>
                    </a:lnTo>
                    <a:lnTo>
                      <a:pt x="255" y="73"/>
                    </a:lnTo>
                    <a:lnTo>
                      <a:pt x="257" y="73"/>
                    </a:lnTo>
                    <a:lnTo>
                      <a:pt x="263" y="73"/>
                    </a:lnTo>
                    <a:lnTo>
                      <a:pt x="266" y="73"/>
                    </a:lnTo>
                    <a:lnTo>
                      <a:pt x="268" y="73"/>
                    </a:lnTo>
                    <a:lnTo>
                      <a:pt x="272" y="75"/>
                    </a:lnTo>
                    <a:lnTo>
                      <a:pt x="274" y="77"/>
                    </a:lnTo>
                    <a:lnTo>
                      <a:pt x="274" y="79"/>
                    </a:lnTo>
                    <a:lnTo>
                      <a:pt x="276" y="83"/>
                    </a:lnTo>
                    <a:lnTo>
                      <a:pt x="276" y="85"/>
                    </a:lnTo>
                    <a:lnTo>
                      <a:pt x="278" y="87"/>
                    </a:lnTo>
                    <a:lnTo>
                      <a:pt x="280" y="89"/>
                    </a:lnTo>
                    <a:lnTo>
                      <a:pt x="282" y="94"/>
                    </a:lnTo>
                    <a:lnTo>
                      <a:pt x="282" y="96"/>
                    </a:lnTo>
                    <a:lnTo>
                      <a:pt x="284" y="100"/>
                    </a:lnTo>
                    <a:lnTo>
                      <a:pt x="284" y="102"/>
                    </a:lnTo>
                    <a:lnTo>
                      <a:pt x="282" y="106"/>
                    </a:lnTo>
                    <a:lnTo>
                      <a:pt x="280" y="108"/>
                    </a:lnTo>
                    <a:lnTo>
                      <a:pt x="274" y="112"/>
                    </a:lnTo>
                    <a:lnTo>
                      <a:pt x="264" y="117"/>
                    </a:lnTo>
                    <a:lnTo>
                      <a:pt x="266" y="119"/>
                    </a:lnTo>
                    <a:lnTo>
                      <a:pt x="268" y="119"/>
                    </a:lnTo>
                    <a:lnTo>
                      <a:pt x="270" y="119"/>
                    </a:lnTo>
                    <a:lnTo>
                      <a:pt x="272" y="119"/>
                    </a:lnTo>
                    <a:lnTo>
                      <a:pt x="272" y="121"/>
                    </a:lnTo>
                    <a:lnTo>
                      <a:pt x="272" y="123"/>
                    </a:lnTo>
                    <a:lnTo>
                      <a:pt x="272" y="125"/>
                    </a:lnTo>
                    <a:lnTo>
                      <a:pt x="272" y="127"/>
                    </a:lnTo>
                    <a:lnTo>
                      <a:pt x="272" y="129"/>
                    </a:lnTo>
                    <a:lnTo>
                      <a:pt x="274" y="131"/>
                    </a:lnTo>
                    <a:lnTo>
                      <a:pt x="276" y="133"/>
                    </a:lnTo>
                    <a:lnTo>
                      <a:pt x="276" y="135"/>
                    </a:lnTo>
                    <a:lnTo>
                      <a:pt x="278" y="140"/>
                    </a:lnTo>
                    <a:lnTo>
                      <a:pt x="278" y="144"/>
                    </a:lnTo>
                    <a:lnTo>
                      <a:pt x="278" y="148"/>
                    </a:lnTo>
                    <a:lnTo>
                      <a:pt x="278" y="150"/>
                    </a:lnTo>
                    <a:lnTo>
                      <a:pt x="278" y="152"/>
                    </a:lnTo>
                    <a:lnTo>
                      <a:pt x="278" y="154"/>
                    </a:lnTo>
                    <a:lnTo>
                      <a:pt x="278" y="156"/>
                    </a:lnTo>
                    <a:lnTo>
                      <a:pt x="280" y="158"/>
                    </a:lnTo>
                    <a:lnTo>
                      <a:pt x="280" y="160"/>
                    </a:lnTo>
                    <a:lnTo>
                      <a:pt x="278" y="162"/>
                    </a:lnTo>
                    <a:lnTo>
                      <a:pt x="280" y="163"/>
                    </a:lnTo>
                    <a:lnTo>
                      <a:pt x="278" y="165"/>
                    </a:lnTo>
                    <a:lnTo>
                      <a:pt x="280" y="167"/>
                    </a:lnTo>
                    <a:lnTo>
                      <a:pt x="280" y="169"/>
                    </a:lnTo>
                    <a:lnTo>
                      <a:pt x="280" y="171"/>
                    </a:lnTo>
                    <a:lnTo>
                      <a:pt x="280" y="173"/>
                    </a:lnTo>
                    <a:lnTo>
                      <a:pt x="280" y="175"/>
                    </a:lnTo>
                    <a:lnTo>
                      <a:pt x="280" y="177"/>
                    </a:lnTo>
                    <a:lnTo>
                      <a:pt x="280" y="179"/>
                    </a:lnTo>
                    <a:lnTo>
                      <a:pt x="280" y="181"/>
                    </a:lnTo>
                    <a:lnTo>
                      <a:pt x="280" y="183"/>
                    </a:lnTo>
                    <a:lnTo>
                      <a:pt x="278" y="183"/>
                    </a:lnTo>
                    <a:lnTo>
                      <a:pt x="278" y="185"/>
                    </a:lnTo>
                    <a:lnTo>
                      <a:pt x="278" y="186"/>
                    </a:lnTo>
                    <a:lnTo>
                      <a:pt x="278" y="188"/>
                    </a:lnTo>
                    <a:lnTo>
                      <a:pt x="278" y="190"/>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24" name="Freeform 231"/>
              <p:cNvSpPr>
                <a:spLocks/>
              </p:cNvSpPr>
              <p:nvPr/>
            </p:nvSpPr>
            <p:spPr bwMode="auto">
              <a:xfrm>
                <a:off x="3045073" y="4584077"/>
                <a:ext cx="134258" cy="125967"/>
              </a:xfrm>
              <a:custGeom>
                <a:avLst/>
                <a:gdLst>
                  <a:gd name="T0" fmla="*/ 2147483647 w 136"/>
                  <a:gd name="T1" fmla="*/ 2147483647 h 125"/>
                  <a:gd name="T2" fmla="*/ 2147483647 w 136"/>
                  <a:gd name="T3" fmla="*/ 2147483647 h 125"/>
                  <a:gd name="T4" fmla="*/ 2147483647 w 136"/>
                  <a:gd name="T5" fmla="*/ 2147483647 h 125"/>
                  <a:gd name="T6" fmla="*/ 2147483647 w 136"/>
                  <a:gd name="T7" fmla="*/ 2147483647 h 125"/>
                  <a:gd name="T8" fmla="*/ 2147483647 w 136"/>
                  <a:gd name="T9" fmla="*/ 2147483647 h 125"/>
                  <a:gd name="T10" fmla="*/ 2147483647 w 136"/>
                  <a:gd name="T11" fmla="*/ 2147483647 h 125"/>
                  <a:gd name="T12" fmla="*/ 2147483647 w 136"/>
                  <a:gd name="T13" fmla="*/ 2147483647 h 125"/>
                  <a:gd name="T14" fmla="*/ 2147483647 w 136"/>
                  <a:gd name="T15" fmla="*/ 2147483647 h 125"/>
                  <a:gd name="T16" fmla="*/ 2147483647 w 136"/>
                  <a:gd name="T17" fmla="*/ 2147483647 h 125"/>
                  <a:gd name="T18" fmla="*/ 2147483647 w 136"/>
                  <a:gd name="T19" fmla="*/ 2147483647 h 125"/>
                  <a:gd name="T20" fmla="*/ 2147483647 w 136"/>
                  <a:gd name="T21" fmla="*/ 2147483647 h 125"/>
                  <a:gd name="T22" fmla="*/ 2147483647 w 136"/>
                  <a:gd name="T23" fmla="*/ 2147483647 h 125"/>
                  <a:gd name="T24" fmla="*/ 2147483647 w 136"/>
                  <a:gd name="T25" fmla="*/ 2147483647 h 125"/>
                  <a:gd name="T26" fmla="*/ 2147483647 w 136"/>
                  <a:gd name="T27" fmla="*/ 2147483647 h 125"/>
                  <a:gd name="T28" fmla="*/ 2147483647 w 136"/>
                  <a:gd name="T29" fmla="*/ 2147483647 h 125"/>
                  <a:gd name="T30" fmla="*/ 2147483647 w 136"/>
                  <a:gd name="T31" fmla="*/ 2147483647 h 125"/>
                  <a:gd name="T32" fmla="*/ 2147483647 w 136"/>
                  <a:gd name="T33" fmla="*/ 2147483647 h 125"/>
                  <a:gd name="T34" fmla="*/ 2147483647 w 136"/>
                  <a:gd name="T35" fmla="*/ 2147483647 h 125"/>
                  <a:gd name="T36" fmla="*/ 2147483647 w 136"/>
                  <a:gd name="T37" fmla="*/ 2147483647 h 125"/>
                  <a:gd name="T38" fmla="*/ 2147483647 w 136"/>
                  <a:gd name="T39" fmla="*/ 2147483647 h 125"/>
                  <a:gd name="T40" fmla="*/ 2147483647 w 136"/>
                  <a:gd name="T41" fmla="*/ 2147483647 h 125"/>
                  <a:gd name="T42" fmla="*/ 2147483647 w 136"/>
                  <a:gd name="T43" fmla="*/ 2147483647 h 125"/>
                  <a:gd name="T44" fmla="*/ 2147483647 w 136"/>
                  <a:gd name="T45" fmla="*/ 2147483647 h 125"/>
                  <a:gd name="T46" fmla="*/ 2147483647 w 136"/>
                  <a:gd name="T47" fmla="*/ 2147483647 h 125"/>
                  <a:gd name="T48" fmla="*/ 2147483647 w 136"/>
                  <a:gd name="T49" fmla="*/ 2147483647 h 125"/>
                  <a:gd name="T50" fmla="*/ 2147483647 w 136"/>
                  <a:gd name="T51" fmla="*/ 2147483647 h 125"/>
                  <a:gd name="T52" fmla="*/ 2147483647 w 136"/>
                  <a:gd name="T53" fmla="*/ 2147483647 h 125"/>
                  <a:gd name="T54" fmla="*/ 2147483647 w 136"/>
                  <a:gd name="T55" fmla="*/ 0 h 125"/>
                  <a:gd name="T56" fmla="*/ 2147483647 w 136"/>
                  <a:gd name="T57" fmla="*/ 2147483647 h 125"/>
                  <a:gd name="T58" fmla="*/ 2147483647 w 136"/>
                  <a:gd name="T59" fmla="*/ 2147483647 h 125"/>
                  <a:gd name="T60" fmla="*/ 2147483647 w 136"/>
                  <a:gd name="T61" fmla="*/ 2147483647 h 125"/>
                  <a:gd name="T62" fmla="*/ 2147483647 w 136"/>
                  <a:gd name="T63" fmla="*/ 2147483647 h 125"/>
                  <a:gd name="T64" fmla="*/ 2147483647 w 136"/>
                  <a:gd name="T65" fmla="*/ 2147483647 h 125"/>
                  <a:gd name="T66" fmla="*/ 2147483647 w 136"/>
                  <a:gd name="T67" fmla="*/ 2147483647 h 125"/>
                  <a:gd name="T68" fmla="*/ 2147483647 w 136"/>
                  <a:gd name="T69" fmla="*/ 2147483647 h 125"/>
                  <a:gd name="T70" fmla="*/ 2147483647 w 136"/>
                  <a:gd name="T71" fmla="*/ 2147483647 h 125"/>
                  <a:gd name="T72" fmla="*/ 2147483647 w 136"/>
                  <a:gd name="T73" fmla="*/ 2147483647 h 125"/>
                  <a:gd name="T74" fmla="*/ 2147483647 w 136"/>
                  <a:gd name="T75" fmla="*/ 2147483647 h 125"/>
                  <a:gd name="T76" fmla="*/ 2147483647 w 136"/>
                  <a:gd name="T77" fmla="*/ 2147483647 h 125"/>
                  <a:gd name="T78" fmla="*/ 2147483647 w 136"/>
                  <a:gd name="T79" fmla="*/ 2147483647 h 125"/>
                  <a:gd name="T80" fmla="*/ 2147483647 w 136"/>
                  <a:gd name="T81" fmla="*/ 2147483647 h 125"/>
                  <a:gd name="T82" fmla="*/ 2147483647 w 136"/>
                  <a:gd name="T83" fmla="*/ 2147483647 h 125"/>
                  <a:gd name="T84" fmla="*/ 2147483647 w 136"/>
                  <a:gd name="T85" fmla="*/ 2147483647 h 125"/>
                  <a:gd name="T86" fmla="*/ 2147483647 w 136"/>
                  <a:gd name="T87" fmla="*/ 2147483647 h 125"/>
                  <a:gd name="T88" fmla="*/ 2147483647 w 136"/>
                  <a:gd name="T89" fmla="*/ 2147483647 h 125"/>
                  <a:gd name="T90" fmla="*/ 2147483647 w 136"/>
                  <a:gd name="T91" fmla="*/ 2147483647 h 125"/>
                  <a:gd name="T92" fmla="*/ 2147483647 w 136"/>
                  <a:gd name="T93" fmla="*/ 2147483647 h 125"/>
                  <a:gd name="T94" fmla="*/ 2147483647 w 136"/>
                  <a:gd name="T95" fmla="*/ 2147483647 h 125"/>
                  <a:gd name="T96" fmla="*/ 2147483647 w 136"/>
                  <a:gd name="T97" fmla="*/ 2147483647 h 125"/>
                  <a:gd name="T98" fmla="*/ 2147483647 w 136"/>
                  <a:gd name="T99" fmla="*/ 2147483647 h 125"/>
                  <a:gd name="T100" fmla="*/ 2147483647 w 136"/>
                  <a:gd name="T101" fmla="*/ 2147483647 h 125"/>
                  <a:gd name="T102" fmla="*/ 2147483647 w 136"/>
                  <a:gd name="T103" fmla="*/ 2147483647 h 125"/>
                  <a:gd name="T104" fmla="*/ 2147483647 w 136"/>
                  <a:gd name="T105" fmla="*/ 2147483647 h 125"/>
                  <a:gd name="T106" fmla="*/ 2147483647 w 136"/>
                  <a:gd name="T107" fmla="*/ 2147483647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25"/>
                  <a:gd name="T164" fmla="*/ 136 w 136"/>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25">
                    <a:moveTo>
                      <a:pt x="122" y="107"/>
                    </a:moveTo>
                    <a:lnTo>
                      <a:pt x="119" y="106"/>
                    </a:lnTo>
                    <a:lnTo>
                      <a:pt x="119" y="104"/>
                    </a:lnTo>
                    <a:lnTo>
                      <a:pt x="117" y="102"/>
                    </a:lnTo>
                    <a:lnTo>
                      <a:pt x="115" y="102"/>
                    </a:lnTo>
                    <a:lnTo>
                      <a:pt x="113" y="100"/>
                    </a:lnTo>
                    <a:lnTo>
                      <a:pt x="111" y="100"/>
                    </a:lnTo>
                    <a:lnTo>
                      <a:pt x="109" y="98"/>
                    </a:lnTo>
                    <a:lnTo>
                      <a:pt x="109" y="96"/>
                    </a:lnTo>
                    <a:lnTo>
                      <a:pt x="107" y="96"/>
                    </a:lnTo>
                    <a:lnTo>
                      <a:pt x="105" y="96"/>
                    </a:lnTo>
                    <a:lnTo>
                      <a:pt x="103" y="100"/>
                    </a:lnTo>
                    <a:lnTo>
                      <a:pt x="101" y="102"/>
                    </a:lnTo>
                    <a:lnTo>
                      <a:pt x="99" y="104"/>
                    </a:lnTo>
                    <a:lnTo>
                      <a:pt x="97" y="106"/>
                    </a:lnTo>
                    <a:lnTo>
                      <a:pt x="94" y="106"/>
                    </a:lnTo>
                    <a:lnTo>
                      <a:pt x="92" y="107"/>
                    </a:lnTo>
                    <a:lnTo>
                      <a:pt x="90" y="107"/>
                    </a:lnTo>
                    <a:lnTo>
                      <a:pt x="88" y="109"/>
                    </a:lnTo>
                    <a:lnTo>
                      <a:pt x="88" y="113"/>
                    </a:lnTo>
                    <a:lnTo>
                      <a:pt x="86" y="115"/>
                    </a:lnTo>
                    <a:lnTo>
                      <a:pt x="84" y="117"/>
                    </a:lnTo>
                    <a:lnTo>
                      <a:pt x="82" y="117"/>
                    </a:lnTo>
                    <a:lnTo>
                      <a:pt x="80" y="117"/>
                    </a:lnTo>
                    <a:lnTo>
                      <a:pt x="78" y="117"/>
                    </a:lnTo>
                    <a:lnTo>
                      <a:pt x="76" y="119"/>
                    </a:lnTo>
                    <a:lnTo>
                      <a:pt x="74" y="119"/>
                    </a:lnTo>
                    <a:lnTo>
                      <a:pt x="72" y="121"/>
                    </a:lnTo>
                    <a:lnTo>
                      <a:pt x="72" y="123"/>
                    </a:lnTo>
                    <a:lnTo>
                      <a:pt x="72" y="125"/>
                    </a:lnTo>
                    <a:lnTo>
                      <a:pt x="71" y="125"/>
                    </a:lnTo>
                    <a:lnTo>
                      <a:pt x="69" y="125"/>
                    </a:lnTo>
                    <a:lnTo>
                      <a:pt x="67" y="123"/>
                    </a:lnTo>
                    <a:lnTo>
                      <a:pt x="67" y="121"/>
                    </a:lnTo>
                    <a:lnTo>
                      <a:pt x="67" y="119"/>
                    </a:lnTo>
                    <a:lnTo>
                      <a:pt x="67" y="115"/>
                    </a:lnTo>
                    <a:lnTo>
                      <a:pt x="65" y="115"/>
                    </a:lnTo>
                    <a:lnTo>
                      <a:pt x="63" y="113"/>
                    </a:lnTo>
                    <a:lnTo>
                      <a:pt x="61" y="113"/>
                    </a:lnTo>
                    <a:lnTo>
                      <a:pt x="59" y="109"/>
                    </a:lnTo>
                    <a:lnTo>
                      <a:pt x="57" y="107"/>
                    </a:lnTo>
                    <a:lnTo>
                      <a:pt x="55" y="106"/>
                    </a:lnTo>
                    <a:lnTo>
                      <a:pt x="53" y="104"/>
                    </a:lnTo>
                    <a:lnTo>
                      <a:pt x="51" y="102"/>
                    </a:lnTo>
                    <a:lnTo>
                      <a:pt x="51" y="100"/>
                    </a:lnTo>
                    <a:lnTo>
                      <a:pt x="51" y="98"/>
                    </a:lnTo>
                    <a:lnTo>
                      <a:pt x="49" y="96"/>
                    </a:lnTo>
                    <a:lnTo>
                      <a:pt x="48" y="94"/>
                    </a:lnTo>
                    <a:lnTo>
                      <a:pt x="46" y="94"/>
                    </a:lnTo>
                    <a:lnTo>
                      <a:pt x="46" y="92"/>
                    </a:lnTo>
                    <a:lnTo>
                      <a:pt x="44" y="94"/>
                    </a:lnTo>
                    <a:lnTo>
                      <a:pt x="42" y="96"/>
                    </a:lnTo>
                    <a:lnTo>
                      <a:pt x="40" y="100"/>
                    </a:lnTo>
                    <a:lnTo>
                      <a:pt x="40" y="102"/>
                    </a:lnTo>
                    <a:lnTo>
                      <a:pt x="38" y="102"/>
                    </a:lnTo>
                    <a:lnTo>
                      <a:pt x="34" y="104"/>
                    </a:lnTo>
                    <a:lnTo>
                      <a:pt x="30" y="104"/>
                    </a:lnTo>
                    <a:lnTo>
                      <a:pt x="26" y="106"/>
                    </a:lnTo>
                    <a:lnTo>
                      <a:pt x="23" y="104"/>
                    </a:lnTo>
                    <a:lnTo>
                      <a:pt x="21" y="100"/>
                    </a:lnTo>
                    <a:lnTo>
                      <a:pt x="21" y="98"/>
                    </a:lnTo>
                    <a:lnTo>
                      <a:pt x="19" y="96"/>
                    </a:lnTo>
                    <a:lnTo>
                      <a:pt x="17" y="94"/>
                    </a:lnTo>
                    <a:lnTo>
                      <a:pt x="17" y="92"/>
                    </a:lnTo>
                    <a:lnTo>
                      <a:pt x="15" y="90"/>
                    </a:lnTo>
                    <a:lnTo>
                      <a:pt x="15" y="86"/>
                    </a:lnTo>
                    <a:lnTo>
                      <a:pt x="15" y="82"/>
                    </a:lnTo>
                    <a:lnTo>
                      <a:pt x="13" y="81"/>
                    </a:lnTo>
                    <a:lnTo>
                      <a:pt x="13" y="79"/>
                    </a:lnTo>
                    <a:lnTo>
                      <a:pt x="13" y="77"/>
                    </a:lnTo>
                    <a:lnTo>
                      <a:pt x="11" y="77"/>
                    </a:lnTo>
                    <a:lnTo>
                      <a:pt x="9" y="77"/>
                    </a:lnTo>
                    <a:lnTo>
                      <a:pt x="7" y="77"/>
                    </a:lnTo>
                    <a:lnTo>
                      <a:pt x="5" y="77"/>
                    </a:lnTo>
                    <a:lnTo>
                      <a:pt x="3" y="77"/>
                    </a:lnTo>
                    <a:lnTo>
                      <a:pt x="3" y="75"/>
                    </a:lnTo>
                    <a:lnTo>
                      <a:pt x="1" y="71"/>
                    </a:lnTo>
                    <a:lnTo>
                      <a:pt x="1" y="69"/>
                    </a:lnTo>
                    <a:lnTo>
                      <a:pt x="0" y="65"/>
                    </a:lnTo>
                    <a:lnTo>
                      <a:pt x="1" y="65"/>
                    </a:lnTo>
                    <a:lnTo>
                      <a:pt x="1" y="63"/>
                    </a:lnTo>
                    <a:lnTo>
                      <a:pt x="1" y="61"/>
                    </a:lnTo>
                    <a:lnTo>
                      <a:pt x="3" y="59"/>
                    </a:lnTo>
                    <a:lnTo>
                      <a:pt x="5" y="58"/>
                    </a:lnTo>
                    <a:lnTo>
                      <a:pt x="7" y="56"/>
                    </a:lnTo>
                    <a:lnTo>
                      <a:pt x="7" y="52"/>
                    </a:lnTo>
                    <a:lnTo>
                      <a:pt x="7" y="50"/>
                    </a:lnTo>
                    <a:lnTo>
                      <a:pt x="9" y="48"/>
                    </a:lnTo>
                    <a:lnTo>
                      <a:pt x="13" y="44"/>
                    </a:lnTo>
                    <a:lnTo>
                      <a:pt x="15" y="40"/>
                    </a:lnTo>
                    <a:lnTo>
                      <a:pt x="17" y="38"/>
                    </a:lnTo>
                    <a:lnTo>
                      <a:pt x="17" y="36"/>
                    </a:lnTo>
                    <a:lnTo>
                      <a:pt x="19" y="34"/>
                    </a:lnTo>
                    <a:lnTo>
                      <a:pt x="21" y="33"/>
                    </a:lnTo>
                    <a:lnTo>
                      <a:pt x="23" y="31"/>
                    </a:lnTo>
                    <a:lnTo>
                      <a:pt x="25" y="29"/>
                    </a:lnTo>
                    <a:lnTo>
                      <a:pt x="26" y="29"/>
                    </a:lnTo>
                    <a:lnTo>
                      <a:pt x="28" y="27"/>
                    </a:lnTo>
                    <a:lnTo>
                      <a:pt x="30" y="25"/>
                    </a:lnTo>
                    <a:lnTo>
                      <a:pt x="30" y="23"/>
                    </a:lnTo>
                    <a:lnTo>
                      <a:pt x="32" y="23"/>
                    </a:lnTo>
                    <a:lnTo>
                      <a:pt x="34" y="21"/>
                    </a:lnTo>
                    <a:lnTo>
                      <a:pt x="34" y="19"/>
                    </a:lnTo>
                    <a:lnTo>
                      <a:pt x="34" y="17"/>
                    </a:lnTo>
                    <a:lnTo>
                      <a:pt x="34" y="15"/>
                    </a:lnTo>
                    <a:lnTo>
                      <a:pt x="34" y="13"/>
                    </a:lnTo>
                    <a:lnTo>
                      <a:pt x="36" y="11"/>
                    </a:lnTo>
                    <a:lnTo>
                      <a:pt x="36" y="10"/>
                    </a:lnTo>
                    <a:lnTo>
                      <a:pt x="36" y="8"/>
                    </a:lnTo>
                    <a:lnTo>
                      <a:pt x="36" y="4"/>
                    </a:lnTo>
                    <a:lnTo>
                      <a:pt x="36" y="2"/>
                    </a:lnTo>
                    <a:lnTo>
                      <a:pt x="36" y="0"/>
                    </a:lnTo>
                    <a:lnTo>
                      <a:pt x="38" y="0"/>
                    </a:lnTo>
                    <a:lnTo>
                      <a:pt x="42" y="2"/>
                    </a:lnTo>
                    <a:lnTo>
                      <a:pt x="46" y="2"/>
                    </a:lnTo>
                    <a:lnTo>
                      <a:pt x="48" y="2"/>
                    </a:lnTo>
                    <a:lnTo>
                      <a:pt x="51" y="2"/>
                    </a:lnTo>
                    <a:lnTo>
                      <a:pt x="57" y="2"/>
                    </a:lnTo>
                    <a:lnTo>
                      <a:pt x="59" y="2"/>
                    </a:lnTo>
                    <a:lnTo>
                      <a:pt x="61" y="4"/>
                    </a:lnTo>
                    <a:lnTo>
                      <a:pt x="63" y="4"/>
                    </a:lnTo>
                    <a:lnTo>
                      <a:pt x="65" y="4"/>
                    </a:lnTo>
                    <a:lnTo>
                      <a:pt x="69" y="6"/>
                    </a:lnTo>
                    <a:lnTo>
                      <a:pt x="72" y="8"/>
                    </a:lnTo>
                    <a:lnTo>
                      <a:pt x="74" y="6"/>
                    </a:lnTo>
                    <a:lnTo>
                      <a:pt x="76" y="6"/>
                    </a:lnTo>
                    <a:lnTo>
                      <a:pt x="76" y="4"/>
                    </a:lnTo>
                    <a:lnTo>
                      <a:pt x="78" y="2"/>
                    </a:lnTo>
                    <a:lnTo>
                      <a:pt x="78" y="4"/>
                    </a:lnTo>
                    <a:lnTo>
                      <a:pt x="82" y="4"/>
                    </a:lnTo>
                    <a:lnTo>
                      <a:pt x="84" y="4"/>
                    </a:lnTo>
                    <a:lnTo>
                      <a:pt x="86" y="4"/>
                    </a:lnTo>
                    <a:lnTo>
                      <a:pt x="88" y="6"/>
                    </a:lnTo>
                    <a:lnTo>
                      <a:pt x="88" y="8"/>
                    </a:lnTo>
                    <a:lnTo>
                      <a:pt x="88" y="10"/>
                    </a:lnTo>
                    <a:lnTo>
                      <a:pt x="92" y="10"/>
                    </a:lnTo>
                    <a:lnTo>
                      <a:pt x="94" y="11"/>
                    </a:lnTo>
                    <a:lnTo>
                      <a:pt x="97" y="11"/>
                    </a:lnTo>
                    <a:lnTo>
                      <a:pt x="99" y="11"/>
                    </a:lnTo>
                    <a:lnTo>
                      <a:pt x="99" y="13"/>
                    </a:lnTo>
                    <a:lnTo>
                      <a:pt x="101" y="15"/>
                    </a:lnTo>
                    <a:lnTo>
                      <a:pt x="101" y="17"/>
                    </a:lnTo>
                    <a:lnTo>
                      <a:pt x="103" y="17"/>
                    </a:lnTo>
                    <a:lnTo>
                      <a:pt x="103" y="19"/>
                    </a:lnTo>
                    <a:lnTo>
                      <a:pt x="103" y="23"/>
                    </a:lnTo>
                    <a:lnTo>
                      <a:pt x="105" y="25"/>
                    </a:lnTo>
                    <a:lnTo>
                      <a:pt x="105" y="27"/>
                    </a:lnTo>
                    <a:lnTo>
                      <a:pt x="107" y="29"/>
                    </a:lnTo>
                    <a:lnTo>
                      <a:pt x="109" y="29"/>
                    </a:lnTo>
                    <a:lnTo>
                      <a:pt x="111" y="29"/>
                    </a:lnTo>
                    <a:lnTo>
                      <a:pt x="113" y="29"/>
                    </a:lnTo>
                    <a:lnTo>
                      <a:pt x="115" y="29"/>
                    </a:lnTo>
                    <a:lnTo>
                      <a:pt x="117" y="29"/>
                    </a:lnTo>
                    <a:lnTo>
                      <a:pt x="119" y="29"/>
                    </a:lnTo>
                    <a:lnTo>
                      <a:pt x="120" y="29"/>
                    </a:lnTo>
                    <a:lnTo>
                      <a:pt x="120" y="31"/>
                    </a:lnTo>
                    <a:lnTo>
                      <a:pt x="124" y="31"/>
                    </a:lnTo>
                    <a:lnTo>
                      <a:pt x="126" y="31"/>
                    </a:lnTo>
                    <a:lnTo>
                      <a:pt x="128" y="29"/>
                    </a:lnTo>
                    <a:lnTo>
                      <a:pt x="130" y="27"/>
                    </a:lnTo>
                    <a:lnTo>
                      <a:pt x="130" y="25"/>
                    </a:lnTo>
                    <a:lnTo>
                      <a:pt x="132" y="23"/>
                    </a:lnTo>
                    <a:lnTo>
                      <a:pt x="132" y="21"/>
                    </a:lnTo>
                    <a:lnTo>
                      <a:pt x="134" y="19"/>
                    </a:lnTo>
                    <a:lnTo>
                      <a:pt x="134" y="21"/>
                    </a:lnTo>
                    <a:lnTo>
                      <a:pt x="136" y="25"/>
                    </a:lnTo>
                    <a:lnTo>
                      <a:pt x="136" y="27"/>
                    </a:lnTo>
                    <a:lnTo>
                      <a:pt x="136" y="31"/>
                    </a:lnTo>
                    <a:lnTo>
                      <a:pt x="136" y="33"/>
                    </a:lnTo>
                    <a:lnTo>
                      <a:pt x="136" y="34"/>
                    </a:lnTo>
                    <a:lnTo>
                      <a:pt x="134" y="36"/>
                    </a:lnTo>
                    <a:lnTo>
                      <a:pt x="134" y="38"/>
                    </a:lnTo>
                    <a:lnTo>
                      <a:pt x="132" y="40"/>
                    </a:lnTo>
                    <a:lnTo>
                      <a:pt x="130" y="40"/>
                    </a:lnTo>
                    <a:lnTo>
                      <a:pt x="132" y="42"/>
                    </a:lnTo>
                    <a:lnTo>
                      <a:pt x="132" y="44"/>
                    </a:lnTo>
                    <a:lnTo>
                      <a:pt x="132" y="46"/>
                    </a:lnTo>
                    <a:lnTo>
                      <a:pt x="130" y="46"/>
                    </a:lnTo>
                    <a:lnTo>
                      <a:pt x="128" y="48"/>
                    </a:lnTo>
                    <a:lnTo>
                      <a:pt x="128" y="50"/>
                    </a:lnTo>
                    <a:lnTo>
                      <a:pt x="126" y="52"/>
                    </a:lnTo>
                    <a:lnTo>
                      <a:pt x="126" y="54"/>
                    </a:lnTo>
                    <a:lnTo>
                      <a:pt x="126" y="56"/>
                    </a:lnTo>
                    <a:lnTo>
                      <a:pt x="124" y="58"/>
                    </a:lnTo>
                    <a:lnTo>
                      <a:pt x="124" y="59"/>
                    </a:lnTo>
                    <a:lnTo>
                      <a:pt x="128" y="61"/>
                    </a:lnTo>
                    <a:lnTo>
                      <a:pt x="130" y="61"/>
                    </a:lnTo>
                    <a:lnTo>
                      <a:pt x="130" y="63"/>
                    </a:lnTo>
                    <a:lnTo>
                      <a:pt x="132" y="65"/>
                    </a:lnTo>
                    <a:lnTo>
                      <a:pt x="134" y="67"/>
                    </a:lnTo>
                    <a:lnTo>
                      <a:pt x="134" y="69"/>
                    </a:lnTo>
                    <a:lnTo>
                      <a:pt x="136" y="69"/>
                    </a:lnTo>
                    <a:lnTo>
                      <a:pt x="136" y="71"/>
                    </a:lnTo>
                    <a:lnTo>
                      <a:pt x="136" y="73"/>
                    </a:lnTo>
                    <a:lnTo>
                      <a:pt x="136" y="75"/>
                    </a:lnTo>
                    <a:lnTo>
                      <a:pt x="134" y="75"/>
                    </a:lnTo>
                    <a:lnTo>
                      <a:pt x="132" y="75"/>
                    </a:lnTo>
                    <a:lnTo>
                      <a:pt x="132" y="77"/>
                    </a:lnTo>
                    <a:lnTo>
                      <a:pt x="130" y="75"/>
                    </a:lnTo>
                    <a:lnTo>
                      <a:pt x="128" y="75"/>
                    </a:lnTo>
                    <a:lnTo>
                      <a:pt x="126" y="75"/>
                    </a:lnTo>
                    <a:lnTo>
                      <a:pt x="126" y="77"/>
                    </a:lnTo>
                    <a:lnTo>
                      <a:pt x="126" y="79"/>
                    </a:lnTo>
                    <a:lnTo>
                      <a:pt x="126" y="81"/>
                    </a:lnTo>
                    <a:lnTo>
                      <a:pt x="126" y="82"/>
                    </a:lnTo>
                    <a:lnTo>
                      <a:pt x="126" y="84"/>
                    </a:lnTo>
                    <a:lnTo>
                      <a:pt x="126" y="88"/>
                    </a:lnTo>
                    <a:lnTo>
                      <a:pt x="126" y="90"/>
                    </a:lnTo>
                    <a:lnTo>
                      <a:pt x="126" y="92"/>
                    </a:lnTo>
                    <a:lnTo>
                      <a:pt x="126" y="96"/>
                    </a:lnTo>
                    <a:lnTo>
                      <a:pt x="126" y="98"/>
                    </a:lnTo>
                    <a:lnTo>
                      <a:pt x="126" y="100"/>
                    </a:lnTo>
                    <a:lnTo>
                      <a:pt x="126" y="102"/>
                    </a:lnTo>
                    <a:lnTo>
                      <a:pt x="126" y="104"/>
                    </a:lnTo>
                    <a:lnTo>
                      <a:pt x="124" y="106"/>
                    </a:lnTo>
                    <a:lnTo>
                      <a:pt x="124" y="107"/>
                    </a:lnTo>
                    <a:lnTo>
                      <a:pt x="122" y="107"/>
                    </a:lnTo>
                    <a:close/>
                  </a:path>
                </a:pathLst>
              </a:custGeom>
              <a:solidFill>
                <a:srgbClr val="FFFFE5"/>
              </a:solidFill>
              <a:ln w="12700">
                <a:solidFill>
                  <a:schemeClr val="accent2"/>
                </a:solidFill>
                <a:round/>
                <a:headEnd/>
                <a:tailEnd/>
              </a:ln>
            </p:spPr>
            <p:txBody>
              <a:bodyPr/>
              <a:lstStyle/>
              <a:p>
                <a:endParaRPr lang="es-MX" sz="600" b="1" dirty="0">
                  <a:solidFill>
                    <a:schemeClr val="bg1"/>
                  </a:solidFill>
                  <a:latin typeface="Calibri" charset="0"/>
                </a:endParaRPr>
              </a:p>
            </p:txBody>
          </p:sp>
          <p:sp>
            <p:nvSpPr>
              <p:cNvPr id="125" name="Freeform 232"/>
              <p:cNvSpPr>
                <a:spLocks/>
              </p:cNvSpPr>
              <p:nvPr/>
            </p:nvSpPr>
            <p:spPr bwMode="auto">
              <a:xfrm>
                <a:off x="3198317" y="4642861"/>
                <a:ext cx="741809" cy="503868"/>
              </a:xfrm>
              <a:custGeom>
                <a:avLst/>
                <a:gdLst>
                  <a:gd name="T0" fmla="*/ 2147483647 w 748"/>
                  <a:gd name="T1" fmla="*/ 2147483647 h 502"/>
                  <a:gd name="T2" fmla="*/ 2147483647 w 748"/>
                  <a:gd name="T3" fmla="*/ 2147483647 h 502"/>
                  <a:gd name="T4" fmla="*/ 2147483647 w 748"/>
                  <a:gd name="T5" fmla="*/ 2147483647 h 502"/>
                  <a:gd name="T6" fmla="*/ 2147483647 w 748"/>
                  <a:gd name="T7" fmla="*/ 2147483647 h 502"/>
                  <a:gd name="T8" fmla="*/ 2147483647 w 748"/>
                  <a:gd name="T9" fmla="*/ 2147483647 h 502"/>
                  <a:gd name="T10" fmla="*/ 2147483647 w 748"/>
                  <a:gd name="T11" fmla="*/ 2147483647 h 502"/>
                  <a:gd name="T12" fmla="*/ 2147483647 w 748"/>
                  <a:gd name="T13" fmla="*/ 2147483647 h 502"/>
                  <a:gd name="T14" fmla="*/ 2147483647 w 748"/>
                  <a:gd name="T15" fmla="*/ 2147483647 h 502"/>
                  <a:gd name="T16" fmla="*/ 2147483647 w 748"/>
                  <a:gd name="T17" fmla="*/ 2147483647 h 502"/>
                  <a:gd name="T18" fmla="*/ 2147483647 w 748"/>
                  <a:gd name="T19" fmla="*/ 2147483647 h 502"/>
                  <a:gd name="T20" fmla="*/ 2147483647 w 748"/>
                  <a:gd name="T21" fmla="*/ 2147483647 h 502"/>
                  <a:gd name="T22" fmla="*/ 2147483647 w 748"/>
                  <a:gd name="T23" fmla="*/ 2147483647 h 502"/>
                  <a:gd name="T24" fmla="*/ 2147483647 w 748"/>
                  <a:gd name="T25" fmla="*/ 2147483647 h 502"/>
                  <a:gd name="T26" fmla="*/ 2147483647 w 748"/>
                  <a:gd name="T27" fmla="*/ 2147483647 h 502"/>
                  <a:gd name="T28" fmla="*/ 2147483647 w 748"/>
                  <a:gd name="T29" fmla="*/ 2147483647 h 502"/>
                  <a:gd name="T30" fmla="*/ 2147483647 w 748"/>
                  <a:gd name="T31" fmla="*/ 2147483647 h 502"/>
                  <a:gd name="T32" fmla="*/ 2147483647 w 748"/>
                  <a:gd name="T33" fmla="*/ 2147483647 h 502"/>
                  <a:gd name="T34" fmla="*/ 2147483647 w 748"/>
                  <a:gd name="T35" fmla="*/ 2147483647 h 502"/>
                  <a:gd name="T36" fmla="*/ 2147483647 w 748"/>
                  <a:gd name="T37" fmla="*/ 2147483647 h 502"/>
                  <a:gd name="T38" fmla="*/ 2147483647 w 748"/>
                  <a:gd name="T39" fmla="*/ 2147483647 h 502"/>
                  <a:gd name="T40" fmla="*/ 2147483647 w 748"/>
                  <a:gd name="T41" fmla="*/ 2147483647 h 502"/>
                  <a:gd name="T42" fmla="*/ 2147483647 w 748"/>
                  <a:gd name="T43" fmla="*/ 2147483647 h 502"/>
                  <a:gd name="T44" fmla="*/ 2147483647 w 748"/>
                  <a:gd name="T45" fmla="*/ 2147483647 h 502"/>
                  <a:gd name="T46" fmla="*/ 2147483647 w 748"/>
                  <a:gd name="T47" fmla="*/ 2147483647 h 502"/>
                  <a:gd name="T48" fmla="*/ 2147483647 w 748"/>
                  <a:gd name="T49" fmla="*/ 2147483647 h 502"/>
                  <a:gd name="T50" fmla="*/ 2147483647 w 748"/>
                  <a:gd name="T51" fmla="*/ 2147483647 h 502"/>
                  <a:gd name="T52" fmla="*/ 2147483647 w 748"/>
                  <a:gd name="T53" fmla="*/ 2147483647 h 502"/>
                  <a:gd name="T54" fmla="*/ 0 w 748"/>
                  <a:gd name="T55" fmla="*/ 2147483647 h 502"/>
                  <a:gd name="T56" fmla="*/ 2147483647 w 748"/>
                  <a:gd name="T57" fmla="*/ 2147483647 h 502"/>
                  <a:gd name="T58" fmla="*/ 2147483647 w 748"/>
                  <a:gd name="T59" fmla="*/ 2147483647 h 502"/>
                  <a:gd name="T60" fmla="*/ 2147483647 w 748"/>
                  <a:gd name="T61" fmla="*/ 2147483647 h 502"/>
                  <a:gd name="T62" fmla="*/ 2147483647 w 748"/>
                  <a:gd name="T63" fmla="*/ 2147483647 h 502"/>
                  <a:gd name="T64" fmla="*/ 2147483647 w 748"/>
                  <a:gd name="T65" fmla="*/ 2147483647 h 502"/>
                  <a:gd name="T66" fmla="*/ 2147483647 w 748"/>
                  <a:gd name="T67" fmla="*/ 2147483647 h 502"/>
                  <a:gd name="T68" fmla="*/ 2147483647 w 748"/>
                  <a:gd name="T69" fmla="*/ 2147483647 h 502"/>
                  <a:gd name="T70" fmla="*/ 2147483647 w 748"/>
                  <a:gd name="T71" fmla="*/ 2147483647 h 502"/>
                  <a:gd name="T72" fmla="*/ 2147483647 w 748"/>
                  <a:gd name="T73" fmla="*/ 2147483647 h 502"/>
                  <a:gd name="T74" fmla="*/ 2147483647 w 748"/>
                  <a:gd name="T75" fmla="*/ 2147483647 h 502"/>
                  <a:gd name="T76" fmla="*/ 2147483647 w 748"/>
                  <a:gd name="T77" fmla="*/ 2147483647 h 502"/>
                  <a:gd name="T78" fmla="*/ 2147483647 w 748"/>
                  <a:gd name="T79" fmla="*/ 2147483647 h 502"/>
                  <a:gd name="T80" fmla="*/ 2147483647 w 748"/>
                  <a:gd name="T81" fmla="*/ 2147483647 h 502"/>
                  <a:gd name="T82" fmla="*/ 2147483647 w 748"/>
                  <a:gd name="T83" fmla="*/ 2147483647 h 502"/>
                  <a:gd name="T84" fmla="*/ 2147483647 w 748"/>
                  <a:gd name="T85" fmla="*/ 2147483647 h 502"/>
                  <a:gd name="T86" fmla="*/ 2147483647 w 748"/>
                  <a:gd name="T87" fmla="*/ 2147483647 h 502"/>
                  <a:gd name="T88" fmla="*/ 2147483647 w 748"/>
                  <a:gd name="T89" fmla="*/ 2147483647 h 502"/>
                  <a:gd name="T90" fmla="*/ 2147483647 w 748"/>
                  <a:gd name="T91" fmla="*/ 2147483647 h 502"/>
                  <a:gd name="T92" fmla="*/ 2147483647 w 748"/>
                  <a:gd name="T93" fmla="*/ 2147483647 h 502"/>
                  <a:gd name="T94" fmla="*/ 2147483647 w 748"/>
                  <a:gd name="T95" fmla="*/ 2147483647 h 502"/>
                  <a:gd name="T96" fmla="*/ 2147483647 w 748"/>
                  <a:gd name="T97" fmla="*/ 2147483647 h 502"/>
                  <a:gd name="T98" fmla="*/ 2147483647 w 748"/>
                  <a:gd name="T99" fmla="*/ 2147483647 h 502"/>
                  <a:gd name="T100" fmla="*/ 2147483647 w 748"/>
                  <a:gd name="T101" fmla="*/ 2147483647 h 502"/>
                  <a:gd name="T102" fmla="*/ 2147483647 w 748"/>
                  <a:gd name="T103" fmla="*/ 2147483647 h 502"/>
                  <a:gd name="T104" fmla="*/ 2147483647 w 748"/>
                  <a:gd name="T105" fmla="*/ 2147483647 h 502"/>
                  <a:gd name="T106" fmla="*/ 2147483647 w 748"/>
                  <a:gd name="T107" fmla="*/ 2147483647 h 502"/>
                  <a:gd name="T108" fmla="*/ 2147483647 w 748"/>
                  <a:gd name="T109" fmla="*/ 2147483647 h 502"/>
                  <a:gd name="T110" fmla="*/ 2147483647 w 748"/>
                  <a:gd name="T111" fmla="*/ 2147483647 h 502"/>
                  <a:gd name="T112" fmla="*/ 2147483647 w 748"/>
                  <a:gd name="T113" fmla="*/ 2147483647 h 502"/>
                  <a:gd name="T114" fmla="*/ 2147483647 w 748"/>
                  <a:gd name="T115" fmla="*/ 2147483647 h 502"/>
                  <a:gd name="T116" fmla="*/ 2147483647 w 748"/>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8"/>
                  <a:gd name="T178" fmla="*/ 0 h 502"/>
                  <a:gd name="T179" fmla="*/ 748 w 748"/>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8" h="502">
                    <a:moveTo>
                      <a:pt x="418" y="143"/>
                    </a:moveTo>
                    <a:lnTo>
                      <a:pt x="420" y="140"/>
                    </a:lnTo>
                    <a:lnTo>
                      <a:pt x="424" y="136"/>
                    </a:lnTo>
                    <a:lnTo>
                      <a:pt x="428" y="130"/>
                    </a:lnTo>
                    <a:lnTo>
                      <a:pt x="434" y="122"/>
                    </a:lnTo>
                    <a:lnTo>
                      <a:pt x="434" y="115"/>
                    </a:lnTo>
                    <a:lnTo>
                      <a:pt x="434" y="109"/>
                    </a:lnTo>
                    <a:lnTo>
                      <a:pt x="430" y="97"/>
                    </a:lnTo>
                    <a:lnTo>
                      <a:pt x="426" y="92"/>
                    </a:lnTo>
                    <a:lnTo>
                      <a:pt x="424" y="88"/>
                    </a:lnTo>
                    <a:lnTo>
                      <a:pt x="420" y="84"/>
                    </a:lnTo>
                    <a:lnTo>
                      <a:pt x="416" y="78"/>
                    </a:lnTo>
                    <a:lnTo>
                      <a:pt x="415" y="78"/>
                    </a:lnTo>
                    <a:lnTo>
                      <a:pt x="411" y="78"/>
                    </a:lnTo>
                    <a:lnTo>
                      <a:pt x="407" y="78"/>
                    </a:lnTo>
                    <a:lnTo>
                      <a:pt x="403" y="80"/>
                    </a:lnTo>
                    <a:lnTo>
                      <a:pt x="399" y="80"/>
                    </a:lnTo>
                    <a:lnTo>
                      <a:pt x="397" y="80"/>
                    </a:lnTo>
                    <a:lnTo>
                      <a:pt x="393" y="80"/>
                    </a:lnTo>
                    <a:lnTo>
                      <a:pt x="388" y="78"/>
                    </a:lnTo>
                    <a:lnTo>
                      <a:pt x="380" y="80"/>
                    </a:lnTo>
                    <a:lnTo>
                      <a:pt x="376" y="78"/>
                    </a:lnTo>
                    <a:lnTo>
                      <a:pt x="374" y="76"/>
                    </a:lnTo>
                    <a:lnTo>
                      <a:pt x="370" y="72"/>
                    </a:lnTo>
                    <a:lnTo>
                      <a:pt x="367" y="72"/>
                    </a:lnTo>
                    <a:lnTo>
                      <a:pt x="365" y="74"/>
                    </a:lnTo>
                    <a:lnTo>
                      <a:pt x="361" y="72"/>
                    </a:lnTo>
                    <a:lnTo>
                      <a:pt x="357" y="69"/>
                    </a:lnTo>
                    <a:lnTo>
                      <a:pt x="355" y="63"/>
                    </a:lnTo>
                    <a:lnTo>
                      <a:pt x="353" y="57"/>
                    </a:lnTo>
                    <a:lnTo>
                      <a:pt x="353" y="55"/>
                    </a:lnTo>
                    <a:lnTo>
                      <a:pt x="351" y="51"/>
                    </a:lnTo>
                    <a:lnTo>
                      <a:pt x="351" y="49"/>
                    </a:lnTo>
                    <a:lnTo>
                      <a:pt x="349" y="46"/>
                    </a:lnTo>
                    <a:lnTo>
                      <a:pt x="345" y="44"/>
                    </a:lnTo>
                    <a:lnTo>
                      <a:pt x="344" y="44"/>
                    </a:lnTo>
                    <a:lnTo>
                      <a:pt x="340" y="40"/>
                    </a:lnTo>
                    <a:lnTo>
                      <a:pt x="338" y="36"/>
                    </a:lnTo>
                    <a:lnTo>
                      <a:pt x="336" y="28"/>
                    </a:lnTo>
                    <a:lnTo>
                      <a:pt x="334" y="23"/>
                    </a:lnTo>
                    <a:lnTo>
                      <a:pt x="330" y="17"/>
                    </a:lnTo>
                    <a:lnTo>
                      <a:pt x="326" y="11"/>
                    </a:lnTo>
                    <a:lnTo>
                      <a:pt x="320" y="7"/>
                    </a:lnTo>
                    <a:lnTo>
                      <a:pt x="311" y="5"/>
                    </a:lnTo>
                    <a:lnTo>
                      <a:pt x="309" y="3"/>
                    </a:lnTo>
                    <a:lnTo>
                      <a:pt x="303" y="1"/>
                    </a:lnTo>
                    <a:lnTo>
                      <a:pt x="297" y="0"/>
                    </a:lnTo>
                    <a:lnTo>
                      <a:pt x="296" y="0"/>
                    </a:lnTo>
                    <a:lnTo>
                      <a:pt x="288" y="0"/>
                    </a:lnTo>
                    <a:lnTo>
                      <a:pt x="290" y="7"/>
                    </a:lnTo>
                    <a:lnTo>
                      <a:pt x="292" y="15"/>
                    </a:lnTo>
                    <a:lnTo>
                      <a:pt x="292" y="21"/>
                    </a:lnTo>
                    <a:lnTo>
                      <a:pt x="284" y="34"/>
                    </a:lnTo>
                    <a:lnTo>
                      <a:pt x="282" y="40"/>
                    </a:lnTo>
                    <a:lnTo>
                      <a:pt x="280" y="40"/>
                    </a:lnTo>
                    <a:lnTo>
                      <a:pt x="271" y="55"/>
                    </a:lnTo>
                    <a:lnTo>
                      <a:pt x="269" y="59"/>
                    </a:lnTo>
                    <a:lnTo>
                      <a:pt x="267" y="63"/>
                    </a:lnTo>
                    <a:lnTo>
                      <a:pt x="267" y="69"/>
                    </a:lnTo>
                    <a:lnTo>
                      <a:pt x="265" y="72"/>
                    </a:lnTo>
                    <a:lnTo>
                      <a:pt x="263" y="74"/>
                    </a:lnTo>
                    <a:lnTo>
                      <a:pt x="261" y="76"/>
                    </a:lnTo>
                    <a:lnTo>
                      <a:pt x="257" y="80"/>
                    </a:lnTo>
                    <a:lnTo>
                      <a:pt x="255" y="82"/>
                    </a:lnTo>
                    <a:lnTo>
                      <a:pt x="253" y="82"/>
                    </a:lnTo>
                    <a:lnTo>
                      <a:pt x="251" y="84"/>
                    </a:lnTo>
                    <a:lnTo>
                      <a:pt x="248" y="86"/>
                    </a:lnTo>
                    <a:lnTo>
                      <a:pt x="242" y="92"/>
                    </a:lnTo>
                    <a:lnTo>
                      <a:pt x="240" y="94"/>
                    </a:lnTo>
                    <a:lnTo>
                      <a:pt x="236" y="94"/>
                    </a:lnTo>
                    <a:lnTo>
                      <a:pt x="234" y="94"/>
                    </a:lnTo>
                    <a:lnTo>
                      <a:pt x="225" y="94"/>
                    </a:lnTo>
                    <a:lnTo>
                      <a:pt x="221" y="95"/>
                    </a:lnTo>
                    <a:lnTo>
                      <a:pt x="219" y="95"/>
                    </a:lnTo>
                    <a:lnTo>
                      <a:pt x="211" y="97"/>
                    </a:lnTo>
                    <a:lnTo>
                      <a:pt x="205" y="99"/>
                    </a:lnTo>
                    <a:lnTo>
                      <a:pt x="200" y="99"/>
                    </a:lnTo>
                    <a:lnTo>
                      <a:pt x="196" y="95"/>
                    </a:lnTo>
                    <a:lnTo>
                      <a:pt x="194" y="94"/>
                    </a:lnTo>
                    <a:lnTo>
                      <a:pt x="190" y="92"/>
                    </a:lnTo>
                    <a:lnTo>
                      <a:pt x="190" y="95"/>
                    </a:lnTo>
                    <a:lnTo>
                      <a:pt x="190" y="97"/>
                    </a:lnTo>
                    <a:lnTo>
                      <a:pt x="186" y="99"/>
                    </a:lnTo>
                    <a:lnTo>
                      <a:pt x="182" y="101"/>
                    </a:lnTo>
                    <a:lnTo>
                      <a:pt x="182" y="107"/>
                    </a:lnTo>
                    <a:lnTo>
                      <a:pt x="177" y="109"/>
                    </a:lnTo>
                    <a:lnTo>
                      <a:pt x="178" y="115"/>
                    </a:lnTo>
                    <a:lnTo>
                      <a:pt x="180" y="120"/>
                    </a:lnTo>
                    <a:lnTo>
                      <a:pt x="178" y="120"/>
                    </a:lnTo>
                    <a:lnTo>
                      <a:pt x="173" y="122"/>
                    </a:lnTo>
                    <a:lnTo>
                      <a:pt x="161" y="124"/>
                    </a:lnTo>
                    <a:lnTo>
                      <a:pt x="159" y="124"/>
                    </a:lnTo>
                    <a:lnTo>
                      <a:pt x="157" y="122"/>
                    </a:lnTo>
                    <a:lnTo>
                      <a:pt x="157" y="119"/>
                    </a:lnTo>
                    <a:lnTo>
                      <a:pt x="155" y="113"/>
                    </a:lnTo>
                    <a:lnTo>
                      <a:pt x="159" y="111"/>
                    </a:lnTo>
                    <a:lnTo>
                      <a:pt x="154" y="105"/>
                    </a:lnTo>
                    <a:lnTo>
                      <a:pt x="154" y="109"/>
                    </a:lnTo>
                    <a:lnTo>
                      <a:pt x="154" y="113"/>
                    </a:lnTo>
                    <a:lnTo>
                      <a:pt x="150" y="113"/>
                    </a:lnTo>
                    <a:lnTo>
                      <a:pt x="146" y="109"/>
                    </a:lnTo>
                    <a:lnTo>
                      <a:pt x="144" y="103"/>
                    </a:lnTo>
                    <a:lnTo>
                      <a:pt x="142" y="97"/>
                    </a:lnTo>
                    <a:lnTo>
                      <a:pt x="140" y="95"/>
                    </a:lnTo>
                    <a:lnTo>
                      <a:pt x="140" y="94"/>
                    </a:lnTo>
                    <a:lnTo>
                      <a:pt x="134" y="90"/>
                    </a:lnTo>
                    <a:lnTo>
                      <a:pt x="131" y="86"/>
                    </a:lnTo>
                    <a:lnTo>
                      <a:pt x="129" y="84"/>
                    </a:lnTo>
                    <a:lnTo>
                      <a:pt x="129" y="80"/>
                    </a:lnTo>
                    <a:lnTo>
                      <a:pt x="131" y="74"/>
                    </a:lnTo>
                    <a:lnTo>
                      <a:pt x="131" y="71"/>
                    </a:lnTo>
                    <a:lnTo>
                      <a:pt x="131" y="67"/>
                    </a:lnTo>
                    <a:lnTo>
                      <a:pt x="131" y="65"/>
                    </a:lnTo>
                    <a:lnTo>
                      <a:pt x="127" y="65"/>
                    </a:lnTo>
                    <a:lnTo>
                      <a:pt x="123" y="65"/>
                    </a:lnTo>
                    <a:lnTo>
                      <a:pt x="119" y="65"/>
                    </a:lnTo>
                    <a:lnTo>
                      <a:pt x="115" y="67"/>
                    </a:lnTo>
                    <a:lnTo>
                      <a:pt x="111" y="67"/>
                    </a:lnTo>
                    <a:lnTo>
                      <a:pt x="109" y="71"/>
                    </a:lnTo>
                    <a:lnTo>
                      <a:pt x="107" y="74"/>
                    </a:lnTo>
                    <a:lnTo>
                      <a:pt x="106" y="74"/>
                    </a:lnTo>
                    <a:lnTo>
                      <a:pt x="102" y="76"/>
                    </a:lnTo>
                    <a:lnTo>
                      <a:pt x="100" y="82"/>
                    </a:lnTo>
                    <a:lnTo>
                      <a:pt x="98" y="86"/>
                    </a:lnTo>
                    <a:lnTo>
                      <a:pt x="96" y="88"/>
                    </a:lnTo>
                    <a:lnTo>
                      <a:pt x="94" y="92"/>
                    </a:lnTo>
                    <a:lnTo>
                      <a:pt x="94" y="97"/>
                    </a:lnTo>
                    <a:lnTo>
                      <a:pt x="96" y="99"/>
                    </a:lnTo>
                    <a:lnTo>
                      <a:pt x="98" y="105"/>
                    </a:lnTo>
                    <a:lnTo>
                      <a:pt x="98" y="109"/>
                    </a:lnTo>
                    <a:lnTo>
                      <a:pt x="100" y="109"/>
                    </a:lnTo>
                    <a:lnTo>
                      <a:pt x="102" y="109"/>
                    </a:lnTo>
                    <a:lnTo>
                      <a:pt x="102" y="111"/>
                    </a:lnTo>
                    <a:lnTo>
                      <a:pt x="106" y="113"/>
                    </a:lnTo>
                    <a:lnTo>
                      <a:pt x="107" y="117"/>
                    </a:lnTo>
                    <a:lnTo>
                      <a:pt x="106" y="119"/>
                    </a:lnTo>
                    <a:lnTo>
                      <a:pt x="104" y="122"/>
                    </a:lnTo>
                    <a:lnTo>
                      <a:pt x="100" y="124"/>
                    </a:lnTo>
                    <a:lnTo>
                      <a:pt x="98" y="126"/>
                    </a:lnTo>
                    <a:lnTo>
                      <a:pt x="96" y="126"/>
                    </a:lnTo>
                    <a:lnTo>
                      <a:pt x="92" y="126"/>
                    </a:lnTo>
                    <a:lnTo>
                      <a:pt x="88" y="126"/>
                    </a:lnTo>
                    <a:lnTo>
                      <a:pt x="83" y="124"/>
                    </a:lnTo>
                    <a:lnTo>
                      <a:pt x="81" y="122"/>
                    </a:lnTo>
                    <a:lnTo>
                      <a:pt x="79" y="120"/>
                    </a:lnTo>
                    <a:lnTo>
                      <a:pt x="77" y="117"/>
                    </a:lnTo>
                    <a:lnTo>
                      <a:pt x="73" y="117"/>
                    </a:lnTo>
                    <a:lnTo>
                      <a:pt x="73" y="115"/>
                    </a:lnTo>
                    <a:lnTo>
                      <a:pt x="69" y="117"/>
                    </a:lnTo>
                    <a:lnTo>
                      <a:pt x="67" y="117"/>
                    </a:lnTo>
                    <a:lnTo>
                      <a:pt x="65" y="117"/>
                    </a:lnTo>
                    <a:lnTo>
                      <a:pt x="59" y="115"/>
                    </a:lnTo>
                    <a:lnTo>
                      <a:pt x="58" y="117"/>
                    </a:lnTo>
                    <a:lnTo>
                      <a:pt x="56" y="117"/>
                    </a:lnTo>
                    <a:lnTo>
                      <a:pt x="54" y="117"/>
                    </a:lnTo>
                    <a:lnTo>
                      <a:pt x="50" y="117"/>
                    </a:lnTo>
                    <a:lnTo>
                      <a:pt x="44" y="117"/>
                    </a:lnTo>
                    <a:lnTo>
                      <a:pt x="42" y="115"/>
                    </a:lnTo>
                    <a:lnTo>
                      <a:pt x="40" y="117"/>
                    </a:lnTo>
                    <a:lnTo>
                      <a:pt x="36" y="120"/>
                    </a:lnTo>
                    <a:lnTo>
                      <a:pt x="36" y="136"/>
                    </a:lnTo>
                    <a:lnTo>
                      <a:pt x="35" y="138"/>
                    </a:lnTo>
                    <a:lnTo>
                      <a:pt x="31" y="132"/>
                    </a:lnTo>
                    <a:lnTo>
                      <a:pt x="29" y="132"/>
                    </a:lnTo>
                    <a:lnTo>
                      <a:pt x="31" y="128"/>
                    </a:lnTo>
                    <a:lnTo>
                      <a:pt x="27" y="126"/>
                    </a:lnTo>
                    <a:lnTo>
                      <a:pt x="23" y="132"/>
                    </a:lnTo>
                    <a:lnTo>
                      <a:pt x="21" y="134"/>
                    </a:lnTo>
                    <a:lnTo>
                      <a:pt x="17" y="132"/>
                    </a:lnTo>
                    <a:lnTo>
                      <a:pt x="17" y="130"/>
                    </a:lnTo>
                    <a:lnTo>
                      <a:pt x="17" y="128"/>
                    </a:lnTo>
                    <a:lnTo>
                      <a:pt x="15" y="132"/>
                    </a:lnTo>
                    <a:lnTo>
                      <a:pt x="12" y="134"/>
                    </a:lnTo>
                    <a:lnTo>
                      <a:pt x="17" y="138"/>
                    </a:lnTo>
                    <a:lnTo>
                      <a:pt x="19" y="143"/>
                    </a:lnTo>
                    <a:lnTo>
                      <a:pt x="19" y="145"/>
                    </a:lnTo>
                    <a:lnTo>
                      <a:pt x="23" y="153"/>
                    </a:lnTo>
                    <a:lnTo>
                      <a:pt x="23" y="163"/>
                    </a:lnTo>
                    <a:lnTo>
                      <a:pt x="21" y="168"/>
                    </a:lnTo>
                    <a:lnTo>
                      <a:pt x="19" y="178"/>
                    </a:lnTo>
                    <a:lnTo>
                      <a:pt x="19" y="182"/>
                    </a:lnTo>
                    <a:lnTo>
                      <a:pt x="19" y="184"/>
                    </a:lnTo>
                    <a:lnTo>
                      <a:pt x="19" y="188"/>
                    </a:lnTo>
                    <a:lnTo>
                      <a:pt x="19" y="190"/>
                    </a:lnTo>
                    <a:lnTo>
                      <a:pt x="17" y="191"/>
                    </a:lnTo>
                    <a:lnTo>
                      <a:pt x="19" y="193"/>
                    </a:lnTo>
                    <a:lnTo>
                      <a:pt x="19" y="195"/>
                    </a:lnTo>
                    <a:lnTo>
                      <a:pt x="19" y="197"/>
                    </a:lnTo>
                    <a:lnTo>
                      <a:pt x="19" y="201"/>
                    </a:lnTo>
                    <a:lnTo>
                      <a:pt x="19" y="205"/>
                    </a:lnTo>
                    <a:lnTo>
                      <a:pt x="17" y="211"/>
                    </a:lnTo>
                    <a:lnTo>
                      <a:pt x="17" y="216"/>
                    </a:lnTo>
                    <a:lnTo>
                      <a:pt x="23" y="220"/>
                    </a:lnTo>
                    <a:lnTo>
                      <a:pt x="27" y="224"/>
                    </a:lnTo>
                    <a:lnTo>
                      <a:pt x="27" y="228"/>
                    </a:lnTo>
                    <a:lnTo>
                      <a:pt x="27" y="232"/>
                    </a:lnTo>
                    <a:lnTo>
                      <a:pt x="29" y="234"/>
                    </a:lnTo>
                    <a:lnTo>
                      <a:pt x="29" y="239"/>
                    </a:lnTo>
                    <a:lnTo>
                      <a:pt x="31" y="243"/>
                    </a:lnTo>
                    <a:lnTo>
                      <a:pt x="31" y="245"/>
                    </a:lnTo>
                    <a:lnTo>
                      <a:pt x="33" y="251"/>
                    </a:lnTo>
                    <a:lnTo>
                      <a:pt x="35" y="251"/>
                    </a:lnTo>
                    <a:lnTo>
                      <a:pt x="36" y="253"/>
                    </a:lnTo>
                    <a:lnTo>
                      <a:pt x="40" y="255"/>
                    </a:lnTo>
                    <a:lnTo>
                      <a:pt x="42" y="255"/>
                    </a:lnTo>
                    <a:lnTo>
                      <a:pt x="44" y="257"/>
                    </a:lnTo>
                    <a:lnTo>
                      <a:pt x="46" y="259"/>
                    </a:lnTo>
                    <a:lnTo>
                      <a:pt x="50" y="263"/>
                    </a:lnTo>
                    <a:lnTo>
                      <a:pt x="54" y="266"/>
                    </a:lnTo>
                    <a:lnTo>
                      <a:pt x="56" y="268"/>
                    </a:lnTo>
                    <a:lnTo>
                      <a:pt x="59" y="274"/>
                    </a:lnTo>
                    <a:lnTo>
                      <a:pt x="69" y="276"/>
                    </a:lnTo>
                    <a:lnTo>
                      <a:pt x="73" y="280"/>
                    </a:lnTo>
                    <a:lnTo>
                      <a:pt x="75" y="287"/>
                    </a:lnTo>
                    <a:lnTo>
                      <a:pt x="75" y="293"/>
                    </a:lnTo>
                    <a:lnTo>
                      <a:pt x="75" y="295"/>
                    </a:lnTo>
                    <a:lnTo>
                      <a:pt x="73" y="303"/>
                    </a:lnTo>
                    <a:lnTo>
                      <a:pt x="75" y="307"/>
                    </a:lnTo>
                    <a:lnTo>
                      <a:pt x="77" y="309"/>
                    </a:lnTo>
                    <a:lnTo>
                      <a:pt x="75" y="312"/>
                    </a:lnTo>
                    <a:lnTo>
                      <a:pt x="79" y="318"/>
                    </a:lnTo>
                    <a:lnTo>
                      <a:pt x="81" y="324"/>
                    </a:lnTo>
                    <a:lnTo>
                      <a:pt x="79" y="330"/>
                    </a:lnTo>
                    <a:lnTo>
                      <a:pt x="77" y="334"/>
                    </a:lnTo>
                    <a:lnTo>
                      <a:pt x="73" y="335"/>
                    </a:lnTo>
                    <a:lnTo>
                      <a:pt x="71" y="335"/>
                    </a:lnTo>
                    <a:lnTo>
                      <a:pt x="69" y="337"/>
                    </a:lnTo>
                    <a:lnTo>
                      <a:pt x="67" y="339"/>
                    </a:lnTo>
                    <a:lnTo>
                      <a:pt x="63" y="341"/>
                    </a:lnTo>
                    <a:lnTo>
                      <a:pt x="61" y="343"/>
                    </a:lnTo>
                    <a:lnTo>
                      <a:pt x="59" y="347"/>
                    </a:lnTo>
                    <a:lnTo>
                      <a:pt x="56" y="351"/>
                    </a:lnTo>
                    <a:lnTo>
                      <a:pt x="54" y="351"/>
                    </a:lnTo>
                    <a:lnTo>
                      <a:pt x="52" y="355"/>
                    </a:lnTo>
                    <a:lnTo>
                      <a:pt x="48" y="357"/>
                    </a:lnTo>
                    <a:lnTo>
                      <a:pt x="46" y="358"/>
                    </a:lnTo>
                    <a:lnTo>
                      <a:pt x="44" y="360"/>
                    </a:lnTo>
                    <a:lnTo>
                      <a:pt x="40" y="362"/>
                    </a:lnTo>
                    <a:lnTo>
                      <a:pt x="36" y="364"/>
                    </a:lnTo>
                    <a:lnTo>
                      <a:pt x="33" y="366"/>
                    </a:lnTo>
                    <a:lnTo>
                      <a:pt x="29" y="366"/>
                    </a:lnTo>
                    <a:lnTo>
                      <a:pt x="25" y="368"/>
                    </a:lnTo>
                    <a:lnTo>
                      <a:pt x="25" y="370"/>
                    </a:lnTo>
                    <a:lnTo>
                      <a:pt x="25" y="372"/>
                    </a:lnTo>
                    <a:lnTo>
                      <a:pt x="25" y="374"/>
                    </a:lnTo>
                    <a:lnTo>
                      <a:pt x="23" y="378"/>
                    </a:lnTo>
                    <a:lnTo>
                      <a:pt x="19" y="385"/>
                    </a:lnTo>
                    <a:lnTo>
                      <a:pt x="13" y="391"/>
                    </a:lnTo>
                    <a:lnTo>
                      <a:pt x="8" y="395"/>
                    </a:lnTo>
                    <a:lnTo>
                      <a:pt x="4" y="399"/>
                    </a:lnTo>
                    <a:lnTo>
                      <a:pt x="2" y="403"/>
                    </a:lnTo>
                    <a:lnTo>
                      <a:pt x="0" y="406"/>
                    </a:lnTo>
                    <a:lnTo>
                      <a:pt x="8" y="405"/>
                    </a:lnTo>
                    <a:lnTo>
                      <a:pt x="13" y="405"/>
                    </a:lnTo>
                    <a:lnTo>
                      <a:pt x="25" y="406"/>
                    </a:lnTo>
                    <a:lnTo>
                      <a:pt x="31" y="406"/>
                    </a:lnTo>
                    <a:lnTo>
                      <a:pt x="38" y="406"/>
                    </a:lnTo>
                    <a:lnTo>
                      <a:pt x="44" y="408"/>
                    </a:lnTo>
                    <a:lnTo>
                      <a:pt x="48" y="406"/>
                    </a:lnTo>
                    <a:lnTo>
                      <a:pt x="48" y="405"/>
                    </a:lnTo>
                    <a:lnTo>
                      <a:pt x="50" y="405"/>
                    </a:lnTo>
                    <a:lnTo>
                      <a:pt x="52" y="406"/>
                    </a:lnTo>
                    <a:lnTo>
                      <a:pt x="54" y="406"/>
                    </a:lnTo>
                    <a:lnTo>
                      <a:pt x="58" y="406"/>
                    </a:lnTo>
                    <a:lnTo>
                      <a:pt x="59" y="408"/>
                    </a:lnTo>
                    <a:lnTo>
                      <a:pt x="61" y="406"/>
                    </a:lnTo>
                    <a:lnTo>
                      <a:pt x="63" y="408"/>
                    </a:lnTo>
                    <a:lnTo>
                      <a:pt x="59" y="408"/>
                    </a:lnTo>
                    <a:lnTo>
                      <a:pt x="56" y="408"/>
                    </a:lnTo>
                    <a:lnTo>
                      <a:pt x="52" y="408"/>
                    </a:lnTo>
                    <a:lnTo>
                      <a:pt x="54" y="408"/>
                    </a:lnTo>
                    <a:lnTo>
                      <a:pt x="59" y="410"/>
                    </a:lnTo>
                    <a:lnTo>
                      <a:pt x="63" y="412"/>
                    </a:lnTo>
                    <a:lnTo>
                      <a:pt x="73" y="418"/>
                    </a:lnTo>
                    <a:lnTo>
                      <a:pt x="81" y="424"/>
                    </a:lnTo>
                    <a:lnTo>
                      <a:pt x="90" y="430"/>
                    </a:lnTo>
                    <a:lnTo>
                      <a:pt x="98" y="437"/>
                    </a:lnTo>
                    <a:lnTo>
                      <a:pt x="106" y="441"/>
                    </a:lnTo>
                    <a:lnTo>
                      <a:pt x="113" y="447"/>
                    </a:lnTo>
                    <a:lnTo>
                      <a:pt x="121" y="453"/>
                    </a:lnTo>
                    <a:lnTo>
                      <a:pt x="125" y="453"/>
                    </a:lnTo>
                    <a:lnTo>
                      <a:pt x="132" y="454"/>
                    </a:lnTo>
                    <a:lnTo>
                      <a:pt x="140" y="456"/>
                    </a:lnTo>
                    <a:lnTo>
                      <a:pt x="146" y="454"/>
                    </a:lnTo>
                    <a:lnTo>
                      <a:pt x="157" y="456"/>
                    </a:lnTo>
                    <a:lnTo>
                      <a:pt x="165" y="454"/>
                    </a:lnTo>
                    <a:lnTo>
                      <a:pt x="175" y="458"/>
                    </a:lnTo>
                    <a:lnTo>
                      <a:pt x="188" y="458"/>
                    </a:lnTo>
                    <a:lnTo>
                      <a:pt x="192" y="460"/>
                    </a:lnTo>
                    <a:lnTo>
                      <a:pt x="198" y="456"/>
                    </a:lnTo>
                    <a:lnTo>
                      <a:pt x="203" y="458"/>
                    </a:lnTo>
                    <a:lnTo>
                      <a:pt x="213" y="460"/>
                    </a:lnTo>
                    <a:lnTo>
                      <a:pt x="225" y="462"/>
                    </a:lnTo>
                    <a:lnTo>
                      <a:pt x="234" y="468"/>
                    </a:lnTo>
                    <a:lnTo>
                      <a:pt x="244" y="474"/>
                    </a:lnTo>
                    <a:lnTo>
                      <a:pt x="249" y="481"/>
                    </a:lnTo>
                    <a:lnTo>
                      <a:pt x="257" y="483"/>
                    </a:lnTo>
                    <a:lnTo>
                      <a:pt x="271" y="487"/>
                    </a:lnTo>
                    <a:lnTo>
                      <a:pt x="284" y="491"/>
                    </a:lnTo>
                    <a:lnTo>
                      <a:pt x="294" y="491"/>
                    </a:lnTo>
                    <a:lnTo>
                      <a:pt x="303" y="495"/>
                    </a:lnTo>
                    <a:lnTo>
                      <a:pt x="315" y="499"/>
                    </a:lnTo>
                    <a:lnTo>
                      <a:pt x="324" y="502"/>
                    </a:lnTo>
                    <a:lnTo>
                      <a:pt x="326" y="502"/>
                    </a:lnTo>
                    <a:lnTo>
                      <a:pt x="332" y="502"/>
                    </a:lnTo>
                    <a:lnTo>
                      <a:pt x="342" y="499"/>
                    </a:lnTo>
                    <a:lnTo>
                      <a:pt x="347" y="499"/>
                    </a:lnTo>
                    <a:lnTo>
                      <a:pt x="355" y="499"/>
                    </a:lnTo>
                    <a:lnTo>
                      <a:pt x="365" y="499"/>
                    </a:lnTo>
                    <a:lnTo>
                      <a:pt x="370" y="497"/>
                    </a:lnTo>
                    <a:lnTo>
                      <a:pt x="376" y="497"/>
                    </a:lnTo>
                    <a:lnTo>
                      <a:pt x="384" y="495"/>
                    </a:lnTo>
                    <a:lnTo>
                      <a:pt x="391" y="489"/>
                    </a:lnTo>
                    <a:lnTo>
                      <a:pt x="399" y="483"/>
                    </a:lnTo>
                    <a:lnTo>
                      <a:pt x="401" y="481"/>
                    </a:lnTo>
                    <a:lnTo>
                      <a:pt x="405" y="481"/>
                    </a:lnTo>
                    <a:lnTo>
                      <a:pt x="407" y="479"/>
                    </a:lnTo>
                    <a:lnTo>
                      <a:pt x="413" y="479"/>
                    </a:lnTo>
                    <a:lnTo>
                      <a:pt x="422" y="476"/>
                    </a:lnTo>
                    <a:lnTo>
                      <a:pt x="432" y="474"/>
                    </a:lnTo>
                    <a:lnTo>
                      <a:pt x="436" y="470"/>
                    </a:lnTo>
                    <a:lnTo>
                      <a:pt x="443" y="468"/>
                    </a:lnTo>
                    <a:lnTo>
                      <a:pt x="451" y="464"/>
                    </a:lnTo>
                    <a:lnTo>
                      <a:pt x="457" y="460"/>
                    </a:lnTo>
                    <a:lnTo>
                      <a:pt x="464" y="458"/>
                    </a:lnTo>
                    <a:lnTo>
                      <a:pt x="470" y="456"/>
                    </a:lnTo>
                    <a:lnTo>
                      <a:pt x="484" y="453"/>
                    </a:lnTo>
                    <a:lnTo>
                      <a:pt x="491" y="449"/>
                    </a:lnTo>
                    <a:lnTo>
                      <a:pt x="497" y="447"/>
                    </a:lnTo>
                    <a:lnTo>
                      <a:pt x="503" y="443"/>
                    </a:lnTo>
                    <a:lnTo>
                      <a:pt x="505" y="437"/>
                    </a:lnTo>
                    <a:lnTo>
                      <a:pt x="512" y="433"/>
                    </a:lnTo>
                    <a:lnTo>
                      <a:pt x="516" y="428"/>
                    </a:lnTo>
                    <a:lnTo>
                      <a:pt x="518" y="424"/>
                    </a:lnTo>
                    <a:lnTo>
                      <a:pt x="522" y="424"/>
                    </a:lnTo>
                    <a:lnTo>
                      <a:pt x="524" y="420"/>
                    </a:lnTo>
                    <a:lnTo>
                      <a:pt x="528" y="420"/>
                    </a:lnTo>
                    <a:lnTo>
                      <a:pt x="533" y="418"/>
                    </a:lnTo>
                    <a:lnTo>
                      <a:pt x="535" y="416"/>
                    </a:lnTo>
                    <a:lnTo>
                      <a:pt x="535" y="414"/>
                    </a:lnTo>
                    <a:lnTo>
                      <a:pt x="537" y="412"/>
                    </a:lnTo>
                    <a:lnTo>
                      <a:pt x="545" y="412"/>
                    </a:lnTo>
                    <a:lnTo>
                      <a:pt x="553" y="410"/>
                    </a:lnTo>
                    <a:lnTo>
                      <a:pt x="558" y="410"/>
                    </a:lnTo>
                    <a:lnTo>
                      <a:pt x="568" y="408"/>
                    </a:lnTo>
                    <a:lnTo>
                      <a:pt x="574" y="408"/>
                    </a:lnTo>
                    <a:lnTo>
                      <a:pt x="583" y="406"/>
                    </a:lnTo>
                    <a:lnTo>
                      <a:pt x="595" y="405"/>
                    </a:lnTo>
                    <a:lnTo>
                      <a:pt x="605" y="405"/>
                    </a:lnTo>
                    <a:lnTo>
                      <a:pt x="608" y="403"/>
                    </a:lnTo>
                    <a:lnTo>
                      <a:pt x="601" y="403"/>
                    </a:lnTo>
                    <a:lnTo>
                      <a:pt x="593" y="401"/>
                    </a:lnTo>
                    <a:lnTo>
                      <a:pt x="587" y="403"/>
                    </a:lnTo>
                    <a:lnTo>
                      <a:pt x="580" y="403"/>
                    </a:lnTo>
                    <a:lnTo>
                      <a:pt x="574" y="405"/>
                    </a:lnTo>
                    <a:lnTo>
                      <a:pt x="562" y="405"/>
                    </a:lnTo>
                    <a:lnTo>
                      <a:pt x="558" y="403"/>
                    </a:lnTo>
                    <a:lnTo>
                      <a:pt x="560" y="397"/>
                    </a:lnTo>
                    <a:lnTo>
                      <a:pt x="564" y="397"/>
                    </a:lnTo>
                    <a:lnTo>
                      <a:pt x="576" y="399"/>
                    </a:lnTo>
                    <a:lnTo>
                      <a:pt x="580" y="399"/>
                    </a:lnTo>
                    <a:lnTo>
                      <a:pt x="585" y="399"/>
                    </a:lnTo>
                    <a:lnTo>
                      <a:pt x="595" y="399"/>
                    </a:lnTo>
                    <a:lnTo>
                      <a:pt x="599" y="393"/>
                    </a:lnTo>
                    <a:lnTo>
                      <a:pt x="595" y="393"/>
                    </a:lnTo>
                    <a:lnTo>
                      <a:pt x="595" y="395"/>
                    </a:lnTo>
                    <a:lnTo>
                      <a:pt x="587" y="397"/>
                    </a:lnTo>
                    <a:lnTo>
                      <a:pt x="576" y="397"/>
                    </a:lnTo>
                    <a:lnTo>
                      <a:pt x="568" y="395"/>
                    </a:lnTo>
                    <a:lnTo>
                      <a:pt x="564" y="387"/>
                    </a:lnTo>
                    <a:lnTo>
                      <a:pt x="570" y="385"/>
                    </a:lnTo>
                    <a:lnTo>
                      <a:pt x="574" y="382"/>
                    </a:lnTo>
                    <a:lnTo>
                      <a:pt x="578" y="376"/>
                    </a:lnTo>
                    <a:lnTo>
                      <a:pt x="581" y="366"/>
                    </a:lnTo>
                    <a:lnTo>
                      <a:pt x="587" y="364"/>
                    </a:lnTo>
                    <a:lnTo>
                      <a:pt x="591" y="364"/>
                    </a:lnTo>
                    <a:lnTo>
                      <a:pt x="599" y="370"/>
                    </a:lnTo>
                    <a:lnTo>
                      <a:pt x="599" y="374"/>
                    </a:lnTo>
                    <a:lnTo>
                      <a:pt x="606" y="380"/>
                    </a:lnTo>
                    <a:lnTo>
                      <a:pt x="603" y="383"/>
                    </a:lnTo>
                    <a:lnTo>
                      <a:pt x="603" y="391"/>
                    </a:lnTo>
                    <a:lnTo>
                      <a:pt x="606" y="389"/>
                    </a:lnTo>
                    <a:lnTo>
                      <a:pt x="610" y="385"/>
                    </a:lnTo>
                    <a:lnTo>
                      <a:pt x="616" y="382"/>
                    </a:lnTo>
                    <a:lnTo>
                      <a:pt x="622" y="374"/>
                    </a:lnTo>
                    <a:lnTo>
                      <a:pt x="628" y="374"/>
                    </a:lnTo>
                    <a:lnTo>
                      <a:pt x="635" y="378"/>
                    </a:lnTo>
                    <a:lnTo>
                      <a:pt x="633" y="385"/>
                    </a:lnTo>
                    <a:lnTo>
                      <a:pt x="637" y="385"/>
                    </a:lnTo>
                    <a:lnTo>
                      <a:pt x="639" y="380"/>
                    </a:lnTo>
                    <a:lnTo>
                      <a:pt x="641" y="378"/>
                    </a:lnTo>
                    <a:lnTo>
                      <a:pt x="643" y="383"/>
                    </a:lnTo>
                    <a:lnTo>
                      <a:pt x="645" y="389"/>
                    </a:lnTo>
                    <a:lnTo>
                      <a:pt x="641" y="395"/>
                    </a:lnTo>
                    <a:lnTo>
                      <a:pt x="639" y="399"/>
                    </a:lnTo>
                    <a:lnTo>
                      <a:pt x="631" y="399"/>
                    </a:lnTo>
                    <a:lnTo>
                      <a:pt x="626" y="399"/>
                    </a:lnTo>
                    <a:lnTo>
                      <a:pt x="624" y="395"/>
                    </a:lnTo>
                    <a:lnTo>
                      <a:pt x="629" y="395"/>
                    </a:lnTo>
                    <a:lnTo>
                      <a:pt x="635" y="391"/>
                    </a:lnTo>
                    <a:lnTo>
                      <a:pt x="629" y="389"/>
                    </a:lnTo>
                    <a:lnTo>
                      <a:pt x="622" y="393"/>
                    </a:lnTo>
                    <a:lnTo>
                      <a:pt x="612" y="399"/>
                    </a:lnTo>
                    <a:lnTo>
                      <a:pt x="620" y="401"/>
                    </a:lnTo>
                    <a:lnTo>
                      <a:pt x="633" y="403"/>
                    </a:lnTo>
                    <a:lnTo>
                      <a:pt x="649" y="405"/>
                    </a:lnTo>
                    <a:lnTo>
                      <a:pt x="666" y="408"/>
                    </a:lnTo>
                    <a:lnTo>
                      <a:pt x="687" y="418"/>
                    </a:lnTo>
                    <a:lnTo>
                      <a:pt x="702" y="424"/>
                    </a:lnTo>
                    <a:lnTo>
                      <a:pt x="710" y="428"/>
                    </a:lnTo>
                    <a:lnTo>
                      <a:pt x="722" y="433"/>
                    </a:lnTo>
                    <a:lnTo>
                      <a:pt x="729" y="437"/>
                    </a:lnTo>
                    <a:lnTo>
                      <a:pt x="731" y="435"/>
                    </a:lnTo>
                    <a:lnTo>
                      <a:pt x="729" y="433"/>
                    </a:lnTo>
                    <a:lnTo>
                      <a:pt x="725" y="431"/>
                    </a:lnTo>
                    <a:lnTo>
                      <a:pt x="722" y="424"/>
                    </a:lnTo>
                    <a:lnTo>
                      <a:pt x="714" y="422"/>
                    </a:lnTo>
                    <a:lnTo>
                      <a:pt x="702" y="416"/>
                    </a:lnTo>
                    <a:lnTo>
                      <a:pt x="697" y="412"/>
                    </a:lnTo>
                    <a:lnTo>
                      <a:pt x="693" y="408"/>
                    </a:lnTo>
                    <a:lnTo>
                      <a:pt x="679" y="406"/>
                    </a:lnTo>
                    <a:lnTo>
                      <a:pt x="676" y="406"/>
                    </a:lnTo>
                    <a:lnTo>
                      <a:pt x="674" y="408"/>
                    </a:lnTo>
                    <a:lnTo>
                      <a:pt x="670" y="406"/>
                    </a:lnTo>
                    <a:lnTo>
                      <a:pt x="664" y="401"/>
                    </a:lnTo>
                    <a:lnTo>
                      <a:pt x="666" y="401"/>
                    </a:lnTo>
                    <a:lnTo>
                      <a:pt x="672" y="401"/>
                    </a:lnTo>
                    <a:lnTo>
                      <a:pt x="668" y="399"/>
                    </a:lnTo>
                    <a:lnTo>
                      <a:pt x="662" y="397"/>
                    </a:lnTo>
                    <a:lnTo>
                      <a:pt x="666" y="395"/>
                    </a:lnTo>
                    <a:lnTo>
                      <a:pt x="666" y="393"/>
                    </a:lnTo>
                    <a:lnTo>
                      <a:pt x="664" y="389"/>
                    </a:lnTo>
                    <a:lnTo>
                      <a:pt x="668" y="385"/>
                    </a:lnTo>
                    <a:lnTo>
                      <a:pt x="670" y="383"/>
                    </a:lnTo>
                    <a:lnTo>
                      <a:pt x="676" y="387"/>
                    </a:lnTo>
                    <a:lnTo>
                      <a:pt x="677" y="393"/>
                    </a:lnTo>
                    <a:lnTo>
                      <a:pt x="681" y="397"/>
                    </a:lnTo>
                    <a:lnTo>
                      <a:pt x="687" y="399"/>
                    </a:lnTo>
                    <a:lnTo>
                      <a:pt x="693" y="403"/>
                    </a:lnTo>
                    <a:lnTo>
                      <a:pt x="699" y="403"/>
                    </a:lnTo>
                    <a:lnTo>
                      <a:pt x="704" y="403"/>
                    </a:lnTo>
                    <a:lnTo>
                      <a:pt x="708" y="397"/>
                    </a:lnTo>
                    <a:lnTo>
                      <a:pt x="710" y="406"/>
                    </a:lnTo>
                    <a:lnTo>
                      <a:pt x="720" y="416"/>
                    </a:lnTo>
                    <a:lnTo>
                      <a:pt x="720" y="414"/>
                    </a:lnTo>
                    <a:lnTo>
                      <a:pt x="720" y="412"/>
                    </a:lnTo>
                    <a:lnTo>
                      <a:pt x="720" y="408"/>
                    </a:lnTo>
                    <a:lnTo>
                      <a:pt x="720" y="405"/>
                    </a:lnTo>
                    <a:lnTo>
                      <a:pt x="718" y="399"/>
                    </a:lnTo>
                    <a:lnTo>
                      <a:pt x="720" y="397"/>
                    </a:lnTo>
                    <a:lnTo>
                      <a:pt x="720" y="393"/>
                    </a:lnTo>
                    <a:lnTo>
                      <a:pt x="720" y="387"/>
                    </a:lnTo>
                    <a:lnTo>
                      <a:pt x="720" y="385"/>
                    </a:lnTo>
                    <a:lnTo>
                      <a:pt x="716" y="376"/>
                    </a:lnTo>
                    <a:lnTo>
                      <a:pt x="708" y="362"/>
                    </a:lnTo>
                    <a:lnTo>
                      <a:pt x="710" y="357"/>
                    </a:lnTo>
                    <a:lnTo>
                      <a:pt x="712" y="355"/>
                    </a:lnTo>
                    <a:lnTo>
                      <a:pt x="712" y="351"/>
                    </a:lnTo>
                    <a:lnTo>
                      <a:pt x="716" y="343"/>
                    </a:lnTo>
                    <a:lnTo>
                      <a:pt x="718" y="337"/>
                    </a:lnTo>
                    <a:lnTo>
                      <a:pt x="722" y="326"/>
                    </a:lnTo>
                    <a:lnTo>
                      <a:pt x="722" y="320"/>
                    </a:lnTo>
                    <a:lnTo>
                      <a:pt x="723" y="314"/>
                    </a:lnTo>
                    <a:lnTo>
                      <a:pt x="731" y="291"/>
                    </a:lnTo>
                    <a:lnTo>
                      <a:pt x="733" y="291"/>
                    </a:lnTo>
                    <a:lnTo>
                      <a:pt x="735" y="286"/>
                    </a:lnTo>
                    <a:lnTo>
                      <a:pt x="737" y="276"/>
                    </a:lnTo>
                    <a:lnTo>
                      <a:pt x="739" y="270"/>
                    </a:lnTo>
                    <a:lnTo>
                      <a:pt x="741" y="268"/>
                    </a:lnTo>
                    <a:lnTo>
                      <a:pt x="745" y="261"/>
                    </a:lnTo>
                    <a:lnTo>
                      <a:pt x="747" y="255"/>
                    </a:lnTo>
                    <a:lnTo>
                      <a:pt x="748" y="245"/>
                    </a:lnTo>
                    <a:lnTo>
                      <a:pt x="748" y="241"/>
                    </a:lnTo>
                    <a:lnTo>
                      <a:pt x="739" y="239"/>
                    </a:lnTo>
                    <a:lnTo>
                      <a:pt x="729" y="241"/>
                    </a:lnTo>
                    <a:lnTo>
                      <a:pt x="714" y="241"/>
                    </a:lnTo>
                    <a:lnTo>
                      <a:pt x="689" y="241"/>
                    </a:lnTo>
                    <a:lnTo>
                      <a:pt x="670" y="239"/>
                    </a:lnTo>
                    <a:lnTo>
                      <a:pt x="643" y="238"/>
                    </a:lnTo>
                    <a:lnTo>
                      <a:pt x="635" y="239"/>
                    </a:lnTo>
                    <a:lnTo>
                      <a:pt x="624" y="238"/>
                    </a:lnTo>
                    <a:lnTo>
                      <a:pt x="620" y="238"/>
                    </a:lnTo>
                    <a:lnTo>
                      <a:pt x="610" y="239"/>
                    </a:lnTo>
                    <a:lnTo>
                      <a:pt x="605" y="239"/>
                    </a:lnTo>
                    <a:lnTo>
                      <a:pt x="599" y="239"/>
                    </a:lnTo>
                    <a:lnTo>
                      <a:pt x="591" y="239"/>
                    </a:lnTo>
                    <a:lnTo>
                      <a:pt x="585" y="238"/>
                    </a:lnTo>
                    <a:lnTo>
                      <a:pt x="585" y="232"/>
                    </a:lnTo>
                    <a:lnTo>
                      <a:pt x="585" y="226"/>
                    </a:lnTo>
                    <a:lnTo>
                      <a:pt x="583" y="220"/>
                    </a:lnTo>
                    <a:lnTo>
                      <a:pt x="581" y="216"/>
                    </a:lnTo>
                    <a:lnTo>
                      <a:pt x="578" y="215"/>
                    </a:lnTo>
                    <a:lnTo>
                      <a:pt x="572" y="213"/>
                    </a:lnTo>
                    <a:lnTo>
                      <a:pt x="564" y="213"/>
                    </a:lnTo>
                    <a:lnTo>
                      <a:pt x="558" y="209"/>
                    </a:lnTo>
                    <a:lnTo>
                      <a:pt x="557" y="207"/>
                    </a:lnTo>
                    <a:lnTo>
                      <a:pt x="555" y="207"/>
                    </a:lnTo>
                    <a:lnTo>
                      <a:pt x="553" y="205"/>
                    </a:lnTo>
                    <a:lnTo>
                      <a:pt x="547" y="201"/>
                    </a:lnTo>
                    <a:lnTo>
                      <a:pt x="543" y="197"/>
                    </a:lnTo>
                    <a:lnTo>
                      <a:pt x="543" y="195"/>
                    </a:lnTo>
                    <a:lnTo>
                      <a:pt x="541" y="191"/>
                    </a:lnTo>
                    <a:lnTo>
                      <a:pt x="537" y="188"/>
                    </a:lnTo>
                    <a:lnTo>
                      <a:pt x="532" y="186"/>
                    </a:lnTo>
                    <a:lnTo>
                      <a:pt x="530" y="182"/>
                    </a:lnTo>
                    <a:lnTo>
                      <a:pt x="528" y="180"/>
                    </a:lnTo>
                    <a:lnTo>
                      <a:pt x="524" y="174"/>
                    </a:lnTo>
                    <a:lnTo>
                      <a:pt x="524" y="170"/>
                    </a:lnTo>
                    <a:lnTo>
                      <a:pt x="526" y="167"/>
                    </a:lnTo>
                    <a:lnTo>
                      <a:pt x="530" y="165"/>
                    </a:lnTo>
                    <a:lnTo>
                      <a:pt x="533" y="163"/>
                    </a:lnTo>
                    <a:lnTo>
                      <a:pt x="535" y="157"/>
                    </a:lnTo>
                    <a:lnTo>
                      <a:pt x="530" y="151"/>
                    </a:lnTo>
                    <a:lnTo>
                      <a:pt x="524" y="151"/>
                    </a:lnTo>
                    <a:lnTo>
                      <a:pt x="520" y="153"/>
                    </a:lnTo>
                    <a:lnTo>
                      <a:pt x="518" y="155"/>
                    </a:lnTo>
                    <a:lnTo>
                      <a:pt x="510" y="159"/>
                    </a:lnTo>
                    <a:lnTo>
                      <a:pt x="507" y="161"/>
                    </a:lnTo>
                    <a:lnTo>
                      <a:pt x="501" y="165"/>
                    </a:lnTo>
                    <a:lnTo>
                      <a:pt x="493" y="167"/>
                    </a:lnTo>
                    <a:lnTo>
                      <a:pt x="487" y="168"/>
                    </a:lnTo>
                    <a:lnTo>
                      <a:pt x="484" y="174"/>
                    </a:lnTo>
                    <a:lnTo>
                      <a:pt x="478" y="180"/>
                    </a:lnTo>
                    <a:lnTo>
                      <a:pt x="470" y="186"/>
                    </a:lnTo>
                    <a:lnTo>
                      <a:pt x="468" y="186"/>
                    </a:lnTo>
                    <a:lnTo>
                      <a:pt x="459" y="188"/>
                    </a:lnTo>
                    <a:lnTo>
                      <a:pt x="451" y="186"/>
                    </a:lnTo>
                    <a:lnTo>
                      <a:pt x="441" y="186"/>
                    </a:lnTo>
                    <a:lnTo>
                      <a:pt x="434" y="182"/>
                    </a:lnTo>
                    <a:lnTo>
                      <a:pt x="430" y="178"/>
                    </a:lnTo>
                    <a:lnTo>
                      <a:pt x="426" y="170"/>
                    </a:lnTo>
                    <a:lnTo>
                      <a:pt x="424" y="161"/>
                    </a:lnTo>
                    <a:lnTo>
                      <a:pt x="422" y="155"/>
                    </a:lnTo>
                    <a:lnTo>
                      <a:pt x="420" y="147"/>
                    </a:lnTo>
                    <a:lnTo>
                      <a:pt x="418" y="143"/>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26" name="Freeform 233"/>
              <p:cNvSpPr>
                <a:spLocks/>
              </p:cNvSpPr>
              <p:nvPr/>
            </p:nvSpPr>
            <p:spPr bwMode="auto">
              <a:xfrm>
                <a:off x="2628108" y="4119399"/>
                <a:ext cx="377007" cy="319117"/>
              </a:xfrm>
              <a:custGeom>
                <a:avLst/>
                <a:gdLst>
                  <a:gd name="T0" fmla="*/ 2147483647 w 380"/>
                  <a:gd name="T1" fmla="*/ 2147483647 h 317"/>
                  <a:gd name="T2" fmla="*/ 2147483647 w 380"/>
                  <a:gd name="T3" fmla="*/ 2147483647 h 317"/>
                  <a:gd name="T4" fmla="*/ 2147483647 w 380"/>
                  <a:gd name="T5" fmla="*/ 2147483647 h 317"/>
                  <a:gd name="T6" fmla="*/ 2147483647 w 380"/>
                  <a:gd name="T7" fmla="*/ 2147483647 h 317"/>
                  <a:gd name="T8" fmla="*/ 2147483647 w 380"/>
                  <a:gd name="T9" fmla="*/ 2147483647 h 317"/>
                  <a:gd name="T10" fmla="*/ 2147483647 w 380"/>
                  <a:gd name="T11" fmla="*/ 2147483647 h 317"/>
                  <a:gd name="T12" fmla="*/ 2147483647 w 380"/>
                  <a:gd name="T13" fmla="*/ 2147483647 h 317"/>
                  <a:gd name="T14" fmla="*/ 2147483647 w 380"/>
                  <a:gd name="T15" fmla="*/ 2147483647 h 317"/>
                  <a:gd name="T16" fmla="*/ 2147483647 w 380"/>
                  <a:gd name="T17" fmla="*/ 2147483647 h 317"/>
                  <a:gd name="T18" fmla="*/ 2147483647 w 380"/>
                  <a:gd name="T19" fmla="*/ 2147483647 h 317"/>
                  <a:gd name="T20" fmla="*/ 2147483647 w 380"/>
                  <a:gd name="T21" fmla="*/ 2147483647 h 317"/>
                  <a:gd name="T22" fmla="*/ 2147483647 w 380"/>
                  <a:gd name="T23" fmla="*/ 2147483647 h 317"/>
                  <a:gd name="T24" fmla="*/ 2147483647 w 380"/>
                  <a:gd name="T25" fmla="*/ 2147483647 h 317"/>
                  <a:gd name="T26" fmla="*/ 2147483647 w 380"/>
                  <a:gd name="T27" fmla="*/ 2147483647 h 317"/>
                  <a:gd name="T28" fmla="*/ 2147483647 w 380"/>
                  <a:gd name="T29" fmla="*/ 2147483647 h 317"/>
                  <a:gd name="T30" fmla="*/ 2147483647 w 380"/>
                  <a:gd name="T31" fmla="*/ 2147483647 h 317"/>
                  <a:gd name="T32" fmla="*/ 2147483647 w 380"/>
                  <a:gd name="T33" fmla="*/ 2147483647 h 317"/>
                  <a:gd name="T34" fmla="*/ 2147483647 w 380"/>
                  <a:gd name="T35" fmla="*/ 2147483647 h 317"/>
                  <a:gd name="T36" fmla="*/ 2147483647 w 380"/>
                  <a:gd name="T37" fmla="*/ 2147483647 h 317"/>
                  <a:gd name="T38" fmla="*/ 2147483647 w 380"/>
                  <a:gd name="T39" fmla="*/ 2147483647 h 317"/>
                  <a:gd name="T40" fmla="*/ 2147483647 w 380"/>
                  <a:gd name="T41" fmla="*/ 2147483647 h 317"/>
                  <a:gd name="T42" fmla="*/ 2147483647 w 380"/>
                  <a:gd name="T43" fmla="*/ 2147483647 h 317"/>
                  <a:gd name="T44" fmla="*/ 2147483647 w 380"/>
                  <a:gd name="T45" fmla="*/ 2147483647 h 317"/>
                  <a:gd name="T46" fmla="*/ 2147483647 w 380"/>
                  <a:gd name="T47" fmla="*/ 2147483647 h 317"/>
                  <a:gd name="T48" fmla="*/ 2147483647 w 380"/>
                  <a:gd name="T49" fmla="*/ 2147483647 h 317"/>
                  <a:gd name="T50" fmla="*/ 2147483647 w 380"/>
                  <a:gd name="T51" fmla="*/ 2147483647 h 317"/>
                  <a:gd name="T52" fmla="*/ 2147483647 w 380"/>
                  <a:gd name="T53" fmla="*/ 2147483647 h 317"/>
                  <a:gd name="T54" fmla="*/ 2147483647 w 380"/>
                  <a:gd name="T55" fmla="*/ 2147483647 h 317"/>
                  <a:gd name="T56" fmla="*/ 2147483647 w 380"/>
                  <a:gd name="T57" fmla="*/ 2147483647 h 317"/>
                  <a:gd name="T58" fmla="*/ 2147483647 w 380"/>
                  <a:gd name="T59" fmla="*/ 2147483647 h 317"/>
                  <a:gd name="T60" fmla="*/ 2147483647 w 380"/>
                  <a:gd name="T61" fmla="*/ 2147483647 h 317"/>
                  <a:gd name="T62" fmla="*/ 2147483647 w 380"/>
                  <a:gd name="T63" fmla="*/ 2147483647 h 317"/>
                  <a:gd name="T64" fmla="*/ 2147483647 w 380"/>
                  <a:gd name="T65" fmla="*/ 2147483647 h 317"/>
                  <a:gd name="T66" fmla="*/ 2147483647 w 380"/>
                  <a:gd name="T67" fmla="*/ 2147483647 h 317"/>
                  <a:gd name="T68" fmla="*/ 2147483647 w 380"/>
                  <a:gd name="T69" fmla="*/ 2147483647 h 317"/>
                  <a:gd name="T70" fmla="*/ 2147483647 w 380"/>
                  <a:gd name="T71" fmla="*/ 2147483647 h 317"/>
                  <a:gd name="T72" fmla="*/ 2147483647 w 380"/>
                  <a:gd name="T73" fmla="*/ 2147483647 h 317"/>
                  <a:gd name="T74" fmla="*/ 2147483647 w 380"/>
                  <a:gd name="T75" fmla="*/ 2147483647 h 317"/>
                  <a:gd name="T76" fmla="*/ 2147483647 w 380"/>
                  <a:gd name="T77" fmla="*/ 2147483647 h 317"/>
                  <a:gd name="T78" fmla="*/ 2147483647 w 380"/>
                  <a:gd name="T79" fmla="*/ 2147483647 h 317"/>
                  <a:gd name="T80" fmla="*/ 2147483647 w 380"/>
                  <a:gd name="T81" fmla="*/ 2147483647 h 317"/>
                  <a:gd name="T82" fmla="*/ 2147483647 w 380"/>
                  <a:gd name="T83" fmla="*/ 2147483647 h 317"/>
                  <a:gd name="T84" fmla="*/ 2147483647 w 380"/>
                  <a:gd name="T85" fmla="*/ 2147483647 h 317"/>
                  <a:gd name="T86" fmla="*/ 2147483647 w 380"/>
                  <a:gd name="T87" fmla="*/ 2147483647 h 317"/>
                  <a:gd name="T88" fmla="*/ 2147483647 w 380"/>
                  <a:gd name="T89" fmla="*/ 2147483647 h 317"/>
                  <a:gd name="T90" fmla="*/ 2147483647 w 380"/>
                  <a:gd name="T91" fmla="*/ 2147483647 h 317"/>
                  <a:gd name="T92" fmla="*/ 2147483647 w 380"/>
                  <a:gd name="T93" fmla="*/ 2147483647 h 317"/>
                  <a:gd name="T94" fmla="*/ 2147483647 w 380"/>
                  <a:gd name="T95" fmla="*/ 2147483647 h 317"/>
                  <a:gd name="T96" fmla="*/ 2147483647 w 380"/>
                  <a:gd name="T97" fmla="*/ 2147483647 h 317"/>
                  <a:gd name="T98" fmla="*/ 2147483647 w 380"/>
                  <a:gd name="T99" fmla="*/ 2147483647 h 317"/>
                  <a:gd name="T100" fmla="*/ 2147483647 w 380"/>
                  <a:gd name="T101" fmla="*/ 2147483647 h 317"/>
                  <a:gd name="T102" fmla="*/ 2147483647 w 380"/>
                  <a:gd name="T103" fmla="*/ 2147483647 h 317"/>
                  <a:gd name="T104" fmla="*/ 2147483647 w 380"/>
                  <a:gd name="T105" fmla="*/ 2147483647 h 317"/>
                  <a:gd name="T106" fmla="*/ 2147483647 w 380"/>
                  <a:gd name="T107" fmla="*/ 2147483647 h 317"/>
                  <a:gd name="T108" fmla="*/ 2147483647 w 380"/>
                  <a:gd name="T109" fmla="*/ 2147483647 h 317"/>
                  <a:gd name="T110" fmla="*/ 2147483647 w 380"/>
                  <a:gd name="T111" fmla="*/ 2147483647 h 317"/>
                  <a:gd name="T112" fmla="*/ 2147483647 w 380"/>
                  <a:gd name="T113" fmla="*/ 2147483647 h 317"/>
                  <a:gd name="T114" fmla="*/ 2147483647 w 380"/>
                  <a:gd name="T115" fmla="*/ 2147483647 h 317"/>
                  <a:gd name="T116" fmla="*/ 2147483647 w 380"/>
                  <a:gd name="T117" fmla="*/ 2147483647 h 317"/>
                  <a:gd name="T118" fmla="*/ 2147483647 w 380"/>
                  <a:gd name="T119" fmla="*/ 2147483647 h 317"/>
                  <a:gd name="T120" fmla="*/ 2147483647 w 380"/>
                  <a:gd name="T121" fmla="*/ 2147483647 h 317"/>
                  <a:gd name="T122" fmla="*/ 2147483647 w 380"/>
                  <a:gd name="T123" fmla="*/ 2147483647 h 3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0"/>
                  <a:gd name="T187" fmla="*/ 0 h 317"/>
                  <a:gd name="T188" fmla="*/ 380 w 380"/>
                  <a:gd name="T189" fmla="*/ 317 h 3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0" h="317">
                    <a:moveTo>
                      <a:pt x="196" y="302"/>
                    </a:moveTo>
                    <a:lnTo>
                      <a:pt x="194" y="300"/>
                    </a:lnTo>
                    <a:lnTo>
                      <a:pt x="194" y="298"/>
                    </a:lnTo>
                    <a:lnTo>
                      <a:pt x="192" y="294"/>
                    </a:lnTo>
                    <a:lnTo>
                      <a:pt x="190" y="294"/>
                    </a:lnTo>
                    <a:lnTo>
                      <a:pt x="188" y="292"/>
                    </a:lnTo>
                    <a:lnTo>
                      <a:pt x="186" y="292"/>
                    </a:lnTo>
                    <a:lnTo>
                      <a:pt x="184" y="294"/>
                    </a:lnTo>
                    <a:lnTo>
                      <a:pt x="181" y="294"/>
                    </a:lnTo>
                    <a:lnTo>
                      <a:pt x="179" y="294"/>
                    </a:lnTo>
                    <a:lnTo>
                      <a:pt x="175" y="296"/>
                    </a:lnTo>
                    <a:lnTo>
                      <a:pt x="173" y="296"/>
                    </a:lnTo>
                    <a:lnTo>
                      <a:pt x="171" y="296"/>
                    </a:lnTo>
                    <a:lnTo>
                      <a:pt x="167" y="296"/>
                    </a:lnTo>
                    <a:lnTo>
                      <a:pt x="165" y="296"/>
                    </a:lnTo>
                    <a:lnTo>
                      <a:pt x="163" y="298"/>
                    </a:lnTo>
                    <a:lnTo>
                      <a:pt x="161" y="298"/>
                    </a:lnTo>
                    <a:lnTo>
                      <a:pt x="160" y="296"/>
                    </a:lnTo>
                    <a:lnTo>
                      <a:pt x="158" y="296"/>
                    </a:lnTo>
                    <a:lnTo>
                      <a:pt x="154" y="296"/>
                    </a:lnTo>
                    <a:lnTo>
                      <a:pt x="152" y="296"/>
                    </a:lnTo>
                    <a:lnTo>
                      <a:pt x="150" y="296"/>
                    </a:lnTo>
                    <a:lnTo>
                      <a:pt x="146" y="298"/>
                    </a:lnTo>
                    <a:lnTo>
                      <a:pt x="142" y="300"/>
                    </a:lnTo>
                    <a:lnTo>
                      <a:pt x="140" y="302"/>
                    </a:lnTo>
                    <a:lnTo>
                      <a:pt x="136" y="304"/>
                    </a:lnTo>
                    <a:lnTo>
                      <a:pt x="135" y="306"/>
                    </a:lnTo>
                    <a:lnTo>
                      <a:pt x="133" y="306"/>
                    </a:lnTo>
                    <a:lnTo>
                      <a:pt x="129" y="307"/>
                    </a:lnTo>
                    <a:lnTo>
                      <a:pt x="127" y="307"/>
                    </a:lnTo>
                    <a:lnTo>
                      <a:pt x="125" y="306"/>
                    </a:lnTo>
                    <a:lnTo>
                      <a:pt x="123" y="304"/>
                    </a:lnTo>
                    <a:lnTo>
                      <a:pt x="121" y="302"/>
                    </a:lnTo>
                    <a:lnTo>
                      <a:pt x="119" y="302"/>
                    </a:lnTo>
                    <a:lnTo>
                      <a:pt x="117" y="300"/>
                    </a:lnTo>
                    <a:lnTo>
                      <a:pt x="113" y="298"/>
                    </a:lnTo>
                    <a:lnTo>
                      <a:pt x="112" y="296"/>
                    </a:lnTo>
                    <a:lnTo>
                      <a:pt x="112" y="294"/>
                    </a:lnTo>
                    <a:lnTo>
                      <a:pt x="110" y="290"/>
                    </a:lnTo>
                    <a:lnTo>
                      <a:pt x="108" y="288"/>
                    </a:lnTo>
                    <a:lnTo>
                      <a:pt x="110" y="286"/>
                    </a:lnTo>
                    <a:lnTo>
                      <a:pt x="110" y="282"/>
                    </a:lnTo>
                    <a:lnTo>
                      <a:pt x="110" y="279"/>
                    </a:lnTo>
                    <a:lnTo>
                      <a:pt x="110" y="277"/>
                    </a:lnTo>
                    <a:lnTo>
                      <a:pt x="110" y="273"/>
                    </a:lnTo>
                    <a:lnTo>
                      <a:pt x="110" y="271"/>
                    </a:lnTo>
                    <a:lnTo>
                      <a:pt x="108" y="269"/>
                    </a:lnTo>
                    <a:lnTo>
                      <a:pt x="108" y="265"/>
                    </a:lnTo>
                    <a:lnTo>
                      <a:pt x="108" y="261"/>
                    </a:lnTo>
                    <a:lnTo>
                      <a:pt x="108" y="259"/>
                    </a:lnTo>
                    <a:lnTo>
                      <a:pt x="108" y="258"/>
                    </a:lnTo>
                    <a:lnTo>
                      <a:pt x="106" y="256"/>
                    </a:lnTo>
                    <a:lnTo>
                      <a:pt x="104" y="254"/>
                    </a:lnTo>
                    <a:lnTo>
                      <a:pt x="104" y="256"/>
                    </a:lnTo>
                    <a:lnTo>
                      <a:pt x="102" y="258"/>
                    </a:lnTo>
                    <a:lnTo>
                      <a:pt x="98" y="258"/>
                    </a:lnTo>
                    <a:lnTo>
                      <a:pt x="96" y="258"/>
                    </a:lnTo>
                    <a:lnTo>
                      <a:pt x="90" y="258"/>
                    </a:lnTo>
                    <a:lnTo>
                      <a:pt x="88" y="256"/>
                    </a:lnTo>
                    <a:lnTo>
                      <a:pt x="88" y="258"/>
                    </a:lnTo>
                    <a:lnTo>
                      <a:pt x="87" y="259"/>
                    </a:lnTo>
                    <a:lnTo>
                      <a:pt x="85" y="258"/>
                    </a:lnTo>
                    <a:lnTo>
                      <a:pt x="83" y="256"/>
                    </a:lnTo>
                    <a:lnTo>
                      <a:pt x="81" y="256"/>
                    </a:lnTo>
                    <a:lnTo>
                      <a:pt x="81" y="258"/>
                    </a:lnTo>
                    <a:lnTo>
                      <a:pt x="81" y="261"/>
                    </a:lnTo>
                    <a:lnTo>
                      <a:pt x="77" y="265"/>
                    </a:lnTo>
                    <a:lnTo>
                      <a:pt x="75" y="267"/>
                    </a:lnTo>
                    <a:lnTo>
                      <a:pt x="71" y="269"/>
                    </a:lnTo>
                    <a:lnTo>
                      <a:pt x="69" y="271"/>
                    </a:lnTo>
                    <a:lnTo>
                      <a:pt x="67" y="271"/>
                    </a:lnTo>
                    <a:lnTo>
                      <a:pt x="65" y="273"/>
                    </a:lnTo>
                    <a:lnTo>
                      <a:pt x="64" y="273"/>
                    </a:lnTo>
                    <a:lnTo>
                      <a:pt x="62" y="273"/>
                    </a:lnTo>
                    <a:lnTo>
                      <a:pt x="60" y="271"/>
                    </a:lnTo>
                    <a:lnTo>
                      <a:pt x="58" y="273"/>
                    </a:lnTo>
                    <a:lnTo>
                      <a:pt x="56" y="273"/>
                    </a:lnTo>
                    <a:lnTo>
                      <a:pt x="54" y="273"/>
                    </a:lnTo>
                    <a:lnTo>
                      <a:pt x="52" y="273"/>
                    </a:lnTo>
                    <a:lnTo>
                      <a:pt x="50" y="271"/>
                    </a:lnTo>
                    <a:lnTo>
                      <a:pt x="48" y="271"/>
                    </a:lnTo>
                    <a:lnTo>
                      <a:pt x="46" y="269"/>
                    </a:lnTo>
                    <a:lnTo>
                      <a:pt x="44" y="269"/>
                    </a:lnTo>
                    <a:lnTo>
                      <a:pt x="42" y="271"/>
                    </a:lnTo>
                    <a:lnTo>
                      <a:pt x="39" y="271"/>
                    </a:lnTo>
                    <a:lnTo>
                      <a:pt x="37" y="269"/>
                    </a:lnTo>
                    <a:lnTo>
                      <a:pt x="35" y="269"/>
                    </a:lnTo>
                    <a:lnTo>
                      <a:pt x="33" y="265"/>
                    </a:lnTo>
                    <a:lnTo>
                      <a:pt x="33" y="263"/>
                    </a:lnTo>
                    <a:lnTo>
                      <a:pt x="31" y="259"/>
                    </a:lnTo>
                    <a:lnTo>
                      <a:pt x="31" y="258"/>
                    </a:lnTo>
                    <a:lnTo>
                      <a:pt x="35" y="256"/>
                    </a:lnTo>
                    <a:lnTo>
                      <a:pt x="33" y="256"/>
                    </a:lnTo>
                    <a:lnTo>
                      <a:pt x="31" y="254"/>
                    </a:lnTo>
                    <a:lnTo>
                      <a:pt x="29" y="252"/>
                    </a:lnTo>
                    <a:lnTo>
                      <a:pt x="29" y="250"/>
                    </a:lnTo>
                    <a:lnTo>
                      <a:pt x="29" y="248"/>
                    </a:lnTo>
                    <a:lnTo>
                      <a:pt x="31" y="246"/>
                    </a:lnTo>
                    <a:lnTo>
                      <a:pt x="29" y="244"/>
                    </a:lnTo>
                    <a:lnTo>
                      <a:pt x="27" y="244"/>
                    </a:lnTo>
                    <a:lnTo>
                      <a:pt x="23" y="244"/>
                    </a:lnTo>
                    <a:lnTo>
                      <a:pt x="21" y="244"/>
                    </a:lnTo>
                    <a:lnTo>
                      <a:pt x="19" y="246"/>
                    </a:lnTo>
                    <a:lnTo>
                      <a:pt x="19" y="250"/>
                    </a:lnTo>
                    <a:lnTo>
                      <a:pt x="17" y="250"/>
                    </a:lnTo>
                    <a:lnTo>
                      <a:pt x="16" y="248"/>
                    </a:lnTo>
                    <a:lnTo>
                      <a:pt x="16" y="246"/>
                    </a:lnTo>
                    <a:lnTo>
                      <a:pt x="16" y="244"/>
                    </a:lnTo>
                    <a:lnTo>
                      <a:pt x="12" y="244"/>
                    </a:lnTo>
                    <a:lnTo>
                      <a:pt x="10" y="246"/>
                    </a:lnTo>
                    <a:lnTo>
                      <a:pt x="6" y="246"/>
                    </a:lnTo>
                    <a:lnTo>
                      <a:pt x="4" y="244"/>
                    </a:lnTo>
                    <a:lnTo>
                      <a:pt x="2" y="244"/>
                    </a:lnTo>
                    <a:lnTo>
                      <a:pt x="0" y="244"/>
                    </a:lnTo>
                    <a:lnTo>
                      <a:pt x="4" y="242"/>
                    </a:lnTo>
                    <a:lnTo>
                      <a:pt x="8" y="238"/>
                    </a:lnTo>
                    <a:lnTo>
                      <a:pt x="10" y="233"/>
                    </a:lnTo>
                    <a:lnTo>
                      <a:pt x="12" y="229"/>
                    </a:lnTo>
                    <a:lnTo>
                      <a:pt x="14" y="227"/>
                    </a:lnTo>
                    <a:lnTo>
                      <a:pt x="16" y="223"/>
                    </a:lnTo>
                    <a:lnTo>
                      <a:pt x="19" y="219"/>
                    </a:lnTo>
                    <a:lnTo>
                      <a:pt x="21" y="217"/>
                    </a:lnTo>
                    <a:lnTo>
                      <a:pt x="21" y="213"/>
                    </a:lnTo>
                    <a:lnTo>
                      <a:pt x="23" y="211"/>
                    </a:lnTo>
                    <a:lnTo>
                      <a:pt x="25" y="210"/>
                    </a:lnTo>
                    <a:lnTo>
                      <a:pt x="27" y="208"/>
                    </a:lnTo>
                    <a:lnTo>
                      <a:pt x="27" y="204"/>
                    </a:lnTo>
                    <a:lnTo>
                      <a:pt x="23" y="204"/>
                    </a:lnTo>
                    <a:lnTo>
                      <a:pt x="21" y="202"/>
                    </a:lnTo>
                    <a:lnTo>
                      <a:pt x="17" y="200"/>
                    </a:lnTo>
                    <a:lnTo>
                      <a:pt x="16" y="196"/>
                    </a:lnTo>
                    <a:lnTo>
                      <a:pt x="14" y="194"/>
                    </a:lnTo>
                    <a:lnTo>
                      <a:pt x="14" y="190"/>
                    </a:lnTo>
                    <a:lnTo>
                      <a:pt x="14" y="188"/>
                    </a:lnTo>
                    <a:lnTo>
                      <a:pt x="12" y="183"/>
                    </a:lnTo>
                    <a:lnTo>
                      <a:pt x="10" y="181"/>
                    </a:lnTo>
                    <a:lnTo>
                      <a:pt x="14" y="177"/>
                    </a:lnTo>
                    <a:lnTo>
                      <a:pt x="17" y="171"/>
                    </a:lnTo>
                    <a:lnTo>
                      <a:pt x="21" y="167"/>
                    </a:lnTo>
                    <a:lnTo>
                      <a:pt x="21" y="165"/>
                    </a:lnTo>
                    <a:lnTo>
                      <a:pt x="25" y="162"/>
                    </a:lnTo>
                    <a:lnTo>
                      <a:pt x="27" y="158"/>
                    </a:lnTo>
                    <a:lnTo>
                      <a:pt x="31" y="154"/>
                    </a:lnTo>
                    <a:lnTo>
                      <a:pt x="31" y="150"/>
                    </a:lnTo>
                    <a:lnTo>
                      <a:pt x="33" y="146"/>
                    </a:lnTo>
                    <a:lnTo>
                      <a:pt x="37" y="144"/>
                    </a:lnTo>
                    <a:lnTo>
                      <a:pt x="41" y="140"/>
                    </a:lnTo>
                    <a:lnTo>
                      <a:pt x="42" y="138"/>
                    </a:lnTo>
                    <a:lnTo>
                      <a:pt x="44" y="137"/>
                    </a:lnTo>
                    <a:lnTo>
                      <a:pt x="44" y="135"/>
                    </a:lnTo>
                    <a:lnTo>
                      <a:pt x="46" y="133"/>
                    </a:lnTo>
                    <a:lnTo>
                      <a:pt x="50" y="129"/>
                    </a:lnTo>
                    <a:lnTo>
                      <a:pt x="52" y="125"/>
                    </a:lnTo>
                    <a:lnTo>
                      <a:pt x="52" y="123"/>
                    </a:lnTo>
                    <a:lnTo>
                      <a:pt x="52" y="119"/>
                    </a:lnTo>
                    <a:lnTo>
                      <a:pt x="54" y="117"/>
                    </a:lnTo>
                    <a:lnTo>
                      <a:pt x="56" y="115"/>
                    </a:lnTo>
                    <a:lnTo>
                      <a:pt x="58" y="114"/>
                    </a:lnTo>
                    <a:lnTo>
                      <a:pt x="58" y="110"/>
                    </a:lnTo>
                    <a:lnTo>
                      <a:pt x="58" y="108"/>
                    </a:lnTo>
                    <a:lnTo>
                      <a:pt x="58" y="106"/>
                    </a:lnTo>
                    <a:lnTo>
                      <a:pt x="60" y="106"/>
                    </a:lnTo>
                    <a:lnTo>
                      <a:pt x="60" y="104"/>
                    </a:lnTo>
                    <a:lnTo>
                      <a:pt x="62" y="104"/>
                    </a:lnTo>
                    <a:lnTo>
                      <a:pt x="65" y="102"/>
                    </a:lnTo>
                    <a:lnTo>
                      <a:pt x="67" y="102"/>
                    </a:lnTo>
                    <a:lnTo>
                      <a:pt x="67" y="104"/>
                    </a:lnTo>
                    <a:lnTo>
                      <a:pt x="71" y="104"/>
                    </a:lnTo>
                    <a:lnTo>
                      <a:pt x="73" y="102"/>
                    </a:lnTo>
                    <a:lnTo>
                      <a:pt x="73" y="100"/>
                    </a:lnTo>
                    <a:lnTo>
                      <a:pt x="77" y="102"/>
                    </a:lnTo>
                    <a:lnTo>
                      <a:pt x="79" y="100"/>
                    </a:lnTo>
                    <a:lnTo>
                      <a:pt x="81" y="98"/>
                    </a:lnTo>
                    <a:lnTo>
                      <a:pt x="83" y="94"/>
                    </a:lnTo>
                    <a:lnTo>
                      <a:pt x="85" y="94"/>
                    </a:lnTo>
                    <a:lnTo>
                      <a:pt x="87" y="92"/>
                    </a:lnTo>
                    <a:lnTo>
                      <a:pt x="87" y="87"/>
                    </a:lnTo>
                    <a:lnTo>
                      <a:pt x="88" y="85"/>
                    </a:lnTo>
                    <a:lnTo>
                      <a:pt x="88" y="81"/>
                    </a:lnTo>
                    <a:lnTo>
                      <a:pt x="88" y="79"/>
                    </a:lnTo>
                    <a:lnTo>
                      <a:pt x="88" y="75"/>
                    </a:lnTo>
                    <a:lnTo>
                      <a:pt x="87" y="71"/>
                    </a:lnTo>
                    <a:lnTo>
                      <a:pt x="87" y="69"/>
                    </a:lnTo>
                    <a:lnTo>
                      <a:pt x="83" y="67"/>
                    </a:lnTo>
                    <a:lnTo>
                      <a:pt x="83" y="66"/>
                    </a:lnTo>
                    <a:lnTo>
                      <a:pt x="81" y="64"/>
                    </a:lnTo>
                    <a:lnTo>
                      <a:pt x="79" y="62"/>
                    </a:lnTo>
                    <a:lnTo>
                      <a:pt x="79" y="60"/>
                    </a:lnTo>
                    <a:lnTo>
                      <a:pt x="81" y="58"/>
                    </a:lnTo>
                    <a:lnTo>
                      <a:pt x="81" y="54"/>
                    </a:lnTo>
                    <a:lnTo>
                      <a:pt x="83" y="52"/>
                    </a:lnTo>
                    <a:lnTo>
                      <a:pt x="85" y="48"/>
                    </a:lnTo>
                    <a:lnTo>
                      <a:pt x="87" y="46"/>
                    </a:lnTo>
                    <a:lnTo>
                      <a:pt x="90" y="46"/>
                    </a:lnTo>
                    <a:lnTo>
                      <a:pt x="94" y="44"/>
                    </a:lnTo>
                    <a:lnTo>
                      <a:pt x="96" y="43"/>
                    </a:lnTo>
                    <a:lnTo>
                      <a:pt x="98" y="39"/>
                    </a:lnTo>
                    <a:lnTo>
                      <a:pt x="100" y="37"/>
                    </a:lnTo>
                    <a:lnTo>
                      <a:pt x="100" y="33"/>
                    </a:lnTo>
                    <a:lnTo>
                      <a:pt x="100" y="31"/>
                    </a:lnTo>
                    <a:lnTo>
                      <a:pt x="98" y="31"/>
                    </a:lnTo>
                    <a:lnTo>
                      <a:pt x="94" y="29"/>
                    </a:lnTo>
                    <a:lnTo>
                      <a:pt x="92" y="29"/>
                    </a:lnTo>
                    <a:lnTo>
                      <a:pt x="92" y="25"/>
                    </a:lnTo>
                    <a:lnTo>
                      <a:pt x="94" y="23"/>
                    </a:lnTo>
                    <a:lnTo>
                      <a:pt x="94" y="21"/>
                    </a:lnTo>
                    <a:lnTo>
                      <a:pt x="96" y="19"/>
                    </a:lnTo>
                    <a:lnTo>
                      <a:pt x="98" y="18"/>
                    </a:lnTo>
                    <a:lnTo>
                      <a:pt x="102" y="16"/>
                    </a:lnTo>
                    <a:lnTo>
                      <a:pt x="104" y="14"/>
                    </a:lnTo>
                    <a:lnTo>
                      <a:pt x="106" y="6"/>
                    </a:lnTo>
                    <a:lnTo>
                      <a:pt x="108" y="6"/>
                    </a:lnTo>
                    <a:lnTo>
                      <a:pt x="112" y="4"/>
                    </a:lnTo>
                    <a:lnTo>
                      <a:pt x="115" y="2"/>
                    </a:lnTo>
                    <a:lnTo>
                      <a:pt x="117" y="2"/>
                    </a:lnTo>
                    <a:lnTo>
                      <a:pt x="119" y="2"/>
                    </a:lnTo>
                    <a:lnTo>
                      <a:pt x="121" y="0"/>
                    </a:lnTo>
                    <a:lnTo>
                      <a:pt x="123" y="0"/>
                    </a:lnTo>
                    <a:lnTo>
                      <a:pt x="125" y="0"/>
                    </a:lnTo>
                    <a:lnTo>
                      <a:pt x="129" y="0"/>
                    </a:lnTo>
                    <a:lnTo>
                      <a:pt x="131" y="0"/>
                    </a:lnTo>
                    <a:lnTo>
                      <a:pt x="133" y="2"/>
                    </a:lnTo>
                    <a:lnTo>
                      <a:pt x="135" y="2"/>
                    </a:lnTo>
                    <a:lnTo>
                      <a:pt x="135" y="4"/>
                    </a:lnTo>
                    <a:lnTo>
                      <a:pt x="135" y="6"/>
                    </a:lnTo>
                    <a:lnTo>
                      <a:pt x="136" y="10"/>
                    </a:lnTo>
                    <a:lnTo>
                      <a:pt x="136" y="12"/>
                    </a:lnTo>
                    <a:lnTo>
                      <a:pt x="140" y="14"/>
                    </a:lnTo>
                    <a:lnTo>
                      <a:pt x="146" y="14"/>
                    </a:lnTo>
                    <a:lnTo>
                      <a:pt x="152" y="16"/>
                    </a:lnTo>
                    <a:lnTo>
                      <a:pt x="156" y="16"/>
                    </a:lnTo>
                    <a:lnTo>
                      <a:pt x="158" y="16"/>
                    </a:lnTo>
                    <a:lnTo>
                      <a:pt x="163" y="18"/>
                    </a:lnTo>
                    <a:lnTo>
                      <a:pt x="169" y="16"/>
                    </a:lnTo>
                    <a:lnTo>
                      <a:pt x="173" y="16"/>
                    </a:lnTo>
                    <a:lnTo>
                      <a:pt x="177" y="16"/>
                    </a:lnTo>
                    <a:lnTo>
                      <a:pt x="181" y="18"/>
                    </a:lnTo>
                    <a:lnTo>
                      <a:pt x="183" y="19"/>
                    </a:lnTo>
                    <a:lnTo>
                      <a:pt x="184" y="21"/>
                    </a:lnTo>
                    <a:lnTo>
                      <a:pt x="184" y="25"/>
                    </a:lnTo>
                    <a:lnTo>
                      <a:pt x="186" y="25"/>
                    </a:lnTo>
                    <a:lnTo>
                      <a:pt x="188" y="27"/>
                    </a:lnTo>
                    <a:lnTo>
                      <a:pt x="190" y="29"/>
                    </a:lnTo>
                    <a:lnTo>
                      <a:pt x="192" y="31"/>
                    </a:lnTo>
                    <a:lnTo>
                      <a:pt x="194" y="33"/>
                    </a:lnTo>
                    <a:lnTo>
                      <a:pt x="198" y="35"/>
                    </a:lnTo>
                    <a:lnTo>
                      <a:pt x="202" y="37"/>
                    </a:lnTo>
                    <a:lnTo>
                      <a:pt x="202" y="39"/>
                    </a:lnTo>
                    <a:lnTo>
                      <a:pt x="206" y="39"/>
                    </a:lnTo>
                    <a:lnTo>
                      <a:pt x="209" y="39"/>
                    </a:lnTo>
                    <a:lnTo>
                      <a:pt x="213" y="43"/>
                    </a:lnTo>
                    <a:lnTo>
                      <a:pt x="217" y="46"/>
                    </a:lnTo>
                    <a:lnTo>
                      <a:pt x="219" y="50"/>
                    </a:lnTo>
                    <a:lnTo>
                      <a:pt x="219" y="52"/>
                    </a:lnTo>
                    <a:lnTo>
                      <a:pt x="221" y="54"/>
                    </a:lnTo>
                    <a:lnTo>
                      <a:pt x="225" y="54"/>
                    </a:lnTo>
                    <a:lnTo>
                      <a:pt x="227" y="56"/>
                    </a:lnTo>
                    <a:lnTo>
                      <a:pt x="232" y="56"/>
                    </a:lnTo>
                    <a:lnTo>
                      <a:pt x="234" y="56"/>
                    </a:lnTo>
                    <a:lnTo>
                      <a:pt x="236" y="56"/>
                    </a:lnTo>
                    <a:lnTo>
                      <a:pt x="240" y="58"/>
                    </a:lnTo>
                    <a:lnTo>
                      <a:pt x="244" y="58"/>
                    </a:lnTo>
                    <a:lnTo>
                      <a:pt x="248" y="58"/>
                    </a:lnTo>
                    <a:lnTo>
                      <a:pt x="250" y="54"/>
                    </a:lnTo>
                    <a:lnTo>
                      <a:pt x="252" y="52"/>
                    </a:lnTo>
                    <a:lnTo>
                      <a:pt x="252" y="48"/>
                    </a:lnTo>
                    <a:lnTo>
                      <a:pt x="252" y="44"/>
                    </a:lnTo>
                    <a:lnTo>
                      <a:pt x="254" y="41"/>
                    </a:lnTo>
                    <a:lnTo>
                      <a:pt x="254" y="39"/>
                    </a:lnTo>
                    <a:lnTo>
                      <a:pt x="257" y="37"/>
                    </a:lnTo>
                    <a:lnTo>
                      <a:pt x="259" y="35"/>
                    </a:lnTo>
                    <a:lnTo>
                      <a:pt x="263" y="35"/>
                    </a:lnTo>
                    <a:lnTo>
                      <a:pt x="267" y="33"/>
                    </a:lnTo>
                    <a:lnTo>
                      <a:pt x="269" y="33"/>
                    </a:lnTo>
                    <a:lnTo>
                      <a:pt x="275" y="33"/>
                    </a:lnTo>
                    <a:lnTo>
                      <a:pt x="277" y="33"/>
                    </a:lnTo>
                    <a:lnTo>
                      <a:pt x="280" y="35"/>
                    </a:lnTo>
                    <a:lnTo>
                      <a:pt x="284" y="35"/>
                    </a:lnTo>
                    <a:lnTo>
                      <a:pt x="286" y="35"/>
                    </a:lnTo>
                    <a:lnTo>
                      <a:pt x="290" y="35"/>
                    </a:lnTo>
                    <a:lnTo>
                      <a:pt x="292" y="35"/>
                    </a:lnTo>
                    <a:lnTo>
                      <a:pt x="294" y="35"/>
                    </a:lnTo>
                    <a:lnTo>
                      <a:pt x="296" y="33"/>
                    </a:lnTo>
                    <a:lnTo>
                      <a:pt x="298" y="35"/>
                    </a:lnTo>
                    <a:lnTo>
                      <a:pt x="300" y="35"/>
                    </a:lnTo>
                    <a:lnTo>
                      <a:pt x="303" y="37"/>
                    </a:lnTo>
                    <a:lnTo>
                      <a:pt x="305" y="39"/>
                    </a:lnTo>
                    <a:lnTo>
                      <a:pt x="307" y="41"/>
                    </a:lnTo>
                    <a:lnTo>
                      <a:pt x="307" y="43"/>
                    </a:lnTo>
                    <a:lnTo>
                      <a:pt x="309" y="43"/>
                    </a:lnTo>
                    <a:lnTo>
                      <a:pt x="311" y="44"/>
                    </a:lnTo>
                    <a:lnTo>
                      <a:pt x="315" y="44"/>
                    </a:lnTo>
                    <a:lnTo>
                      <a:pt x="315" y="46"/>
                    </a:lnTo>
                    <a:lnTo>
                      <a:pt x="319" y="48"/>
                    </a:lnTo>
                    <a:lnTo>
                      <a:pt x="321" y="48"/>
                    </a:lnTo>
                    <a:lnTo>
                      <a:pt x="325" y="50"/>
                    </a:lnTo>
                    <a:lnTo>
                      <a:pt x="325" y="52"/>
                    </a:lnTo>
                    <a:lnTo>
                      <a:pt x="326" y="54"/>
                    </a:lnTo>
                    <a:lnTo>
                      <a:pt x="328" y="56"/>
                    </a:lnTo>
                    <a:lnTo>
                      <a:pt x="330" y="56"/>
                    </a:lnTo>
                    <a:lnTo>
                      <a:pt x="334" y="60"/>
                    </a:lnTo>
                    <a:lnTo>
                      <a:pt x="336" y="58"/>
                    </a:lnTo>
                    <a:lnTo>
                      <a:pt x="338" y="58"/>
                    </a:lnTo>
                    <a:lnTo>
                      <a:pt x="342" y="60"/>
                    </a:lnTo>
                    <a:lnTo>
                      <a:pt x="344" y="60"/>
                    </a:lnTo>
                    <a:lnTo>
                      <a:pt x="346" y="62"/>
                    </a:lnTo>
                    <a:lnTo>
                      <a:pt x="349" y="62"/>
                    </a:lnTo>
                    <a:lnTo>
                      <a:pt x="353" y="62"/>
                    </a:lnTo>
                    <a:lnTo>
                      <a:pt x="355" y="60"/>
                    </a:lnTo>
                    <a:lnTo>
                      <a:pt x="357" y="60"/>
                    </a:lnTo>
                    <a:lnTo>
                      <a:pt x="359" y="62"/>
                    </a:lnTo>
                    <a:lnTo>
                      <a:pt x="361" y="64"/>
                    </a:lnTo>
                    <a:lnTo>
                      <a:pt x="365" y="64"/>
                    </a:lnTo>
                    <a:lnTo>
                      <a:pt x="365" y="67"/>
                    </a:lnTo>
                    <a:lnTo>
                      <a:pt x="365" y="69"/>
                    </a:lnTo>
                    <a:lnTo>
                      <a:pt x="363" y="73"/>
                    </a:lnTo>
                    <a:lnTo>
                      <a:pt x="365" y="73"/>
                    </a:lnTo>
                    <a:lnTo>
                      <a:pt x="367" y="75"/>
                    </a:lnTo>
                    <a:lnTo>
                      <a:pt x="367" y="79"/>
                    </a:lnTo>
                    <a:lnTo>
                      <a:pt x="367" y="83"/>
                    </a:lnTo>
                    <a:lnTo>
                      <a:pt x="367" y="85"/>
                    </a:lnTo>
                    <a:lnTo>
                      <a:pt x="367" y="87"/>
                    </a:lnTo>
                    <a:lnTo>
                      <a:pt x="369" y="89"/>
                    </a:lnTo>
                    <a:lnTo>
                      <a:pt x="371" y="89"/>
                    </a:lnTo>
                    <a:lnTo>
                      <a:pt x="374" y="89"/>
                    </a:lnTo>
                    <a:lnTo>
                      <a:pt x="376" y="89"/>
                    </a:lnTo>
                    <a:lnTo>
                      <a:pt x="378" y="89"/>
                    </a:lnTo>
                    <a:lnTo>
                      <a:pt x="380" y="89"/>
                    </a:lnTo>
                    <a:lnTo>
                      <a:pt x="380" y="91"/>
                    </a:lnTo>
                    <a:lnTo>
                      <a:pt x="380" y="92"/>
                    </a:lnTo>
                    <a:lnTo>
                      <a:pt x="380" y="94"/>
                    </a:lnTo>
                    <a:lnTo>
                      <a:pt x="378" y="96"/>
                    </a:lnTo>
                    <a:lnTo>
                      <a:pt x="374" y="98"/>
                    </a:lnTo>
                    <a:lnTo>
                      <a:pt x="373" y="100"/>
                    </a:lnTo>
                    <a:lnTo>
                      <a:pt x="369" y="102"/>
                    </a:lnTo>
                    <a:lnTo>
                      <a:pt x="367" y="102"/>
                    </a:lnTo>
                    <a:lnTo>
                      <a:pt x="367" y="104"/>
                    </a:lnTo>
                    <a:lnTo>
                      <a:pt x="361" y="108"/>
                    </a:lnTo>
                    <a:lnTo>
                      <a:pt x="357" y="110"/>
                    </a:lnTo>
                    <a:lnTo>
                      <a:pt x="353" y="112"/>
                    </a:lnTo>
                    <a:lnTo>
                      <a:pt x="349" y="110"/>
                    </a:lnTo>
                    <a:lnTo>
                      <a:pt x="348" y="108"/>
                    </a:lnTo>
                    <a:lnTo>
                      <a:pt x="346" y="106"/>
                    </a:lnTo>
                    <a:lnTo>
                      <a:pt x="344" y="106"/>
                    </a:lnTo>
                    <a:lnTo>
                      <a:pt x="342" y="106"/>
                    </a:lnTo>
                    <a:lnTo>
                      <a:pt x="342" y="104"/>
                    </a:lnTo>
                    <a:lnTo>
                      <a:pt x="340" y="102"/>
                    </a:lnTo>
                    <a:lnTo>
                      <a:pt x="336" y="102"/>
                    </a:lnTo>
                    <a:lnTo>
                      <a:pt x="334" y="102"/>
                    </a:lnTo>
                    <a:lnTo>
                      <a:pt x="332" y="104"/>
                    </a:lnTo>
                    <a:lnTo>
                      <a:pt x="330" y="102"/>
                    </a:lnTo>
                    <a:lnTo>
                      <a:pt x="328" y="106"/>
                    </a:lnTo>
                    <a:lnTo>
                      <a:pt x="328" y="110"/>
                    </a:lnTo>
                    <a:lnTo>
                      <a:pt x="328" y="114"/>
                    </a:lnTo>
                    <a:lnTo>
                      <a:pt x="326" y="117"/>
                    </a:lnTo>
                    <a:lnTo>
                      <a:pt x="326" y="119"/>
                    </a:lnTo>
                    <a:lnTo>
                      <a:pt x="325" y="121"/>
                    </a:lnTo>
                    <a:lnTo>
                      <a:pt x="323" y="123"/>
                    </a:lnTo>
                    <a:lnTo>
                      <a:pt x="321" y="125"/>
                    </a:lnTo>
                    <a:lnTo>
                      <a:pt x="321" y="127"/>
                    </a:lnTo>
                    <a:lnTo>
                      <a:pt x="319" y="129"/>
                    </a:lnTo>
                    <a:lnTo>
                      <a:pt x="319" y="131"/>
                    </a:lnTo>
                    <a:lnTo>
                      <a:pt x="319" y="135"/>
                    </a:lnTo>
                    <a:lnTo>
                      <a:pt x="319" y="138"/>
                    </a:lnTo>
                    <a:lnTo>
                      <a:pt x="319" y="142"/>
                    </a:lnTo>
                    <a:lnTo>
                      <a:pt x="319" y="146"/>
                    </a:lnTo>
                    <a:lnTo>
                      <a:pt x="317" y="148"/>
                    </a:lnTo>
                    <a:lnTo>
                      <a:pt x="315" y="148"/>
                    </a:lnTo>
                    <a:lnTo>
                      <a:pt x="313" y="150"/>
                    </a:lnTo>
                    <a:lnTo>
                      <a:pt x="313" y="152"/>
                    </a:lnTo>
                    <a:lnTo>
                      <a:pt x="309" y="152"/>
                    </a:lnTo>
                    <a:lnTo>
                      <a:pt x="307" y="150"/>
                    </a:lnTo>
                    <a:lnTo>
                      <a:pt x="305" y="150"/>
                    </a:lnTo>
                    <a:lnTo>
                      <a:pt x="303" y="150"/>
                    </a:lnTo>
                    <a:lnTo>
                      <a:pt x="303" y="146"/>
                    </a:lnTo>
                    <a:lnTo>
                      <a:pt x="302" y="144"/>
                    </a:lnTo>
                    <a:lnTo>
                      <a:pt x="298" y="142"/>
                    </a:lnTo>
                    <a:lnTo>
                      <a:pt x="294" y="142"/>
                    </a:lnTo>
                    <a:lnTo>
                      <a:pt x="292" y="142"/>
                    </a:lnTo>
                    <a:lnTo>
                      <a:pt x="290" y="140"/>
                    </a:lnTo>
                    <a:lnTo>
                      <a:pt x="288" y="138"/>
                    </a:lnTo>
                    <a:lnTo>
                      <a:pt x="286" y="140"/>
                    </a:lnTo>
                    <a:lnTo>
                      <a:pt x="284" y="142"/>
                    </a:lnTo>
                    <a:lnTo>
                      <a:pt x="284" y="146"/>
                    </a:lnTo>
                    <a:lnTo>
                      <a:pt x="284" y="148"/>
                    </a:lnTo>
                    <a:lnTo>
                      <a:pt x="284" y="152"/>
                    </a:lnTo>
                    <a:lnTo>
                      <a:pt x="282" y="154"/>
                    </a:lnTo>
                    <a:lnTo>
                      <a:pt x="280" y="154"/>
                    </a:lnTo>
                    <a:lnTo>
                      <a:pt x="275" y="156"/>
                    </a:lnTo>
                    <a:lnTo>
                      <a:pt x="271" y="156"/>
                    </a:lnTo>
                    <a:lnTo>
                      <a:pt x="265" y="156"/>
                    </a:lnTo>
                    <a:lnTo>
                      <a:pt x="263" y="156"/>
                    </a:lnTo>
                    <a:lnTo>
                      <a:pt x="261" y="154"/>
                    </a:lnTo>
                    <a:lnTo>
                      <a:pt x="261" y="152"/>
                    </a:lnTo>
                    <a:lnTo>
                      <a:pt x="257" y="152"/>
                    </a:lnTo>
                    <a:lnTo>
                      <a:pt x="255" y="150"/>
                    </a:lnTo>
                    <a:lnTo>
                      <a:pt x="254" y="150"/>
                    </a:lnTo>
                    <a:lnTo>
                      <a:pt x="254" y="152"/>
                    </a:lnTo>
                    <a:lnTo>
                      <a:pt x="252" y="154"/>
                    </a:lnTo>
                    <a:lnTo>
                      <a:pt x="252" y="158"/>
                    </a:lnTo>
                    <a:lnTo>
                      <a:pt x="252" y="162"/>
                    </a:lnTo>
                    <a:lnTo>
                      <a:pt x="250" y="163"/>
                    </a:lnTo>
                    <a:lnTo>
                      <a:pt x="248" y="163"/>
                    </a:lnTo>
                    <a:lnTo>
                      <a:pt x="246" y="165"/>
                    </a:lnTo>
                    <a:lnTo>
                      <a:pt x="244" y="167"/>
                    </a:lnTo>
                    <a:lnTo>
                      <a:pt x="244" y="169"/>
                    </a:lnTo>
                    <a:lnTo>
                      <a:pt x="244" y="171"/>
                    </a:lnTo>
                    <a:lnTo>
                      <a:pt x="242" y="177"/>
                    </a:lnTo>
                    <a:lnTo>
                      <a:pt x="242" y="181"/>
                    </a:lnTo>
                    <a:lnTo>
                      <a:pt x="242" y="185"/>
                    </a:lnTo>
                    <a:lnTo>
                      <a:pt x="242" y="186"/>
                    </a:lnTo>
                    <a:lnTo>
                      <a:pt x="244" y="190"/>
                    </a:lnTo>
                    <a:lnTo>
                      <a:pt x="244" y="192"/>
                    </a:lnTo>
                    <a:lnTo>
                      <a:pt x="244" y="196"/>
                    </a:lnTo>
                    <a:lnTo>
                      <a:pt x="246" y="198"/>
                    </a:lnTo>
                    <a:lnTo>
                      <a:pt x="248" y="202"/>
                    </a:lnTo>
                    <a:lnTo>
                      <a:pt x="250" y="204"/>
                    </a:lnTo>
                    <a:lnTo>
                      <a:pt x="252" y="206"/>
                    </a:lnTo>
                    <a:lnTo>
                      <a:pt x="254" y="206"/>
                    </a:lnTo>
                    <a:lnTo>
                      <a:pt x="257" y="208"/>
                    </a:lnTo>
                    <a:lnTo>
                      <a:pt x="257" y="211"/>
                    </a:lnTo>
                    <a:lnTo>
                      <a:pt x="257" y="213"/>
                    </a:lnTo>
                    <a:lnTo>
                      <a:pt x="255" y="215"/>
                    </a:lnTo>
                    <a:lnTo>
                      <a:pt x="255" y="217"/>
                    </a:lnTo>
                    <a:lnTo>
                      <a:pt x="254" y="219"/>
                    </a:lnTo>
                    <a:lnTo>
                      <a:pt x="255" y="223"/>
                    </a:lnTo>
                    <a:lnTo>
                      <a:pt x="257" y="227"/>
                    </a:lnTo>
                    <a:lnTo>
                      <a:pt x="259" y="229"/>
                    </a:lnTo>
                    <a:lnTo>
                      <a:pt x="259" y="233"/>
                    </a:lnTo>
                    <a:lnTo>
                      <a:pt x="259" y="234"/>
                    </a:lnTo>
                    <a:lnTo>
                      <a:pt x="261" y="236"/>
                    </a:lnTo>
                    <a:lnTo>
                      <a:pt x="261" y="240"/>
                    </a:lnTo>
                    <a:lnTo>
                      <a:pt x="263" y="242"/>
                    </a:lnTo>
                    <a:lnTo>
                      <a:pt x="265" y="244"/>
                    </a:lnTo>
                    <a:lnTo>
                      <a:pt x="265" y="246"/>
                    </a:lnTo>
                    <a:lnTo>
                      <a:pt x="269" y="248"/>
                    </a:lnTo>
                    <a:lnTo>
                      <a:pt x="273" y="250"/>
                    </a:lnTo>
                    <a:lnTo>
                      <a:pt x="275" y="250"/>
                    </a:lnTo>
                    <a:lnTo>
                      <a:pt x="277" y="252"/>
                    </a:lnTo>
                    <a:lnTo>
                      <a:pt x="278" y="254"/>
                    </a:lnTo>
                    <a:lnTo>
                      <a:pt x="280" y="254"/>
                    </a:lnTo>
                    <a:lnTo>
                      <a:pt x="280" y="256"/>
                    </a:lnTo>
                    <a:lnTo>
                      <a:pt x="278" y="258"/>
                    </a:lnTo>
                    <a:lnTo>
                      <a:pt x="280" y="261"/>
                    </a:lnTo>
                    <a:lnTo>
                      <a:pt x="282" y="263"/>
                    </a:lnTo>
                    <a:lnTo>
                      <a:pt x="286" y="263"/>
                    </a:lnTo>
                    <a:lnTo>
                      <a:pt x="288" y="269"/>
                    </a:lnTo>
                    <a:lnTo>
                      <a:pt x="292" y="271"/>
                    </a:lnTo>
                    <a:lnTo>
                      <a:pt x="294" y="273"/>
                    </a:lnTo>
                    <a:lnTo>
                      <a:pt x="294" y="275"/>
                    </a:lnTo>
                    <a:lnTo>
                      <a:pt x="294" y="277"/>
                    </a:lnTo>
                    <a:lnTo>
                      <a:pt x="292" y="281"/>
                    </a:lnTo>
                    <a:lnTo>
                      <a:pt x="292" y="284"/>
                    </a:lnTo>
                    <a:lnTo>
                      <a:pt x="294" y="288"/>
                    </a:lnTo>
                    <a:lnTo>
                      <a:pt x="294" y="290"/>
                    </a:lnTo>
                    <a:lnTo>
                      <a:pt x="292" y="292"/>
                    </a:lnTo>
                    <a:lnTo>
                      <a:pt x="288" y="296"/>
                    </a:lnTo>
                    <a:lnTo>
                      <a:pt x="286" y="296"/>
                    </a:lnTo>
                    <a:lnTo>
                      <a:pt x="282" y="296"/>
                    </a:lnTo>
                    <a:lnTo>
                      <a:pt x="280" y="298"/>
                    </a:lnTo>
                    <a:lnTo>
                      <a:pt x="278" y="300"/>
                    </a:lnTo>
                    <a:lnTo>
                      <a:pt x="278" y="302"/>
                    </a:lnTo>
                    <a:lnTo>
                      <a:pt x="275" y="304"/>
                    </a:lnTo>
                    <a:lnTo>
                      <a:pt x="273" y="306"/>
                    </a:lnTo>
                    <a:lnTo>
                      <a:pt x="269" y="306"/>
                    </a:lnTo>
                    <a:lnTo>
                      <a:pt x="269" y="309"/>
                    </a:lnTo>
                    <a:lnTo>
                      <a:pt x="267" y="311"/>
                    </a:lnTo>
                    <a:lnTo>
                      <a:pt x="263" y="311"/>
                    </a:lnTo>
                    <a:lnTo>
                      <a:pt x="261" y="313"/>
                    </a:lnTo>
                    <a:lnTo>
                      <a:pt x="259" y="313"/>
                    </a:lnTo>
                    <a:lnTo>
                      <a:pt x="255" y="315"/>
                    </a:lnTo>
                    <a:lnTo>
                      <a:pt x="254" y="313"/>
                    </a:lnTo>
                    <a:lnTo>
                      <a:pt x="250" y="313"/>
                    </a:lnTo>
                    <a:lnTo>
                      <a:pt x="248" y="313"/>
                    </a:lnTo>
                    <a:lnTo>
                      <a:pt x="246" y="313"/>
                    </a:lnTo>
                    <a:lnTo>
                      <a:pt x="244" y="313"/>
                    </a:lnTo>
                    <a:lnTo>
                      <a:pt x="242" y="315"/>
                    </a:lnTo>
                    <a:lnTo>
                      <a:pt x="240" y="315"/>
                    </a:lnTo>
                    <a:lnTo>
                      <a:pt x="238" y="315"/>
                    </a:lnTo>
                    <a:lnTo>
                      <a:pt x="234" y="315"/>
                    </a:lnTo>
                    <a:lnTo>
                      <a:pt x="231" y="313"/>
                    </a:lnTo>
                    <a:lnTo>
                      <a:pt x="225" y="315"/>
                    </a:lnTo>
                    <a:lnTo>
                      <a:pt x="223" y="317"/>
                    </a:lnTo>
                    <a:lnTo>
                      <a:pt x="219" y="315"/>
                    </a:lnTo>
                    <a:lnTo>
                      <a:pt x="217" y="315"/>
                    </a:lnTo>
                    <a:lnTo>
                      <a:pt x="213" y="317"/>
                    </a:lnTo>
                    <a:lnTo>
                      <a:pt x="213" y="315"/>
                    </a:lnTo>
                    <a:lnTo>
                      <a:pt x="213" y="313"/>
                    </a:lnTo>
                    <a:lnTo>
                      <a:pt x="209" y="313"/>
                    </a:lnTo>
                    <a:lnTo>
                      <a:pt x="207" y="313"/>
                    </a:lnTo>
                    <a:lnTo>
                      <a:pt x="204" y="313"/>
                    </a:lnTo>
                    <a:lnTo>
                      <a:pt x="200" y="313"/>
                    </a:lnTo>
                    <a:lnTo>
                      <a:pt x="198" y="311"/>
                    </a:lnTo>
                    <a:lnTo>
                      <a:pt x="198" y="307"/>
                    </a:lnTo>
                    <a:lnTo>
                      <a:pt x="196" y="306"/>
                    </a:lnTo>
                    <a:lnTo>
                      <a:pt x="196" y="304"/>
                    </a:lnTo>
                    <a:lnTo>
                      <a:pt x="196" y="30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27" name="Freeform 234"/>
              <p:cNvSpPr>
                <a:spLocks/>
              </p:cNvSpPr>
              <p:nvPr/>
            </p:nvSpPr>
            <p:spPr bwMode="auto">
              <a:xfrm>
                <a:off x="2367002" y="4362935"/>
                <a:ext cx="584497" cy="428288"/>
              </a:xfrm>
              <a:custGeom>
                <a:avLst/>
                <a:gdLst>
                  <a:gd name="T0" fmla="*/ 2147483647 w 589"/>
                  <a:gd name="T1" fmla="*/ 2147483647 h 426"/>
                  <a:gd name="T2" fmla="*/ 2147483647 w 589"/>
                  <a:gd name="T3" fmla="*/ 2147483647 h 426"/>
                  <a:gd name="T4" fmla="*/ 2147483647 w 589"/>
                  <a:gd name="T5" fmla="*/ 2147483647 h 426"/>
                  <a:gd name="T6" fmla="*/ 2147483647 w 589"/>
                  <a:gd name="T7" fmla="*/ 2147483647 h 426"/>
                  <a:gd name="T8" fmla="*/ 2147483647 w 589"/>
                  <a:gd name="T9" fmla="*/ 2147483647 h 426"/>
                  <a:gd name="T10" fmla="*/ 2147483647 w 589"/>
                  <a:gd name="T11" fmla="*/ 2147483647 h 426"/>
                  <a:gd name="T12" fmla="*/ 2147483647 w 589"/>
                  <a:gd name="T13" fmla="*/ 2147483647 h 426"/>
                  <a:gd name="T14" fmla="*/ 2147483647 w 589"/>
                  <a:gd name="T15" fmla="*/ 2147483647 h 426"/>
                  <a:gd name="T16" fmla="*/ 2147483647 w 589"/>
                  <a:gd name="T17" fmla="*/ 2147483647 h 426"/>
                  <a:gd name="T18" fmla="*/ 2147483647 w 589"/>
                  <a:gd name="T19" fmla="*/ 2147483647 h 426"/>
                  <a:gd name="T20" fmla="*/ 2147483647 w 589"/>
                  <a:gd name="T21" fmla="*/ 2147483647 h 426"/>
                  <a:gd name="T22" fmla="*/ 2147483647 w 589"/>
                  <a:gd name="T23" fmla="*/ 2147483647 h 426"/>
                  <a:gd name="T24" fmla="*/ 2147483647 w 589"/>
                  <a:gd name="T25" fmla="*/ 2147483647 h 426"/>
                  <a:gd name="T26" fmla="*/ 2147483647 w 589"/>
                  <a:gd name="T27" fmla="*/ 2147483647 h 426"/>
                  <a:gd name="T28" fmla="*/ 2147483647 w 589"/>
                  <a:gd name="T29" fmla="*/ 2147483647 h 426"/>
                  <a:gd name="T30" fmla="*/ 2147483647 w 589"/>
                  <a:gd name="T31" fmla="*/ 2147483647 h 426"/>
                  <a:gd name="T32" fmla="*/ 2147483647 w 589"/>
                  <a:gd name="T33" fmla="*/ 2147483647 h 426"/>
                  <a:gd name="T34" fmla="*/ 2147483647 w 589"/>
                  <a:gd name="T35" fmla="*/ 0 h 426"/>
                  <a:gd name="T36" fmla="*/ 2147483647 w 589"/>
                  <a:gd name="T37" fmla="*/ 2147483647 h 426"/>
                  <a:gd name="T38" fmla="*/ 2147483647 w 589"/>
                  <a:gd name="T39" fmla="*/ 2147483647 h 426"/>
                  <a:gd name="T40" fmla="*/ 2147483647 w 589"/>
                  <a:gd name="T41" fmla="*/ 2147483647 h 426"/>
                  <a:gd name="T42" fmla="*/ 2147483647 w 589"/>
                  <a:gd name="T43" fmla="*/ 2147483647 h 426"/>
                  <a:gd name="T44" fmla="*/ 2147483647 w 589"/>
                  <a:gd name="T45" fmla="*/ 2147483647 h 426"/>
                  <a:gd name="T46" fmla="*/ 2147483647 w 589"/>
                  <a:gd name="T47" fmla="*/ 2147483647 h 426"/>
                  <a:gd name="T48" fmla="*/ 2147483647 w 589"/>
                  <a:gd name="T49" fmla="*/ 2147483647 h 426"/>
                  <a:gd name="T50" fmla="*/ 2147483647 w 589"/>
                  <a:gd name="T51" fmla="*/ 2147483647 h 426"/>
                  <a:gd name="T52" fmla="*/ 2147483647 w 589"/>
                  <a:gd name="T53" fmla="*/ 2147483647 h 426"/>
                  <a:gd name="T54" fmla="*/ 2147483647 w 589"/>
                  <a:gd name="T55" fmla="*/ 2147483647 h 426"/>
                  <a:gd name="T56" fmla="*/ 2147483647 w 589"/>
                  <a:gd name="T57" fmla="*/ 2147483647 h 426"/>
                  <a:gd name="T58" fmla="*/ 2147483647 w 589"/>
                  <a:gd name="T59" fmla="*/ 2147483647 h 426"/>
                  <a:gd name="T60" fmla="*/ 2147483647 w 589"/>
                  <a:gd name="T61" fmla="*/ 2147483647 h 426"/>
                  <a:gd name="T62" fmla="*/ 2147483647 w 589"/>
                  <a:gd name="T63" fmla="*/ 2147483647 h 426"/>
                  <a:gd name="T64" fmla="*/ 2147483647 w 589"/>
                  <a:gd name="T65" fmla="*/ 2147483647 h 426"/>
                  <a:gd name="T66" fmla="*/ 2147483647 w 589"/>
                  <a:gd name="T67" fmla="*/ 2147483647 h 426"/>
                  <a:gd name="T68" fmla="*/ 2147483647 w 589"/>
                  <a:gd name="T69" fmla="*/ 2147483647 h 426"/>
                  <a:gd name="T70" fmla="*/ 2147483647 w 589"/>
                  <a:gd name="T71" fmla="*/ 2147483647 h 426"/>
                  <a:gd name="T72" fmla="*/ 2147483647 w 589"/>
                  <a:gd name="T73" fmla="*/ 2147483647 h 426"/>
                  <a:gd name="T74" fmla="*/ 2147483647 w 589"/>
                  <a:gd name="T75" fmla="*/ 2147483647 h 426"/>
                  <a:gd name="T76" fmla="*/ 2147483647 w 589"/>
                  <a:gd name="T77" fmla="*/ 2147483647 h 426"/>
                  <a:gd name="T78" fmla="*/ 2147483647 w 589"/>
                  <a:gd name="T79" fmla="*/ 2147483647 h 426"/>
                  <a:gd name="T80" fmla="*/ 2147483647 w 589"/>
                  <a:gd name="T81" fmla="*/ 2147483647 h 426"/>
                  <a:gd name="T82" fmla="*/ 2147483647 w 589"/>
                  <a:gd name="T83" fmla="*/ 2147483647 h 426"/>
                  <a:gd name="T84" fmla="*/ 2147483647 w 589"/>
                  <a:gd name="T85" fmla="*/ 2147483647 h 426"/>
                  <a:gd name="T86" fmla="*/ 2147483647 w 589"/>
                  <a:gd name="T87" fmla="*/ 2147483647 h 426"/>
                  <a:gd name="T88" fmla="*/ 2147483647 w 589"/>
                  <a:gd name="T89" fmla="*/ 2147483647 h 426"/>
                  <a:gd name="T90" fmla="*/ 2147483647 w 589"/>
                  <a:gd name="T91" fmla="*/ 2147483647 h 426"/>
                  <a:gd name="T92" fmla="*/ 2147483647 w 589"/>
                  <a:gd name="T93" fmla="*/ 2147483647 h 426"/>
                  <a:gd name="T94" fmla="*/ 2147483647 w 589"/>
                  <a:gd name="T95" fmla="*/ 2147483647 h 426"/>
                  <a:gd name="T96" fmla="*/ 2147483647 w 589"/>
                  <a:gd name="T97" fmla="*/ 2147483647 h 426"/>
                  <a:gd name="T98" fmla="*/ 2147483647 w 589"/>
                  <a:gd name="T99" fmla="*/ 2147483647 h 426"/>
                  <a:gd name="T100" fmla="*/ 2147483647 w 589"/>
                  <a:gd name="T101" fmla="*/ 2147483647 h 426"/>
                  <a:gd name="T102" fmla="*/ 2147483647 w 589"/>
                  <a:gd name="T103" fmla="*/ 2147483647 h 426"/>
                  <a:gd name="T104" fmla="*/ 2147483647 w 589"/>
                  <a:gd name="T105" fmla="*/ 2147483647 h 426"/>
                  <a:gd name="T106" fmla="*/ 2147483647 w 589"/>
                  <a:gd name="T107" fmla="*/ 2147483647 h 426"/>
                  <a:gd name="T108" fmla="*/ 2147483647 w 589"/>
                  <a:gd name="T109" fmla="*/ 2147483647 h 426"/>
                  <a:gd name="T110" fmla="*/ 2147483647 w 589"/>
                  <a:gd name="T111" fmla="*/ 2147483647 h 426"/>
                  <a:gd name="T112" fmla="*/ 2147483647 w 589"/>
                  <a:gd name="T113" fmla="*/ 2147483647 h 426"/>
                  <a:gd name="T114" fmla="*/ 2147483647 w 589"/>
                  <a:gd name="T115" fmla="*/ 2147483647 h 426"/>
                  <a:gd name="T116" fmla="*/ 2147483647 w 589"/>
                  <a:gd name="T117" fmla="*/ 2147483647 h 426"/>
                  <a:gd name="T118" fmla="*/ 2147483647 w 589"/>
                  <a:gd name="T119" fmla="*/ 2147483647 h 426"/>
                  <a:gd name="T120" fmla="*/ 2147483647 w 589"/>
                  <a:gd name="T121" fmla="*/ 2147483647 h 426"/>
                  <a:gd name="T122" fmla="*/ 2147483647 w 589"/>
                  <a:gd name="T123" fmla="*/ 2147483647 h 426"/>
                  <a:gd name="T124" fmla="*/ 2147483647 w 589"/>
                  <a:gd name="T125" fmla="*/ 2147483647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9"/>
                  <a:gd name="T190" fmla="*/ 0 h 426"/>
                  <a:gd name="T191" fmla="*/ 589 w 589"/>
                  <a:gd name="T192" fmla="*/ 426 h 4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9" h="426">
                    <a:moveTo>
                      <a:pt x="536" y="64"/>
                    </a:moveTo>
                    <a:lnTo>
                      <a:pt x="532" y="64"/>
                    </a:lnTo>
                    <a:lnTo>
                      <a:pt x="532" y="65"/>
                    </a:lnTo>
                    <a:lnTo>
                      <a:pt x="530" y="69"/>
                    </a:lnTo>
                    <a:lnTo>
                      <a:pt x="526" y="69"/>
                    </a:lnTo>
                    <a:lnTo>
                      <a:pt x="524" y="71"/>
                    </a:lnTo>
                    <a:lnTo>
                      <a:pt x="522" y="71"/>
                    </a:lnTo>
                    <a:lnTo>
                      <a:pt x="518" y="73"/>
                    </a:lnTo>
                    <a:lnTo>
                      <a:pt x="517" y="71"/>
                    </a:lnTo>
                    <a:lnTo>
                      <a:pt x="513" y="71"/>
                    </a:lnTo>
                    <a:lnTo>
                      <a:pt x="511" y="71"/>
                    </a:lnTo>
                    <a:lnTo>
                      <a:pt x="509" y="71"/>
                    </a:lnTo>
                    <a:lnTo>
                      <a:pt x="507" y="71"/>
                    </a:lnTo>
                    <a:lnTo>
                      <a:pt x="505" y="73"/>
                    </a:lnTo>
                    <a:lnTo>
                      <a:pt x="503" y="73"/>
                    </a:lnTo>
                    <a:lnTo>
                      <a:pt x="501" y="73"/>
                    </a:lnTo>
                    <a:lnTo>
                      <a:pt x="497" y="73"/>
                    </a:lnTo>
                    <a:lnTo>
                      <a:pt x="494" y="71"/>
                    </a:lnTo>
                    <a:lnTo>
                      <a:pt x="488" y="73"/>
                    </a:lnTo>
                    <a:lnTo>
                      <a:pt x="486" y="73"/>
                    </a:lnTo>
                    <a:lnTo>
                      <a:pt x="482" y="73"/>
                    </a:lnTo>
                    <a:lnTo>
                      <a:pt x="480" y="73"/>
                    </a:lnTo>
                    <a:lnTo>
                      <a:pt x="476" y="73"/>
                    </a:lnTo>
                    <a:lnTo>
                      <a:pt x="476" y="71"/>
                    </a:lnTo>
                    <a:lnTo>
                      <a:pt x="472" y="71"/>
                    </a:lnTo>
                    <a:lnTo>
                      <a:pt x="470" y="71"/>
                    </a:lnTo>
                    <a:lnTo>
                      <a:pt x="467" y="71"/>
                    </a:lnTo>
                    <a:lnTo>
                      <a:pt x="463" y="71"/>
                    </a:lnTo>
                    <a:lnTo>
                      <a:pt x="461" y="69"/>
                    </a:lnTo>
                    <a:lnTo>
                      <a:pt x="461" y="65"/>
                    </a:lnTo>
                    <a:lnTo>
                      <a:pt x="459" y="64"/>
                    </a:lnTo>
                    <a:lnTo>
                      <a:pt x="459" y="62"/>
                    </a:lnTo>
                    <a:lnTo>
                      <a:pt x="459" y="60"/>
                    </a:lnTo>
                    <a:lnTo>
                      <a:pt x="457" y="58"/>
                    </a:lnTo>
                    <a:lnTo>
                      <a:pt x="457" y="56"/>
                    </a:lnTo>
                    <a:lnTo>
                      <a:pt x="455" y="52"/>
                    </a:lnTo>
                    <a:lnTo>
                      <a:pt x="453" y="50"/>
                    </a:lnTo>
                    <a:lnTo>
                      <a:pt x="451" y="50"/>
                    </a:lnTo>
                    <a:lnTo>
                      <a:pt x="449" y="50"/>
                    </a:lnTo>
                    <a:lnTo>
                      <a:pt x="447" y="50"/>
                    </a:lnTo>
                    <a:lnTo>
                      <a:pt x="444" y="52"/>
                    </a:lnTo>
                    <a:lnTo>
                      <a:pt x="442" y="52"/>
                    </a:lnTo>
                    <a:lnTo>
                      <a:pt x="438" y="52"/>
                    </a:lnTo>
                    <a:lnTo>
                      <a:pt x="436" y="54"/>
                    </a:lnTo>
                    <a:lnTo>
                      <a:pt x="434" y="54"/>
                    </a:lnTo>
                    <a:lnTo>
                      <a:pt x="430" y="52"/>
                    </a:lnTo>
                    <a:lnTo>
                      <a:pt x="428" y="54"/>
                    </a:lnTo>
                    <a:lnTo>
                      <a:pt x="426" y="56"/>
                    </a:lnTo>
                    <a:lnTo>
                      <a:pt x="424" y="56"/>
                    </a:lnTo>
                    <a:lnTo>
                      <a:pt x="423" y="54"/>
                    </a:lnTo>
                    <a:lnTo>
                      <a:pt x="421" y="54"/>
                    </a:lnTo>
                    <a:lnTo>
                      <a:pt x="417" y="54"/>
                    </a:lnTo>
                    <a:lnTo>
                      <a:pt x="415" y="54"/>
                    </a:lnTo>
                    <a:lnTo>
                      <a:pt x="413" y="54"/>
                    </a:lnTo>
                    <a:lnTo>
                      <a:pt x="409" y="56"/>
                    </a:lnTo>
                    <a:lnTo>
                      <a:pt x="405" y="58"/>
                    </a:lnTo>
                    <a:lnTo>
                      <a:pt x="403" y="60"/>
                    </a:lnTo>
                    <a:lnTo>
                      <a:pt x="399" y="62"/>
                    </a:lnTo>
                    <a:lnTo>
                      <a:pt x="398" y="64"/>
                    </a:lnTo>
                    <a:lnTo>
                      <a:pt x="396" y="64"/>
                    </a:lnTo>
                    <a:lnTo>
                      <a:pt x="392" y="65"/>
                    </a:lnTo>
                    <a:lnTo>
                      <a:pt x="390" y="65"/>
                    </a:lnTo>
                    <a:lnTo>
                      <a:pt x="388" y="64"/>
                    </a:lnTo>
                    <a:lnTo>
                      <a:pt x="388" y="62"/>
                    </a:lnTo>
                    <a:lnTo>
                      <a:pt x="386" y="62"/>
                    </a:lnTo>
                    <a:lnTo>
                      <a:pt x="384" y="60"/>
                    </a:lnTo>
                    <a:lnTo>
                      <a:pt x="382" y="58"/>
                    </a:lnTo>
                    <a:lnTo>
                      <a:pt x="380" y="58"/>
                    </a:lnTo>
                    <a:lnTo>
                      <a:pt x="376" y="56"/>
                    </a:lnTo>
                    <a:lnTo>
                      <a:pt x="375" y="54"/>
                    </a:lnTo>
                    <a:lnTo>
                      <a:pt x="375" y="52"/>
                    </a:lnTo>
                    <a:lnTo>
                      <a:pt x="375" y="50"/>
                    </a:lnTo>
                    <a:lnTo>
                      <a:pt x="373" y="48"/>
                    </a:lnTo>
                    <a:lnTo>
                      <a:pt x="371" y="46"/>
                    </a:lnTo>
                    <a:lnTo>
                      <a:pt x="373" y="44"/>
                    </a:lnTo>
                    <a:lnTo>
                      <a:pt x="373" y="40"/>
                    </a:lnTo>
                    <a:lnTo>
                      <a:pt x="373" y="37"/>
                    </a:lnTo>
                    <a:lnTo>
                      <a:pt x="373" y="35"/>
                    </a:lnTo>
                    <a:lnTo>
                      <a:pt x="373" y="31"/>
                    </a:lnTo>
                    <a:lnTo>
                      <a:pt x="373" y="29"/>
                    </a:lnTo>
                    <a:lnTo>
                      <a:pt x="371" y="27"/>
                    </a:lnTo>
                    <a:lnTo>
                      <a:pt x="371" y="23"/>
                    </a:lnTo>
                    <a:lnTo>
                      <a:pt x="371" y="19"/>
                    </a:lnTo>
                    <a:lnTo>
                      <a:pt x="371" y="17"/>
                    </a:lnTo>
                    <a:lnTo>
                      <a:pt x="371" y="16"/>
                    </a:lnTo>
                    <a:lnTo>
                      <a:pt x="369" y="14"/>
                    </a:lnTo>
                    <a:lnTo>
                      <a:pt x="367" y="12"/>
                    </a:lnTo>
                    <a:lnTo>
                      <a:pt x="367" y="14"/>
                    </a:lnTo>
                    <a:lnTo>
                      <a:pt x="365" y="14"/>
                    </a:lnTo>
                    <a:lnTo>
                      <a:pt x="361" y="16"/>
                    </a:lnTo>
                    <a:lnTo>
                      <a:pt x="359" y="16"/>
                    </a:lnTo>
                    <a:lnTo>
                      <a:pt x="353" y="14"/>
                    </a:lnTo>
                    <a:lnTo>
                      <a:pt x="351" y="14"/>
                    </a:lnTo>
                    <a:lnTo>
                      <a:pt x="351" y="16"/>
                    </a:lnTo>
                    <a:lnTo>
                      <a:pt x="350" y="17"/>
                    </a:lnTo>
                    <a:lnTo>
                      <a:pt x="348" y="16"/>
                    </a:lnTo>
                    <a:lnTo>
                      <a:pt x="346" y="14"/>
                    </a:lnTo>
                    <a:lnTo>
                      <a:pt x="344" y="14"/>
                    </a:lnTo>
                    <a:lnTo>
                      <a:pt x="344" y="16"/>
                    </a:lnTo>
                    <a:lnTo>
                      <a:pt x="344" y="19"/>
                    </a:lnTo>
                    <a:lnTo>
                      <a:pt x="340" y="21"/>
                    </a:lnTo>
                    <a:lnTo>
                      <a:pt x="338" y="25"/>
                    </a:lnTo>
                    <a:lnTo>
                      <a:pt x="334" y="27"/>
                    </a:lnTo>
                    <a:lnTo>
                      <a:pt x="332" y="27"/>
                    </a:lnTo>
                    <a:lnTo>
                      <a:pt x="330" y="29"/>
                    </a:lnTo>
                    <a:lnTo>
                      <a:pt x="328" y="31"/>
                    </a:lnTo>
                    <a:lnTo>
                      <a:pt x="327" y="31"/>
                    </a:lnTo>
                    <a:lnTo>
                      <a:pt x="325" y="31"/>
                    </a:lnTo>
                    <a:lnTo>
                      <a:pt x="323" y="29"/>
                    </a:lnTo>
                    <a:lnTo>
                      <a:pt x="321" y="29"/>
                    </a:lnTo>
                    <a:lnTo>
                      <a:pt x="319" y="31"/>
                    </a:lnTo>
                    <a:lnTo>
                      <a:pt x="317" y="31"/>
                    </a:lnTo>
                    <a:lnTo>
                      <a:pt x="315" y="31"/>
                    </a:lnTo>
                    <a:lnTo>
                      <a:pt x="313" y="29"/>
                    </a:lnTo>
                    <a:lnTo>
                      <a:pt x="311" y="29"/>
                    </a:lnTo>
                    <a:lnTo>
                      <a:pt x="309" y="25"/>
                    </a:lnTo>
                    <a:lnTo>
                      <a:pt x="307" y="27"/>
                    </a:lnTo>
                    <a:lnTo>
                      <a:pt x="305" y="29"/>
                    </a:lnTo>
                    <a:lnTo>
                      <a:pt x="302" y="29"/>
                    </a:lnTo>
                    <a:lnTo>
                      <a:pt x="300" y="27"/>
                    </a:lnTo>
                    <a:lnTo>
                      <a:pt x="298" y="25"/>
                    </a:lnTo>
                    <a:lnTo>
                      <a:pt x="296" y="23"/>
                    </a:lnTo>
                    <a:lnTo>
                      <a:pt x="296" y="21"/>
                    </a:lnTo>
                    <a:lnTo>
                      <a:pt x="294" y="17"/>
                    </a:lnTo>
                    <a:lnTo>
                      <a:pt x="294" y="16"/>
                    </a:lnTo>
                    <a:lnTo>
                      <a:pt x="298" y="14"/>
                    </a:lnTo>
                    <a:lnTo>
                      <a:pt x="296" y="14"/>
                    </a:lnTo>
                    <a:lnTo>
                      <a:pt x="294" y="12"/>
                    </a:lnTo>
                    <a:lnTo>
                      <a:pt x="294" y="10"/>
                    </a:lnTo>
                    <a:lnTo>
                      <a:pt x="292" y="10"/>
                    </a:lnTo>
                    <a:lnTo>
                      <a:pt x="292" y="8"/>
                    </a:lnTo>
                    <a:lnTo>
                      <a:pt x="292" y="6"/>
                    </a:lnTo>
                    <a:lnTo>
                      <a:pt x="294" y="4"/>
                    </a:lnTo>
                    <a:lnTo>
                      <a:pt x="292" y="2"/>
                    </a:lnTo>
                    <a:lnTo>
                      <a:pt x="290" y="2"/>
                    </a:lnTo>
                    <a:lnTo>
                      <a:pt x="286" y="2"/>
                    </a:lnTo>
                    <a:lnTo>
                      <a:pt x="284" y="2"/>
                    </a:lnTo>
                    <a:lnTo>
                      <a:pt x="282" y="4"/>
                    </a:lnTo>
                    <a:lnTo>
                      <a:pt x="282" y="8"/>
                    </a:lnTo>
                    <a:lnTo>
                      <a:pt x="280" y="8"/>
                    </a:lnTo>
                    <a:lnTo>
                      <a:pt x="279" y="6"/>
                    </a:lnTo>
                    <a:lnTo>
                      <a:pt x="279" y="4"/>
                    </a:lnTo>
                    <a:lnTo>
                      <a:pt x="279" y="2"/>
                    </a:lnTo>
                    <a:lnTo>
                      <a:pt x="275" y="0"/>
                    </a:lnTo>
                    <a:lnTo>
                      <a:pt x="275" y="2"/>
                    </a:lnTo>
                    <a:lnTo>
                      <a:pt x="273" y="4"/>
                    </a:lnTo>
                    <a:lnTo>
                      <a:pt x="269" y="4"/>
                    </a:lnTo>
                    <a:lnTo>
                      <a:pt x="267" y="2"/>
                    </a:lnTo>
                    <a:lnTo>
                      <a:pt x="265" y="2"/>
                    </a:lnTo>
                    <a:lnTo>
                      <a:pt x="263" y="2"/>
                    </a:lnTo>
                    <a:lnTo>
                      <a:pt x="240" y="12"/>
                    </a:lnTo>
                    <a:lnTo>
                      <a:pt x="229" y="10"/>
                    </a:lnTo>
                    <a:lnTo>
                      <a:pt x="215" y="10"/>
                    </a:lnTo>
                    <a:lnTo>
                      <a:pt x="192" y="21"/>
                    </a:lnTo>
                    <a:lnTo>
                      <a:pt x="177" y="27"/>
                    </a:lnTo>
                    <a:lnTo>
                      <a:pt x="165" y="29"/>
                    </a:lnTo>
                    <a:lnTo>
                      <a:pt x="119" y="40"/>
                    </a:lnTo>
                    <a:lnTo>
                      <a:pt x="121" y="46"/>
                    </a:lnTo>
                    <a:lnTo>
                      <a:pt x="119" y="64"/>
                    </a:lnTo>
                    <a:lnTo>
                      <a:pt x="133" y="64"/>
                    </a:lnTo>
                    <a:lnTo>
                      <a:pt x="142" y="69"/>
                    </a:lnTo>
                    <a:lnTo>
                      <a:pt x="156" y="71"/>
                    </a:lnTo>
                    <a:lnTo>
                      <a:pt x="165" y="83"/>
                    </a:lnTo>
                    <a:lnTo>
                      <a:pt x="152" y="102"/>
                    </a:lnTo>
                    <a:lnTo>
                      <a:pt x="158" y="121"/>
                    </a:lnTo>
                    <a:lnTo>
                      <a:pt x="167" y="127"/>
                    </a:lnTo>
                    <a:lnTo>
                      <a:pt x="171" y="142"/>
                    </a:lnTo>
                    <a:lnTo>
                      <a:pt x="183" y="142"/>
                    </a:lnTo>
                    <a:lnTo>
                      <a:pt x="194" y="146"/>
                    </a:lnTo>
                    <a:lnTo>
                      <a:pt x="194" y="161"/>
                    </a:lnTo>
                    <a:lnTo>
                      <a:pt x="186" y="173"/>
                    </a:lnTo>
                    <a:lnTo>
                      <a:pt x="177" y="188"/>
                    </a:lnTo>
                    <a:lnTo>
                      <a:pt x="150" y="188"/>
                    </a:lnTo>
                    <a:lnTo>
                      <a:pt x="133" y="200"/>
                    </a:lnTo>
                    <a:lnTo>
                      <a:pt x="115" y="217"/>
                    </a:lnTo>
                    <a:lnTo>
                      <a:pt x="98" y="225"/>
                    </a:lnTo>
                    <a:lnTo>
                      <a:pt x="83" y="232"/>
                    </a:lnTo>
                    <a:lnTo>
                      <a:pt x="52" y="244"/>
                    </a:lnTo>
                    <a:lnTo>
                      <a:pt x="31" y="248"/>
                    </a:lnTo>
                    <a:lnTo>
                      <a:pt x="29" y="248"/>
                    </a:lnTo>
                    <a:lnTo>
                      <a:pt x="29" y="250"/>
                    </a:lnTo>
                    <a:lnTo>
                      <a:pt x="27" y="250"/>
                    </a:lnTo>
                    <a:lnTo>
                      <a:pt x="27" y="252"/>
                    </a:lnTo>
                    <a:lnTo>
                      <a:pt x="25" y="252"/>
                    </a:lnTo>
                    <a:lnTo>
                      <a:pt x="23" y="250"/>
                    </a:lnTo>
                    <a:lnTo>
                      <a:pt x="21" y="250"/>
                    </a:lnTo>
                    <a:lnTo>
                      <a:pt x="20" y="252"/>
                    </a:lnTo>
                    <a:lnTo>
                      <a:pt x="18" y="252"/>
                    </a:lnTo>
                    <a:lnTo>
                      <a:pt x="18" y="254"/>
                    </a:lnTo>
                    <a:lnTo>
                      <a:pt x="18" y="255"/>
                    </a:lnTo>
                    <a:lnTo>
                      <a:pt x="20" y="257"/>
                    </a:lnTo>
                    <a:lnTo>
                      <a:pt x="18" y="259"/>
                    </a:lnTo>
                    <a:lnTo>
                      <a:pt x="20" y="261"/>
                    </a:lnTo>
                    <a:lnTo>
                      <a:pt x="20" y="263"/>
                    </a:lnTo>
                    <a:lnTo>
                      <a:pt x="18" y="265"/>
                    </a:lnTo>
                    <a:lnTo>
                      <a:pt x="16" y="265"/>
                    </a:lnTo>
                    <a:lnTo>
                      <a:pt x="14" y="267"/>
                    </a:lnTo>
                    <a:lnTo>
                      <a:pt x="12" y="267"/>
                    </a:lnTo>
                    <a:lnTo>
                      <a:pt x="10" y="267"/>
                    </a:lnTo>
                    <a:lnTo>
                      <a:pt x="10" y="269"/>
                    </a:lnTo>
                    <a:lnTo>
                      <a:pt x="8" y="269"/>
                    </a:lnTo>
                    <a:lnTo>
                      <a:pt x="8" y="271"/>
                    </a:lnTo>
                    <a:lnTo>
                      <a:pt x="6" y="271"/>
                    </a:lnTo>
                    <a:lnTo>
                      <a:pt x="6" y="273"/>
                    </a:lnTo>
                    <a:lnTo>
                      <a:pt x="6" y="275"/>
                    </a:lnTo>
                    <a:lnTo>
                      <a:pt x="4" y="275"/>
                    </a:lnTo>
                    <a:lnTo>
                      <a:pt x="2" y="277"/>
                    </a:lnTo>
                    <a:lnTo>
                      <a:pt x="2" y="279"/>
                    </a:lnTo>
                    <a:lnTo>
                      <a:pt x="0" y="279"/>
                    </a:lnTo>
                    <a:lnTo>
                      <a:pt x="0" y="280"/>
                    </a:lnTo>
                    <a:lnTo>
                      <a:pt x="6" y="282"/>
                    </a:lnTo>
                    <a:lnTo>
                      <a:pt x="10" y="290"/>
                    </a:lnTo>
                    <a:lnTo>
                      <a:pt x="18" y="298"/>
                    </a:lnTo>
                    <a:lnTo>
                      <a:pt x="16" y="302"/>
                    </a:lnTo>
                    <a:lnTo>
                      <a:pt x="12" y="305"/>
                    </a:lnTo>
                    <a:lnTo>
                      <a:pt x="12" y="307"/>
                    </a:lnTo>
                    <a:lnTo>
                      <a:pt x="16" y="307"/>
                    </a:lnTo>
                    <a:lnTo>
                      <a:pt x="18" y="307"/>
                    </a:lnTo>
                    <a:lnTo>
                      <a:pt x="21" y="311"/>
                    </a:lnTo>
                    <a:lnTo>
                      <a:pt x="27" y="317"/>
                    </a:lnTo>
                    <a:lnTo>
                      <a:pt x="37" y="327"/>
                    </a:lnTo>
                    <a:lnTo>
                      <a:pt x="43" y="338"/>
                    </a:lnTo>
                    <a:lnTo>
                      <a:pt x="50" y="353"/>
                    </a:lnTo>
                    <a:lnTo>
                      <a:pt x="56" y="355"/>
                    </a:lnTo>
                    <a:lnTo>
                      <a:pt x="66" y="361"/>
                    </a:lnTo>
                    <a:lnTo>
                      <a:pt x="73" y="365"/>
                    </a:lnTo>
                    <a:lnTo>
                      <a:pt x="85" y="369"/>
                    </a:lnTo>
                    <a:lnTo>
                      <a:pt x="92" y="373"/>
                    </a:lnTo>
                    <a:lnTo>
                      <a:pt x="108" y="376"/>
                    </a:lnTo>
                    <a:lnTo>
                      <a:pt x="115" y="374"/>
                    </a:lnTo>
                    <a:lnTo>
                      <a:pt x="127" y="378"/>
                    </a:lnTo>
                    <a:lnTo>
                      <a:pt x="146" y="386"/>
                    </a:lnTo>
                    <a:lnTo>
                      <a:pt x="158" y="394"/>
                    </a:lnTo>
                    <a:lnTo>
                      <a:pt x="165" y="399"/>
                    </a:lnTo>
                    <a:lnTo>
                      <a:pt x="175" y="403"/>
                    </a:lnTo>
                    <a:lnTo>
                      <a:pt x="181" y="407"/>
                    </a:lnTo>
                    <a:lnTo>
                      <a:pt x="190" y="407"/>
                    </a:lnTo>
                    <a:lnTo>
                      <a:pt x="196" y="407"/>
                    </a:lnTo>
                    <a:lnTo>
                      <a:pt x="217" y="411"/>
                    </a:lnTo>
                    <a:lnTo>
                      <a:pt x="221" y="413"/>
                    </a:lnTo>
                    <a:lnTo>
                      <a:pt x="236" y="417"/>
                    </a:lnTo>
                    <a:lnTo>
                      <a:pt x="252" y="421"/>
                    </a:lnTo>
                    <a:lnTo>
                      <a:pt x="257" y="422"/>
                    </a:lnTo>
                    <a:lnTo>
                      <a:pt x="263" y="426"/>
                    </a:lnTo>
                    <a:lnTo>
                      <a:pt x="261" y="421"/>
                    </a:lnTo>
                    <a:lnTo>
                      <a:pt x="261" y="422"/>
                    </a:lnTo>
                    <a:lnTo>
                      <a:pt x="265" y="424"/>
                    </a:lnTo>
                    <a:lnTo>
                      <a:pt x="267" y="422"/>
                    </a:lnTo>
                    <a:lnTo>
                      <a:pt x="267" y="421"/>
                    </a:lnTo>
                    <a:lnTo>
                      <a:pt x="263" y="417"/>
                    </a:lnTo>
                    <a:lnTo>
                      <a:pt x="263" y="407"/>
                    </a:lnTo>
                    <a:lnTo>
                      <a:pt x="263" y="396"/>
                    </a:lnTo>
                    <a:lnTo>
                      <a:pt x="263" y="388"/>
                    </a:lnTo>
                    <a:lnTo>
                      <a:pt x="263" y="380"/>
                    </a:lnTo>
                    <a:lnTo>
                      <a:pt x="267" y="376"/>
                    </a:lnTo>
                    <a:lnTo>
                      <a:pt x="269" y="374"/>
                    </a:lnTo>
                    <a:lnTo>
                      <a:pt x="273" y="371"/>
                    </a:lnTo>
                    <a:lnTo>
                      <a:pt x="277" y="369"/>
                    </a:lnTo>
                    <a:lnTo>
                      <a:pt x="279" y="367"/>
                    </a:lnTo>
                    <a:lnTo>
                      <a:pt x="282" y="369"/>
                    </a:lnTo>
                    <a:lnTo>
                      <a:pt x="284" y="367"/>
                    </a:lnTo>
                    <a:lnTo>
                      <a:pt x="288" y="363"/>
                    </a:lnTo>
                    <a:lnTo>
                      <a:pt x="294" y="357"/>
                    </a:lnTo>
                    <a:lnTo>
                      <a:pt x="296" y="355"/>
                    </a:lnTo>
                    <a:lnTo>
                      <a:pt x="298" y="355"/>
                    </a:lnTo>
                    <a:lnTo>
                      <a:pt x="298" y="346"/>
                    </a:lnTo>
                    <a:lnTo>
                      <a:pt x="294" y="338"/>
                    </a:lnTo>
                    <a:lnTo>
                      <a:pt x="290" y="332"/>
                    </a:lnTo>
                    <a:lnTo>
                      <a:pt x="290" y="325"/>
                    </a:lnTo>
                    <a:lnTo>
                      <a:pt x="292" y="319"/>
                    </a:lnTo>
                    <a:lnTo>
                      <a:pt x="294" y="313"/>
                    </a:lnTo>
                    <a:lnTo>
                      <a:pt x="298" y="309"/>
                    </a:lnTo>
                    <a:lnTo>
                      <a:pt x="304" y="305"/>
                    </a:lnTo>
                    <a:lnTo>
                      <a:pt x="307" y="303"/>
                    </a:lnTo>
                    <a:lnTo>
                      <a:pt x="311" y="303"/>
                    </a:lnTo>
                    <a:lnTo>
                      <a:pt x="317" y="303"/>
                    </a:lnTo>
                    <a:lnTo>
                      <a:pt x="317" y="305"/>
                    </a:lnTo>
                    <a:lnTo>
                      <a:pt x="325" y="302"/>
                    </a:lnTo>
                    <a:lnTo>
                      <a:pt x="330" y="302"/>
                    </a:lnTo>
                    <a:lnTo>
                      <a:pt x="338" y="302"/>
                    </a:lnTo>
                    <a:lnTo>
                      <a:pt x="340" y="303"/>
                    </a:lnTo>
                    <a:lnTo>
                      <a:pt x="344" y="309"/>
                    </a:lnTo>
                    <a:lnTo>
                      <a:pt x="346" y="313"/>
                    </a:lnTo>
                    <a:lnTo>
                      <a:pt x="348" y="315"/>
                    </a:lnTo>
                    <a:lnTo>
                      <a:pt x="351" y="319"/>
                    </a:lnTo>
                    <a:lnTo>
                      <a:pt x="355" y="319"/>
                    </a:lnTo>
                    <a:lnTo>
                      <a:pt x="361" y="319"/>
                    </a:lnTo>
                    <a:lnTo>
                      <a:pt x="363" y="319"/>
                    </a:lnTo>
                    <a:lnTo>
                      <a:pt x="367" y="319"/>
                    </a:lnTo>
                    <a:lnTo>
                      <a:pt x="369" y="317"/>
                    </a:lnTo>
                    <a:lnTo>
                      <a:pt x="376" y="317"/>
                    </a:lnTo>
                    <a:lnTo>
                      <a:pt x="384" y="317"/>
                    </a:lnTo>
                    <a:lnTo>
                      <a:pt x="396" y="313"/>
                    </a:lnTo>
                    <a:lnTo>
                      <a:pt x="403" y="311"/>
                    </a:lnTo>
                    <a:lnTo>
                      <a:pt x="409" y="311"/>
                    </a:lnTo>
                    <a:lnTo>
                      <a:pt x="411" y="313"/>
                    </a:lnTo>
                    <a:lnTo>
                      <a:pt x="413" y="315"/>
                    </a:lnTo>
                    <a:lnTo>
                      <a:pt x="415" y="317"/>
                    </a:lnTo>
                    <a:lnTo>
                      <a:pt x="423" y="321"/>
                    </a:lnTo>
                    <a:lnTo>
                      <a:pt x="426" y="323"/>
                    </a:lnTo>
                    <a:lnTo>
                      <a:pt x="428" y="323"/>
                    </a:lnTo>
                    <a:lnTo>
                      <a:pt x="430" y="325"/>
                    </a:lnTo>
                    <a:lnTo>
                      <a:pt x="434" y="325"/>
                    </a:lnTo>
                    <a:lnTo>
                      <a:pt x="436" y="325"/>
                    </a:lnTo>
                    <a:lnTo>
                      <a:pt x="438" y="323"/>
                    </a:lnTo>
                    <a:lnTo>
                      <a:pt x="440" y="323"/>
                    </a:lnTo>
                    <a:lnTo>
                      <a:pt x="442" y="325"/>
                    </a:lnTo>
                    <a:lnTo>
                      <a:pt x="442" y="327"/>
                    </a:lnTo>
                    <a:lnTo>
                      <a:pt x="442" y="328"/>
                    </a:lnTo>
                    <a:lnTo>
                      <a:pt x="444" y="327"/>
                    </a:lnTo>
                    <a:lnTo>
                      <a:pt x="446" y="328"/>
                    </a:lnTo>
                    <a:lnTo>
                      <a:pt x="447" y="330"/>
                    </a:lnTo>
                    <a:lnTo>
                      <a:pt x="449" y="330"/>
                    </a:lnTo>
                    <a:lnTo>
                      <a:pt x="451" y="330"/>
                    </a:lnTo>
                    <a:lnTo>
                      <a:pt x="453" y="330"/>
                    </a:lnTo>
                    <a:lnTo>
                      <a:pt x="455" y="330"/>
                    </a:lnTo>
                    <a:lnTo>
                      <a:pt x="457" y="332"/>
                    </a:lnTo>
                    <a:lnTo>
                      <a:pt x="459" y="330"/>
                    </a:lnTo>
                    <a:lnTo>
                      <a:pt x="461" y="330"/>
                    </a:lnTo>
                    <a:lnTo>
                      <a:pt x="461" y="328"/>
                    </a:lnTo>
                    <a:lnTo>
                      <a:pt x="463" y="328"/>
                    </a:lnTo>
                    <a:lnTo>
                      <a:pt x="463" y="330"/>
                    </a:lnTo>
                    <a:lnTo>
                      <a:pt x="465" y="330"/>
                    </a:lnTo>
                    <a:lnTo>
                      <a:pt x="467" y="332"/>
                    </a:lnTo>
                    <a:lnTo>
                      <a:pt x="469" y="332"/>
                    </a:lnTo>
                    <a:lnTo>
                      <a:pt x="470" y="334"/>
                    </a:lnTo>
                    <a:lnTo>
                      <a:pt x="472" y="334"/>
                    </a:lnTo>
                    <a:lnTo>
                      <a:pt x="474" y="334"/>
                    </a:lnTo>
                    <a:lnTo>
                      <a:pt x="476" y="332"/>
                    </a:lnTo>
                    <a:lnTo>
                      <a:pt x="478" y="332"/>
                    </a:lnTo>
                    <a:lnTo>
                      <a:pt x="480" y="332"/>
                    </a:lnTo>
                    <a:lnTo>
                      <a:pt x="480" y="334"/>
                    </a:lnTo>
                    <a:lnTo>
                      <a:pt x="482" y="336"/>
                    </a:lnTo>
                    <a:lnTo>
                      <a:pt x="484" y="338"/>
                    </a:lnTo>
                    <a:lnTo>
                      <a:pt x="486" y="340"/>
                    </a:lnTo>
                    <a:lnTo>
                      <a:pt x="488" y="340"/>
                    </a:lnTo>
                    <a:lnTo>
                      <a:pt x="490" y="342"/>
                    </a:lnTo>
                    <a:lnTo>
                      <a:pt x="492" y="342"/>
                    </a:lnTo>
                    <a:lnTo>
                      <a:pt x="494" y="342"/>
                    </a:lnTo>
                    <a:lnTo>
                      <a:pt x="494" y="344"/>
                    </a:lnTo>
                    <a:lnTo>
                      <a:pt x="494" y="346"/>
                    </a:lnTo>
                    <a:lnTo>
                      <a:pt x="494" y="348"/>
                    </a:lnTo>
                    <a:lnTo>
                      <a:pt x="495" y="350"/>
                    </a:lnTo>
                    <a:lnTo>
                      <a:pt x="495" y="351"/>
                    </a:lnTo>
                    <a:lnTo>
                      <a:pt x="497" y="351"/>
                    </a:lnTo>
                    <a:lnTo>
                      <a:pt x="499" y="351"/>
                    </a:lnTo>
                    <a:lnTo>
                      <a:pt x="501" y="353"/>
                    </a:lnTo>
                    <a:lnTo>
                      <a:pt x="503" y="351"/>
                    </a:lnTo>
                    <a:lnTo>
                      <a:pt x="505" y="351"/>
                    </a:lnTo>
                    <a:lnTo>
                      <a:pt x="507" y="350"/>
                    </a:lnTo>
                    <a:lnTo>
                      <a:pt x="509" y="350"/>
                    </a:lnTo>
                    <a:lnTo>
                      <a:pt x="511" y="350"/>
                    </a:lnTo>
                    <a:lnTo>
                      <a:pt x="511" y="348"/>
                    </a:lnTo>
                    <a:lnTo>
                      <a:pt x="513" y="346"/>
                    </a:lnTo>
                    <a:lnTo>
                      <a:pt x="513" y="344"/>
                    </a:lnTo>
                    <a:lnTo>
                      <a:pt x="511" y="344"/>
                    </a:lnTo>
                    <a:lnTo>
                      <a:pt x="509" y="342"/>
                    </a:lnTo>
                    <a:lnTo>
                      <a:pt x="507" y="340"/>
                    </a:lnTo>
                    <a:lnTo>
                      <a:pt x="507" y="338"/>
                    </a:lnTo>
                    <a:lnTo>
                      <a:pt x="505" y="336"/>
                    </a:lnTo>
                    <a:lnTo>
                      <a:pt x="503" y="336"/>
                    </a:lnTo>
                    <a:lnTo>
                      <a:pt x="501" y="334"/>
                    </a:lnTo>
                    <a:lnTo>
                      <a:pt x="499" y="332"/>
                    </a:lnTo>
                    <a:lnTo>
                      <a:pt x="495" y="332"/>
                    </a:lnTo>
                    <a:lnTo>
                      <a:pt x="494" y="332"/>
                    </a:lnTo>
                    <a:lnTo>
                      <a:pt x="494" y="330"/>
                    </a:lnTo>
                    <a:lnTo>
                      <a:pt x="492" y="328"/>
                    </a:lnTo>
                    <a:lnTo>
                      <a:pt x="490" y="328"/>
                    </a:lnTo>
                    <a:lnTo>
                      <a:pt x="488" y="327"/>
                    </a:lnTo>
                    <a:lnTo>
                      <a:pt x="488" y="325"/>
                    </a:lnTo>
                    <a:lnTo>
                      <a:pt x="486" y="323"/>
                    </a:lnTo>
                    <a:lnTo>
                      <a:pt x="486" y="319"/>
                    </a:lnTo>
                    <a:lnTo>
                      <a:pt x="486" y="315"/>
                    </a:lnTo>
                    <a:lnTo>
                      <a:pt x="484" y="313"/>
                    </a:lnTo>
                    <a:lnTo>
                      <a:pt x="484" y="311"/>
                    </a:lnTo>
                    <a:lnTo>
                      <a:pt x="484" y="307"/>
                    </a:lnTo>
                    <a:lnTo>
                      <a:pt x="482" y="305"/>
                    </a:lnTo>
                    <a:lnTo>
                      <a:pt x="484" y="303"/>
                    </a:lnTo>
                    <a:lnTo>
                      <a:pt x="484" y="302"/>
                    </a:lnTo>
                    <a:lnTo>
                      <a:pt x="484" y="300"/>
                    </a:lnTo>
                    <a:lnTo>
                      <a:pt x="484" y="298"/>
                    </a:lnTo>
                    <a:lnTo>
                      <a:pt x="482" y="296"/>
                    </a:lnTo>
                    <a:lnTo>
                      <a:pt x="482" y="294"/>
                    </a:lnTo>
                    <a:lnTo>
                      <a:pt x="482" y="292"/>
                    </a:lnTo>
                    <a:lnTo>
                      <a:pt x="482" y="290"/>
                    </a:lnTo>
                    <a:lnTo>
                      <a:pt x="484" y="288"/>
                    </a:lnTo>
                    <a:lnTo>
                      <a:pt x="482" y="288"/>
                    </a:lnTo>
                    <a:lnTo>
                      <a:pt x="480" y="286"/>
                    </a:lnTo>
                    <a:lnTo>
                      <a:pt x="480" y="284"/>
                    </a:lnTo>
                    <a:lnTo>
                      <a:pt x="478" y="282"/>
                    </a:lnTo>
                    <a:lnTo>
                      <a:pt x="476" y="280"/>
                    </a:lnTo>
                    <a:lnTo>
                      <a:pt x="476" y="279"/>
                    </a:lnTo>
                    <a:lnTo>
                      <a:pt x="476" y="275"/>
                    </a:lnTo>
                    <a:lnTo>
                      <a:pt x="476" y="273"/>
                    </a:lnTo>
                    <a:lnTo>
                      <a:pt x="478" y="273"/>
                    </a:lnTo>
                    <a:lnTo>
                      <a:pt x="478" y="271"/>
                    </a:lnTo>
                    <a:lnTo>
                      <a:pt x="480" y="269"/>
                    </a:lnTo>
                    <a:lnTo>
                      <a:pt x="482" y="269"/>
                    </a:lnTo>
                    <a:lnTo>
                      <a:pt x="484" y="269"/>
                    </a:lnTo>
                    <a:lnTo>
                      <a:pt x="486" y="267"/>
                    </a:lnTo>
                    <a:lnTo>
                      <a:pt x="488" y="269"/>
                    </a:lnTo>
                    <a:lnTo>
                      <a:pt x="490" y="269"/>
                    </a:lnTo>
                    <a:lnTo>
                      <a:pt x="492" y="269"/>
                    </a:lnTo>
                    <a:lnTo>
                      <a:pt x="492" y="271"/>
                    </a:lnTo>
                    <a:lnTo>
                      <a:pt x="492" y="273"/>
                    </a:lnTo>
                    <a:lnTo>
                      <a:pt x="492" y="275"/>
                    </a:lnTo>
                    <a:lnTo>
                      <a:pt x="494" y="275"/>
                    </a:lnTo>
                    <a:lnTo>
                      <a:pt x="494" y="277"/>
                    </a:lnTo>
                    <a:lnTo>
                      <a:pt x="495" y="277"/>
                    </a:lnTo>
                    <a:lnTo>
                      <a:pt x="497" y="275"/>
                    </a:lnTo>
                    <a:lnTo>
                      <a:pt x="499" y="275"/>
                    </a:lnTo>
                    <a:lnTo>
                      <a:pt x="501" y="273"/>
                    </a:lnTo>
                    <a:lnTo>
                      <a:pt x="501" y="271"/>
                    </a:lnTo>
                    <a:lnTo>
                      <a:pt x="503" y="271"/>
                    </a:lnTo>
                    <a:lnTo>
                      <a:pt x="503" y="269"/>
                    </a:lnTo>
                    <a:lnTo>
                      <a:pt x="505" y="267"/>
                    </a:lnTo>
                    <a:lnTo>
                      <a:pt x="505" y="269"/>
                    </a:lnTo>
                    <a:lnTo>
                      <a:pt x="505" y="271"/>
                    </a:lnTo>
                    <a:lnTo>
                      <a:pt x="509" y="271"/>
                    </a:lnTo>
                    <a:lnTo>
                      <a:pt x="511" y="271"/>
                    </a:lnTo>
                    <a:lnTo>
                      <a:pt x="513" y="271"/>
                    </a:lnTo>
                    <a:lnTo>
                      <a:pt x="515" y="271"/>
                    </a:lnTo>
                    <a:lnTo>
                      <a:pt x="517" y="271"/>
                    </a:lnTo>
                    <a:lnTo>
                      <a:pt x="518" y="271"/>
                    </a:lnTo>
                    <a:lnTo>
                      <a:pt x="520" y="273"/>
                    </a:lnTo>
                    <a:lnTo>
                      <a:pt x="522" y="273"/>
                    </a:lnTo>
                    <a:lnTo>
                      <a:pt x="524" y="271"/>
                    </a:lnTo>
                    <a:lnTo>
                      <a:pt x="526" y="273"/>
                    </a:lnTo>
                    <a:lnTo>
                      <a:pt x="528" y="273"/>
                    </a:lnTo>
                    <a:lnTo>
                      <a:pt x="538" y="275"/>
                    </a:lnTo>
                    <a:lnTo>
                      <a:pt x="540" y="267"/>
                    </a:lnTo>
                    <a:lnTo>
                      <a:pt x="543" y="254"/>
                    </a:lnTo>
                    <a:lnTo>
                      <a:pt x="545" y="246"/>
                    </a:lnTo>
                    <a:lnTo>
                      <a:pt x="547" y="244"/>
                    </a:lnTo>
                    <a:lnTo>
                      <a:pt x="553" y="238"/>
                    </a:lnTo>
                    <a:lnTo>
                      <a:pt x="553" y="234"/>
                    </a:lnTo>
                    <a:lnTo>
                      <a:pt x="555" y="229"/>
                    </a:lnTo>
                    <a:lnTo>
                      <a:pt x="555" y="227"/>
                    </a:lnTo>
                    <a:lnTo>
                      <a:pt x="557" y="225"/>
                    </a:lnTo>
                    <a:lnTo>
                      <a:pt x="561" y="217"/>
                    </a:lnTo>
                    <a:lnTo>
                      <a:pt x="565" y="207"/>
                    </a:lnTo>
                    <a:lnTo>
                      <a:pt x="565" y="204"/>
                    </a:lnTo>
                    <a:lnTo>
                      <a:pt x="565" y="200"/>
                    </a:lnTo>
                    <a:lnTo>
                      <a:pt x="565" y="194"/>
                    </a:lnTo>
                    <a:lnTo>
                      <a:pt x="565" y="190"/>
                    </a:lnTo>
                    <a:lnTo>
                      <a:pt x="566" y="183"/>
                    </a:lnTo>
                    <a:lnTo>
                      <a:pt x="568" y="179"/>
                    </a:lnTo>
                    <a:lnTo>
                      <a:pt x="568" y="177"/>
                    </a:lnTo>
                    <a:lnTo>
                      <a:pt x="568" y="175"/>
                    </a:lnTo>
                    <a:lnTo>
                      <a:pt x="568" y="173"/>
                    </a:lnTo>
                    <a:lnTo>
                      <a:pt x="568" y="171"/>
                    </a:lnTo>
                    <a:lnTo>
                      <a:pt x="566" y="163"/>
                    </a:lnTo>
                    <a:lnTo>
                      <a:pt x="566" y="161"/>
                    </a:lnTo>
                    <a:lnTo>
                      <a:pt x="566" y="158"/>
                    </a:lnTo>
                    <a:lnTo>
                      <a:pt x="568" y="152"/>
                    </a:lnTo>
                    <a:lnTo>
                      <a:pt x="568" y="144"/>
                    </a:lnTo>
                    <a:lnTo>
                      <a:pt x="568" y="138"/>
                    </a:lnTo>
                    <a:lnTo>
                      <a:pt x="570" y="129"/>
                    </a:lnTo>
                    <a:lnTo>
                      <a:pt x="570" y="125"/>
                    </a:lnTo>
                    <a:lnTo>
                      <a:pt x="570" y="121"/>
                    </a:lnTo>
                    <a:lnTo>
                      <a:pt x="572" y="117"/>
                    </a:lnTo>
                    <a:lnTo>
                      <a:pt x="578" y="113"/>
                    </a:lnTo>
                    <a:lnTo>
                      <a:pt x="584" y="102"/>
                    </a:lnTo>
                    <a:lnTo>
                      <a:pt x="588" y="94"/>
                    </a:lnTo>
                    <a:lnTo>
                      <a:pt x="589" y="94"/>
                    </a:lnTo>
                    <a:lnTo>
                      <a:pt x="589" y="85"/>
                    </a:lnTo>
                    <a:lnTo>
                      <a:pt x="589" y="73"/>
                    </a:lnTo>
                    <a:lnTo>
                      <a:pt x="589" y="71"/>
                    </a:lnTo>
                    <a:lnTo>
                      <a:pt x="589" y="67"/>
                    </a:lnTo>
                    <a:lnTo>
                      <a:pt x="589" y="62"/>
                    </a:lnTo>
                    <a:lnTo>
                      <a:pt x="586" y="60"/>
                    </a:lnTo>
                    <a:lnTo>
                      <a:pt x="582" y="56"/>
                    </a:lnTo>
                    <a:lnTo>
                      <a:pt x="576" y="52"/>
                    </a:lnTo>
                    <a:lnTo>
                      <a:pt x="574" y="52"/>
                    </a:lnTo>
                    <a:lnTo>
                      <a:pt x="572" y="48"/>
                    </a:lnTo>
                    <a:lnTo>
                      <a:pt x="572" y="46"/>
                    </a:lnTo>
                    <a:lnTo>
                      <a:pt x="572" y="44"/>
                    </a:lnTo>
                    <a:lnTo>
                      <a:pt x="572" y="42"/>
                    </a:lnTo>
                    <a:lnTo>
                      <a:pt x="572" y="39"/>
                    </a:lnTo>
                    <a:lnTo>
                      <a:pt x="570" y="37"/>
                    </a:lnTo>
                    <a:lnTo>
                      <a:pt x="568" y="33"/>
                    </a:lnTo>
                    <a:lnTo>
                      <a:pt x="566" y="29"/>
                    </a:lnTo>
                    <a:lnTo>
                      <a:pt x="565" y="27"/>
                    </a:lnTo>
                    <a:lnTo>
                      <a:pt x="561" y="27"/>
                    </a:lnTo>
                    <a:lnTo>
                      <a:pt x="559" y="27"/>
                    </a:lnTo>
                    <a:lnTo>
                      <a:pt x="555" y="25"/>
                    </a:lnTo>
                    <a:lnTo>
                      <a:pt x="553" y="25"/>
                    </a:lnTo>
                    <a:lnTo>
                      <a:pt x="549" y="21"/>
                    </a:lnTo>
                    <a:lnTo>
                      <a:pt x="551" y="27"/>
                    </a:lnTo>
                    <a:lnTo>
                      <a:pt x="555" y="27"/>
                    </a:lnTo>
                    <a:lnTo>
                      <a:pt x="557" y="31"/>
                    </a:lnTo>
                    <a:lnTo>
                      <a:pt x="557" y="33"/>
                    </a:lnTo>
                    <a:lnTo>
                      <a:pt x="557" y="35"/>
                    </a:lnTo>
                    <a:lnTo>
                      <a:pt x="555" y="39"/>
                    </a:lnTo>
                    <a:lnTo>
                      <a:pt x="555" y="42"/>
                    </a:lnTo>
                    <a:lnTo>
                      <a:pt x="557" y="46"/>
                    </a:lnTo>
                    <a:lnTo>
                      <a:pt x="557" y="48"/>
                    </a:lnTo>
                    <a:lnTo>
                      <a:pt x="555" y="50"/>
                    </a:lnTo>
                    <a:lnTo>
                      <a:pt x="551" y="54"/>
                    </a:lnTo>
                    <a:lnTo>
                      <a:pt x="549" y="54"/>
                    </a:lnTo>
                    <a:lnTo>
                      <a:pt x="545" y="54"/>
                    </a:lnTo>
                    <a:lnTo>
                      <a:pt x="543" y="56"/>
                    </a:lnTo>
                    <a:lnTo>
                      <a:pt x="541" y="58"/>
                    </a:lnTo>
                    <a:lnTo>
                      <a:pt x="541" y="60"/>
                    </a:lnTo>
                    <a:lnTo>
                      <a:pt x="538" y="62"/>
                    </a:lnTo>
                    <a:lnTo>
                      <a:pt x="536" y="64"/>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28" name="Freeform 235"/>
              <p:cNvSpPr>
                <a:spLocks/>
              </p:cNvSpPr>
              <p:nvPr/>
            </p:nvSpPr>
            <p:spPr bwMode="auto">
              <a:xfrm>
                <a:off x="2867419" y="4151590"/>
                <a:ext cx="238681" cy="272929"/>
              </a:xfrm>
              <a:custGeom>
                <a:avLst/>
                <a:gdLst>
                  <a:gd name="T0" fmla="*/ 2147483647 w 240"/>
                  <a:gd name="T1" fmla="*/ 2147483647 h 273"/>
                  <a:gd name="T2" fmla="*/ 2147483647 w 240"/>
                  <a:gd name="T3" fmla="*/ 2147483647 h 273"/>
                  <a:gd name="T4" fmla="*/ 0 w 240"/>
                  <a:gd name="T5" fmla="*/ 2147483647 h 273"/>
                  <a:gd name="T6" fmla="*/ 2147483647 w 240"/>
                  <a:gd name="T7" fmla="*/ 2147483647 h 273"/>
                  <a:gd name="T8" fmla="*/ 2147483647 w 240"/>
                  <a:gd name="T9" fmla="*/ 2147483647 h 273"/>
                  <a:gd name="T10" fmla="*/ 2147483647 w 240"/>
                  <a:gd name="T11" fmla="*/ 2147483647 h 273"/>
                  <a:gd name="T12" fmla="*/ 2147483647 w 240"/>
                  <a:gd name="T13" fmla="*/ 2147483647 h 273"/>
                  <a:gd name="T14" fmla="*/ 2147483647 w 240"/>
                  <a:gd name="T15" fmla="*/ 2147483647 h 273"/>
                  <a:gd name="T16" fmla="*/ 2147483647 w 240"/>
                  <a:gd name="T17" fmla="*/ 2147483647 h 273"/>
                  <a:gd name="T18" fmla="*/ 2147483647 w 240"/>
                  <a:gd name="T19" fmla="*/ 2147483647 h 273"/>
                  <a:gd name="T20" fmla="*/ 2147483647 w 240"/>
                  <a:gd name="T21" fmla="*/ 2147483647 h 273"/>
                  <a:gd name="T22" fmla="*/ 2147483647 w 240"/>
                  <a:gd name="T23" fmla="*/ 2147483647 h 273"/>
                  <a:gd name="T24" fmla="*/ 2147483647 w 240"/>
                  <a:gd name="T25" fmla="*/ 2147483647 h 273"/>
                  <a:gd name="T26" fmla="*/ 2147483647 w 240"/>
                  <a:gd name="T27" fmla="*/ 2147483647 h 273"/>
                  <a:gd name="T28" fmla="*/ 2147483647 w 240"/>
                  <a:gd name="T29" fmla="*/ 2147483647 h 273"/>
                  <a:gd name="T30" fmla="*/ 2147483647 w 240"/>
                  <a:gd name="T31" fmla="*/ 2147483647 h 273"/>
                  <a:gd name="T32" fmla="*/ 2147483647 w 240"/>
                  <a:gd name="T33" fmla="*/ 2147483647 h 273"/>
                  <a:gd name="T34" fmla="*/ 2147483647 w 240"/>
                  <a:gd name="T35" fmla="*/ 2147483647 h 273"/>
                  <a:gd name="T36" fmla="*/ 2147483647 w 240"/>
                  <a:gd name="T37" fmla="*/ 2147483647 h 273"/>
                  <a:gd name="T38" fmla="*/ 2147483647 w 240"/>
                  <a:gd name="T39" fmla="*/ 2147483647 h 273"/>
                  <a:gd name="T40" fmla="*/ 2147483647 w 240"/>
                  <a:gd name="T41" fmla="*/ 2147483647 h 273"/>
                  <a:gd name="T42" fmla="*/ 2147483647 w 240"/>
                  <a:gd name="T43" fmla="*/ 2147483647 h 273"/>
                  <a:gd name="T44" fmla="*/ 2147483647 w 240"/>
                  <a:gd name="T45" fmla="*/ 2147483647 h 273"/>
                  <a:gd name="T46" fmla="*/ 2147483647 w 240"/>
                  <a:gd name="T47" fmla="*/ 2147483647 h 273"/>
                  <a:gd name="T48" fmla="*/ 2147483647 w 240"/>
                  <a:gd name="T49" fmla="*/ 2147483647 h 273"/>
                  <a:gd name="T50" fmla="*/ 2147483647 w 240"/>
                  <a:gd name="T51" fmla="*/ 2147483647 h 273"/>
                  <a:gd name="T52" fmla="*/ 2147483647 w 240"/>
                  <a:gd name="T53" fmla="*/ 2147483647 h 273"/>
                  <a:gd name="T54" fmla="*/ 2147483647 w 240"/>
                  <a:gd name="T55" fmla="*/ 2147483647 h 273"/>
                  <a:gd name="T56" fmla="*/ 2147483647 w 240"/>
                  <a:gd name="T57" fmla="*/ 2147483647 h 273"/>
                  <a:gd name="T58" fmla="*/ 2147483647 w 240"/>
                  <a:gd name="T59" fmla="*/ 2147483647 h 273"/>
                  <a:gd name="T60" fmla="*/ 2147483647 w 240"/>
                  <a:gd name="T61" fmla="*/ 2147483647 h 273"/>
                  <a:gd name="T62" fmla="*/ 2147483647 w 240"/>
                  <a:gd name="T63" fmla="*/ 2147483647 h 273"/>
                  <a:gd name="T64" fmla="*/ 2147483647 w 240"/>
                  <a:gd name="T65" fmla="*/ 2147483647 h 273"/>
                  <a:gd name="T66" fmla="*/ 2147483647 w 240"/>
                  <a:gd name="T67" fmla="*/ 2147483647 h 273"/>
                  <a:gd name="T68" fmla="*/ 2147483647 w 240"/>
                  <a:gd name="T69" fmla="*/ 2147483647 h 273"/>
                  <a:gd name="T70" fmla="*/ 2147483647 w 240"/>
                  <a:gd name="T71" fmla="*/ 2147483647 h 273"/>
                  <a:gd name="T72" fmla="*/ 2147483647 w 240"/>
                  <a:gd name="T73" fmla="*/ 2147483647 h 273"/>
                  <a:gd name="T74" fmla="*/ 2147483647 w 240"/>
                  <a:gd name="T75" fmla="*/ 2147483647 h 273"/>
                  <a:gd name="T76" fmla="*/ 2147483647 w 240"/>
                  <a:gd name="T77" fmla="*/ 2147483647 h 273"/>
                  <a:gd name="T78" fmla="*/ 2147483647 w 240"/>
                  <a:gd name="T79" fmla="*/ 2147483647 h 273"/>
                  <a:gd name="T80" fmla="*/ 2147483647 w 240"/>
                  <a:gd name="T81" fmla="*/ 2147483647 h 273"/>
                  <a:gd name="T82" fmla="*/ 2147483647 w 240"/>
                  <a:gd name="T83" fmla="*/ 2147483647 h 273"/>
                  <a:gd name="T84" fmla="*/ 2147483647 w 240"/>
                  <a:gd name="T85" fmla="*/ 2147483647 h 273"/>
                  <a:gd name="T86" fmla="*/ 2147483647 w 240"/>
                  <a:gd name="T87" fmla="*/ 2147483647 h 273"/>
                  <a:gd name="T88" fmla="*/ 2147483647 w 240"/>
                  <a:gd name="T89" fmla="*/ 2147483647 h 273"/>
                  <a:gd name="T90" fmla="*/ 2147483647 w 240"/>
                  <a:gd name="T91" fmla="*/ 2147483647 h 273"/>
                  <a:gd name="T92" fmla="*/ 2147483647 w 240"/>
                  <a:gd name="T93" fmla="*/ 2147483647 h 273"/>
                  <a:gd name="T94" fmla="*/ 2147483647 w 240"/>
                  <a:gd name="T95" fmla="*/ 2147483647 h 273"/>
                  <a:gd name="T96" fmla="*/ 2147483647 w 240"/>
                  <a:gd name="T97" fmla="*/ 2147483647 h 273"/>
                  <a:gd name="T98" fmla="*/ 2147483647 w 240"/>
                  <a:gd name="T99" fmla="*/ 2147483647 h 273"/>
                  <a:gd name="T100" fmla="*/ 2147483647 w 240"/>
                  <a:gd name="T101" fmla="*/ 2147483647 h 273"/>
                  <a:gd name="T102" fmla="*/ 2147483647 w 240"/>
                  <a:gd name="T103" fmla="*/ 2147483647 h 273"/>
                  <a:gd name="T104" fmla="*/ 2147483647 w 240"/>
                  <a:gd name="T105" fmla="*/ 2147483647 h 273"/>
                  <a:gd name="T106" fmla="*/ 2147483647 w 240"/>
                  <a:gd name="T107" fmla="*/ 2147483647 h 273"/>
                  <a:gd name="T108" fmla="*/ 2147483647 w 240"/>
                  <a:gd name="T109" fmla="*/ 2147483647 h 273"/>
                  <a:gd name="T110" fmla="*/ 2147483647 w 240"/>
                  <a:gd name="T111" fmla="*/ 2147483647 h 2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273"/>
                  <a:gd name="T170" fmla="*/ 240 w 240"/>
                  <a:gd name="T171" fmla="*/ 273 h 2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273">
                    <a:moveTo>
                      <a:pt x="15" y="182"/>
                    </a:moveTo>
                    <a:lnTo>
                      <a:pt x="15" y="180"/>
                    </a:lnTo>
                    <a:lnTo>
                      <a:pt x="15" y="177"/>
                    </a:lnTo>
                    <a:lnTo>
                      <a:pt x="13" y="175"/>
                    </a:lnTo>
                    <a:lnTo>
                      <a:pt x="10" y="175"/>
                    </a:lnTo>
                    <a:lnTo>
                      <a:pt x="8" y="173"/>
                    </a:lnTo>
                    <a:lnTo>
                      <a:pt x="6" y="171"/>
                    </a:lnTo>
                    <a:lnTo>
                      <a:pt x="4" y="167"/>
                    </a:lnTo>
                    <a:lnTo>
                      <a:pt x="2" y="165"/>
                    </a:lnTo>
                    <a:lnTo>
                      <a:pt x="2" y="161"/>
                    </a:lnTo>
                    <a:lnTo>
                      <a:pt x="2" y="159"/>
                    </a:lnTo>
                    <a:lnTo>
                      <a:pt x="0" y="155"/>
                    </a:lnTo>
                    <a:lnTo>
                      <a:pt x="0" y="154"/>
                    </a:lnTo>
                    <a:lnTo>
                      <a:pt x="0" y="150"/>
                    </a:lnTo>
                    <a:lnTo>
                      <a:pt x="0" y="146"/>
                    </a:lnTo>
                    <a:lnTo>
                      <a:pt x="2" y="140"/>
                    </a:lnTo>
                    <a:lnTo>
                      <a:pt x="4" y="138"/>
                    </a:lnTo>
                    <a:lnTo>
                      <a:pt x="2" y="136"/>
                    </a:lnTo>
                    <a:lnTo>
                      <a:pt x="4" y="134"/>
                    </a:lnTo>
                    <a:lnTo>
                      <a:pt x="6" y="132"/>
                    </a:lnTo>
                    <a:lnTo>
                      <a:pt x="8" y="132"/>
                    </a:lnTo>
                    <a:lnTo>
                      <a:pt x="10" y="131"/>
                    </a:lnTo>
                    <a:lnTo>
                      <a:pt x="10" y="127"/>
                    </a:lnTo>
                    <a:lnTo>
                      <a:pt x="10" y="123"/>
                    </a:lnTo>
                    <a:lnTo>
                      <a:pt x="12" y="121"/>
                    </a:lnTo>
                    <a:lnTo>
                      <a:pt x="12" y="119"/>
                    </a:lnTo>
                    <a:lnTo>
                      <a:pt x="15" y="119"/>
                    </a:lnTo>
                    <a:lnTo>
                      <a:pt x="17" y="121"/>
                    </a:lnTo>
                    <a:lnTo>
                      <a:pt x="19" y="121"/>
                    </a:lnTo>
                    <a:lnTo>
                      <a:pt x="19" y="123"/>
                    </a:lnTo>
                    <a:lnTo>
                      <a:pt x="21" y="125"/>
                    </a:lnTo>
                    <a:lnTo>
                      <a:pt x="23" y="125"/>
                    </a:lnTo>
                    <a:lnTo>
                      <a:pt x="29" y="125"/>
                    </a:lnTo>
                    <a:lnTo>
                      <a:pt x="33" y="125"/>
                    </a:lnTo>
                    <a:lnTo>
                      <a:pt x="38" y="123"/>
                    </a:lnTo>
                    <a:lnTo>
                      <a:pt x="40" y="123"/>
                    </a:lnTo>
                    <a:lnTo>
                      <a:pt x="42" y="121"/>
                    </a:lnTo>
                    <a:lnTo>
                      <a:pt x="42" y="117"/>
                    </a:lnTo>
                    <a:lnTo>
                      <a:pt x="42" y="115"/>
                    </a:lnTo>
                    <a:lnTo>
                      <a:pt x="44" y="111"/>
                    </a:lnTo>
                    <a:lnTo>
                      <a:pt x="44" y="109"/>
                    </a:lnTo>
                    <a:lnTo>
                      <a:pt x="46" y="107"/>
                    </a:lnTo>
                    <a:lnTo>
                      <a:pt x="48" y="109"/>
                    </a:lnTo>
                    <a:lnTo>
                      <a:pt x="50" y="111"/>
                    </a:lnTo>
                    <a:lnTo>
                      <a:pt x="54" y="111"/>
                    </a:lnTo>
                    <a:lnTo>
                      <a:pt x="58" y="111"/>
                    </a:lnTo>
                    <a:lnTo>
                      <a:pt x="60" y="113"/>
                    </a:lnTo>
                    <a:lnTo>
                      <a:pt x="61" y="115"/>
                    </a:lnTo>
                    <a:lnTo>
                      <a:pt x="61" y="119"/>
                    </a:lnTo>
                    <a:lnTo>
                      <a:pt x="65" y="119"/>
                    </a:lnTo>
                    <a:lnTo>
                      <a:pt x="67" y="119"/>
                    </a:lnTo>
                    <a:lnTo>
                      <a:pt x="69" y="121"/>
                    </a:lnTo>
                    <a:lnTo>
                      <a:pt x="71" y="121"/>
                    </a:lnTo>
                    <a:lnTo>
                      <a:pt x="71" y="119"/>
                    </a:lnTo>
                    <a:lnTo>
                      <a:pt x="75" y="117"/>
                    </a:lnTo>
                    <a:lnTo>
                      <a:pt x="77" y="115"/>
                    </a:lnTo>
                    <a:lnTo>
                      <a:pt x="77" y="111"/>
                    </a:lnTo>
                    <a:lnTo>
                      <a:pt x="77" y="107"/>
                    </a:lnTo>
                    <a:lnTo>
                      <a:pt x="77" y="104"/>
                    </a:lnTo>
                    <a:lnTo>
                      <a:pt x="77" y="100"/>
                    </a:lnTo>
                    <a:lnTo>
                      <a:pt x="77" y="98"/>
                    </a:lnTo>
                    <a:lnTo>
                      <a:pt x="79" y="96"/>
                    </a:lnTo>
                    <a:lnTo>
                      <a:pt x="81" y="94"/>
                    </a:lnTo>
                    <a:lnTo>
                      <a:pt x="83" y="90"/>
                    </a:lnTo>
                    <a:lnTo>
                      <a:pt x="84" y="88"/>
                    </a:lnTo>
                    <a:lnTo>
                      <a:pt x="84" y="86"/>
                    </a:lnTo>
                    <a:lnTo>
                      <a:pt x="86" y="83"/>
                    </a:lnTo>
                    <a:lnTo>
                      <a:pt x="86" y="79"/>
                    </a:lnTo>
                    <a:lnTo>
                      <a:pt x="86" y="75"/>
                    </a:lnTo>
                    <a:lnTo>
                      <a:pt x="88" y="71"/>
                    </a:lnTo>
                    <a:lnTo>
                      <a:pt x="90" y="73"/>
                    </a:lnTo>
                    <a:lnTo>
                      <a:pt x="92" y="71"/>
                    </a:lnTo>
                    <a:lnTo>
                      <a:pt x="96" y="71"/>
                    </a:lnTo>
                    <a:lnTo>
                      <a:pt x="100" y="71"/>
                    </a:lnTo>
                    <a:lnTo>
                      <a:pt x="100" y="73"/>
                    </a:lnTo>
                    <a:lnTo>
                      <a:pt x="100" y="75"/>
                    </a:lnTo>
                    <a:lnTo>
                      <a:pt x="102" y="75"/>
                    </a:lnTo>
                    <a:lnTo>
                      <a:pt x="104" y="75"/>
                    </a:lnTo>
                    <a:lnTo>
                      <a:pt x="106" y="77"/>
                    </a:lnTo>
                    <a:lnTo>
                      <a:pt x="109" y="79"/>
                    </a:lnTo>
                    <a:lnTo>
                      <a:pt x="111" y="81"/>
                    </a:lnTo>
                    <a:lnTo>
                      <a:pt x="115" y="79"/>
                    </a:lnTo>
                    <a:lnTo>
                      <a:pt x="119" y="77"/>
                    </a:lnTo>
                    <a:lnTo>
                      <a:pt x="125" y="73"/>
                    </a:lnTo>
                    <a:lnTo>
                      <a:pt x="125" y="71"/>
                    </a:lnTo>
                    <a:lnTo>
                      <a:pt x="127" y="71"/>
                    </a:lnTo>
                    <a:lnTo>
                      <a:pt x="131" y="69"/>
                    </a:lnTo>
                    <a:lnTo>
                      <a:pt x="132" y="67"/>
                    </a:lnTo>
                    <a:lnTo>
                      <a:pt x="136" y="65"/>
                    </a:lnTo>
                    <a:lnTo>
                      <a:pt x="138" y="63"/>
                    </a:lnTo>
                    <a:lnTo>
                      <a:pt x="138" y="61"/>
                    </a:lnTo>
                    <a:lnTo>
                      <a:pt x="138" y="60"/>
                    </a:lnTo>
                    <a:lnTo>
                      <a:pt x="138" y="58"/>
                    </a:lnTo>
                    <a:lnTo>
                      <a:pt x="136" y="58"/>
                    </a:lnTo>
                    <a:lnTo>
                      <a:pt x="134" y="58"/>
                    </a:lnTo>
                    <a:lnTo>
                      <a:pt x="132" y="58"/>
                    </a:lnTo>
                    <a:lnTo>
                      <a:pt x="129" y="58"/>
                    </a:lnTo>
                    <a:lnTo>
                      <a:pt x="127" y="58"/>
                    </a:lnTo>
                    <a:lnTo>
                      <a:pt x="125" y="56"/>
                    </a:lnTo>
                    <a:lnTo>
                      <a:pt x="125" y="54"/>
                    </a:lnTo>
                    <a:lnTo>
                      <a:pt x="125" y="52"/>
                    </a:lnTo>
                    <a:lnTo>
                      <a:pt x="125" y="48"/>
                    </a:lnTo>
                    <a:lnTo>
                      <a:pt x="125" y="44"/>
                    </a:lnTo>
                    <a:lnTo>
                      <a:pt x="123" y="42"/>
                    </a:lnTo>
                    <a:lnTo>
                      <a:pt x="123" y="38"/>
                    </a:lnTo>
                    <a:lnTo>
                      <a:pt x="123" y="36"/>
                    </a:lnTo>
                    <a:lnTo>
                      <a:pt x="123" y="33"/>
                    </a:lnTo>
                    <a:lnTo>
                      <a:pt x="123" y="31"/>
                    </a:lnTo>
                    <a:lnTo>
                      <a:pt x="125" y="27"/>
                    </a:lnTo>
                    <a:lnTo>
                      <a:pt x="127" y="21"/>
                    </a:lnTo>
                    <a:lnTo>
                      <a:pt x="129" y="17"/>
                    </a:lnTo>
                    <a:lnTo>
                      <a:pt x="129" y="15"/>
                    </a:lnTo>
                    <a:lnTo>
                      <a:pt x="131" y="15"/>
                    </a:lnTo>
                    <a:lnTo>
                      <a:pt x="132" y="13"/>
                    </a:lnTo>
                    <a:lnTo>
                      <a:pt x="134" y="13"/>
                    </a:lnTo>
                    <a:lnTo>
                      <a:pt x="136" y="15"/>
                    </a:lnTo>
                    <a:lnTo>
                      <a:pt x="140" y="17"/>
                    </a:lnTo>
                    <a:lnTo>
                      <a:pt x="144" y="19"/>
                    </a:lnTo>
                    <a:lnTo>
                      <a:pt x="148" y="23"/>
                    </a:lnTo>
                    <a:lnTo>
                      <a:pt x="152" y="27"/>
                    </a:lnTo>
                    <a:lnTo>
                      <a:pt x="159" y="31"/>
                    </a:lnTo>
                    <a:lnTo>
                      <a:pt x="165" y="33"/>
                    </a:lnTo>
                    <a:lnTo>
                      <a:pt x="169" y="35"/>
                    </a:lnTo>
                    <a:lnTo>
                      <a:pt x="171" y="33"/>
                    </a:lnTo>
                    <a:lnTo>
                      <a:pt x="173" y="33"/>
                    </a:lnTo>
                    <a:lnTo>
                      <a:pt x="175" y="33"/>
                    </a:lnTo>
                    <a:lnTo>
                      <a:pt x="177" y="35"/>
                    </a:lnTo>
                    <a:lnTo>
                      <a:pt x="180" y="36"/>
                    </a:lnTo>
                    <a:lnTo>
                      <a:pt x="184" y="38"/>
                    </a:lnTo>
                    <a:lnTo>
                      <a:pt x="184" y="36"/>
                    </a:lnTo>
                    <a:lnTo>
                      <a:pt x="186" y="35"/>
                    </a:lnTo>
                    <a:lnTo>
                      <a:pt x="186" y="33"/>
                    </a:lnTo>
                    <a:lnTo>
                      <a:pt x="186" y="27"/>
                    </a:lnTo>
                    <a:lnTo>
                      <a:pt x="186" y="25"/>
                    </a:lnTo>
                    <a:lnTo>
                      <a:pt x="186" y="19"/>
                    </a:lnTo>
                    <a:lnTo>
                      <a:pt x="188" y="15"/>
                    </a:lnTo>
                    <a:lnTo>
                      <a:pt x="192" y="12"/>
                    </a:lnTo>
                    <a:lnTo>
                      <a:pt x="196" y="6"/>
                    </a:lnTo>
                    <a:lnTo>
                      <a:pt x="200" y="4"/>
                    </a:lnTo>
                    <a:lnTo>
                      <a:pt x="203" y="2"/>
                    </a:lnTo>
                    <a:lnTo>
                      <a:pt x="203" y="0"/>
                    </a:lnTo>
                    <a:lnTo>
                      <a:pt x="207" y="0"/>
                    </a:lnTo>
                    <a:lnTo>
                      <a:pt x="209" y="0"/>
                    </a:lnTo>
                    <a:lnTo>
                      <a:pt x="211" y="0"/>
                    </a:lnTo>
                    <a:lnTo>
                      <a:pt x="215" y="2"/>
                    </a:lnTo>
                    <a:lnTo>
                      <a:pt x="217" y="6"/>
                    </a:lnTo>
                    <a:lnTo>
                      <a:pt x="217" y="4"/>
                    </a:lnTo>
                    <a:lnTo>
                      <a:pt x="217" y="10"/>
                    </a:lnTo>
                    <a:lnTo>
                      <a:pt x="217" y="12"/>
                    </a:lnTo>
                    <a:lnTo>
                      <a:pt x="217" y="13"/>
                    </a:lnTo>
                    <a:lnTo>
                      <a:pt x="219" y="19"/>
                    </a:lnTo>
                    <a:lnTo>
                      <a:pt x="221" y="21"/>
                    </a:lnTo>
                    <a:lnTo>
                      <a:pt x="223" y="25"/>
                    </a:lnTo>
                    <a:lnTo>
                      <a:pt x="225" y="29"/>
                    </a:lnTo>
                    <a:lnTo>
                      <a:pt x="225" y="31"/>
                    </a:lnTo>
                    <a:lnTo>
                      <a:pt x="225" y="33"/>
                    </a:lnTo>
                    <a:lnTo>
                      <a:pt x="226" y="36"/>
                    </a:lnTo>
                    <a:lnTo>
                      <a:pt x="230" y="40"/>
                    </a:lnTo>
                    <a:lnTo>
                      <a:pt x="230" y="42"/>
                    </a:lnTo>
                    <a:lnTo>
                      <a:pt x="234" y="48"/>
                    </a:lnTo>
                    <a:lnTo>
                      <a:pt x="236" y="56"/>
                    </a:lnTo>
                    <a:lnTo>
                      <a:pt x="240" y="63"/>
                    </a:lnTo>
                    <a:lnTo>
                      <a:pt x="240" y="69"/>
                    </a:lnTo>
                    <a:lnTo>
                      <a:pt x="238" y="73"/>
                    </a:lnTo>
                    <a:lnTo>
                      <a:pt x="236" y="77"/>
                    </a:lnTo>
                    <a:lnTo>
                      <a:pt x="234" y="77"/>
                    </a:lnTo>
                    <a:lnTo>
                      <a:pt x="232" y="79"/>
                    </a:lnTo>
                    <a:lnTo>
                      <a:pt x="228" y="79"/>
                    </a:lnTo>
                    <a:lnTo>
                      <a:pt x="226" y="79"/>
                    </a:lnTo>
                    <a:lnTo>
                      <a:pt x="225" y="81"/>
                    </a:lnTo>
                    <a:lnTo>
                      <a:pt x="223" y="84"/>
                    </a:lnTo>
                    <a:lnTo>
                      <a:pt x="221" y="86"/>
                    </a:lnTo>
                    <a:lnTo>
                      <a:pt x="219" y="88"/>
                    </a:lnTo>
                    <a:lnTo>
                      <a:pt x="217" y="88"/>
                    </a:lnTo>
                    <a:lnTo>
                      <a:pt x="215" y="90"/>
                    </a:lnTo>
                    <a:lnTo>
                      <a:pt x="213" y="88"/>
                    </a:lnTo>
                    <a:lnTo>
                      <a:pt x="209" y="86"/>
                    </a:lnTo>
                    <a:lnTo>
                      <a:pt x="207" y="84"/>
                    </a:lnTo>
                    <a:lnTo>
                      <a:pt x="205" y="83"/>
                    </a:lnTo>
                    <a:lnTo>
                      <a:pt x="203" y="81"/>
                    </a:lnTo>
                    <a:lnTo>
                      <a:pt x="200" y="81"/>
                    </a:lnTo>
                    <a:lnTo>
                      <a:pt x="198" y="81"/>
                    </a:lnTo>
                    <a:lnTo>
                      <a:pt x="196" y="83"/>
                    </a:lnTo>
                    <a:lnTo>
                      <a:pt x="194" y="84"/>
                    </a:lnTo>
                    <a:lnTo>
                      <a:pt x="194" y="90"/>
                    </a:lnTo>
                    <a:lnTo>
                      <a:pt x="192" y="94"/>
                    </a:lnTo>
                    <a:lnTo>
                      <a:pt x="190" y="102"/>
                    </a:lnTo>
                    <a:lnTo>
                      <a:pt x="186" y="109"/>
                    </a:lnTo>
                    <a:lnTo>
                      <a:pt x="184" y="115"/>
                    </a:lnTo>
                    <a:lnTo>
                      <a:pt x="184" y="117"/>
                    </a:lnTo>
                    <a:lnTo>
                      <a:pt x="182" y="119"/>
                    </a:lnTo>
                    <a:lnTo>
                      <a:pt x="180" y="123"/>
                    </a:lnTo>
                    <a:lnTo>
                      <a:pt x="177" y="129"/>
                    </a:lnTo>
                    <a:lnTo>
                      <a:pt x="173" y="131"/>
                    </a:lnTo>
                    <a:lnTo>
                      <a:pt x="173" y="132"/>
                    </a:lnTo>
                    <a:lnTo>
                      <a:pt x="171" y="134"/>
                    </a:lnTo>
                    <a:lnTo>
                      <a:pt x="171" y="138"/>
                    </a:lnTo>
                    <a:lnTo>
                      <a:pt x="167" y="142"/>
                    </a:lnTo>
                    <a:lnTo>
                      <a:pt x="165" y="146"/>
                    </a:lnTo>
                    <a:lnTo>
                      <a:pt x="165" y="150"/>
                    </a:lnTo>
                    <a:lnTo>
                      <a:pt x="167" y="155"/>
                    </a:lnTo>
                    <a:lnTo>
                      <a:pt x="167" y="161"/>
                    </a:lnTo>
                    <a:lnTo>
                      <a:pt x="169" y="161"/>
                    </a:lnTo>
                    <a:lnTo>
                      <a:pt x="163" y="165"/>
                    </a:lnTo>
                    <a:lnTo>
                      <a:pt x="161" y="167"/>
                    </a:lnTo>
                    <a:lnTo>
                      <a:pt x="155" y="169"/>
                    </a:lnTo>
                    <a:lnTo>
                      <a:pt x="152" y="171"/>
                    </a:lnTo>
                    <a:lnTo>
                      <a:pt x="148" y="173"/>
                    </a:lnTo>
                    <a:lnTo>
                      <a:pt x="142" y="177"/>
                    </a:lnTo>
                    <a:lnTo>
                      <a:pt x="140" y="177"/>
                    </a:lnTo>
                    <a:lnTo>
                      <a:pt x="136" y="179"/>
                    </a:lnTo>
                    <a:lnTo>
                      <a:pt x="132" y="180"/>
                    </a:lnTo>
                    <a:lnTo>
                      <a:pt x="127" y="180"/>
                    </a:lnTo>
                    <a:lnTo>
                      <a:pt x="125" y="182"/>
                    </a:lnTo>
                    <a:lnTo>
                      <a:pt x="119" y="184"/>
                    </a:lnTo>
                    <a:lnTo>
                      <a:pt x="119" y="188"/>
                    </a:lnTo>
                    <a:lnTo>
                      <a:pt x="119" y="192"/>
                    </a:lnTo>
                    <a:lnTo>
                      <a:pt x="119" y="194"/>
                    </a:lnTo>
                    <a:lnTo>
                      <a:pt x="119" y="196"/>
                    </a:lnTo>
                    <a:lnTo>
                      <a:pt x="119" y="200"/>
                    </a:lnTo>
                    <a:lnTo>
                      <a:pt x="119" y="205"/>
                    </a:lnTo>
                    <a:lnTo>
                      <a:pt x="119" y="211"/>
                    </a:lnTo>
                    <a:lnTo>
                      <a:pt x="119" y="217"/>
                    </a:lnTo>
                    <a:lnTo>
                      <a:pt x="115" y="221"/>
                    </a:lnTo>
                    <a:lnTo>
                      <a:pt x="113" y="225"/>
                    </a:lnTo>
                    <a:lnTo>
                      <a:pt x="109" y="227"/>
                    </a:lnTo>
                    <a:lnTo>
                      <a:pt x="109" y="228"/>
                    </a:lnTo>
                    <a:lnTo>
                      <a:pt x="109" y="232"/>
                    </a:lnTo>
                    <a:lnTo>
                      <a:pt x="107" y="236"/>
                    </a:lnTo>
                    <a:lnTo>
                      <a:pt x="109" y="242"/>
                    </a:lnTo>
                    <a:lnTo>
                      <a:pt x="111" y="246"/>
                    </a:lnTo>
                    <a:lnTo>
                      <a:pt x="113" y="248"/>
                    </a:lnTo>
                    <a:lnTo>
                      <a:pt x="115" y="250"/>
                    </a:lnTo>
                    <a:lnTo>
                      <a:pt x="111" y="251"/>
                    </a:lnTo>
                    <a:lnTo>
                      <a:pt x="106" y="251"/>
                    </a:lnTo>
                    <a:lnTo>
                      <a:pt x="102" y="250"/>
                    </a:lnTo>
                    <a:lnTo>
                      <a:pt x="98" y="251"/>
                    </a:lnTo>
                    <a:lnTo>
                      <a:pt x="94" y="257"/>
                    </a:lnTo>
                    <a:lnTo>
                      <a:pt x="92" y="261"/>
                    </a:lnTo>
                    <a:lnTo>
                      <a:pt x="88" y="265"/>
                    </a:lnTo>
                    <a:lnTo>
                      <a:pt x="86" y="269"/>
                    </a:lnTo>
                    <a:lnTo>
                      <a:pt x="84" y="273"/>
                    </a:lnTo>
                    <a:lnTo>
                      <a:pt x="81" y="271"/>
                    </a:lnTo>
                    <a:lnTo>
                      <a:pt x="77" y="267"/>
                    </a:lnTo>
                    <a:lnTo>
                      <a:pt x="71" y="263"/>
                    </a:lnTo>
                    <a:lnTo>
                      <a:pt x="67" y="259"/>
                    </a:lnTo>
                    <a:lnTo>
                      <a:pt x="67" y="257"/>
                    </a:lnTo>
                    <a:lnTo>
                      <a:pt x="67" y="255"/>
                    </a:lnTo>
                    <a:lnTo>
                      <a:pt x="67" y="253"/>
                    </a:lnTo>
                    <a:lnTo>
                      <a:pt x="67" y="250"/>
                    </a:lnTo>
                    <a:lnTo>
                      <a:pt x="67" y="248"/>
                    </a:lnTo>
                    <a:lnTo>
                      <a:pt x="63" y="244"/>
                    </a:lnTo>
                    <a:lnTo>
                      <a:pt x="61" y="242"/>
                    </a:lnTo>
                    <a:lnTo>
                      <a:pt x="60" y="238"/>
                    </a:lnTo>
                    <a:lnTo>
                      <a:pt x="56" y="238"/>
                    </a:lnTo>
                    <a:lnTo>
                      <a:pt x="54" y="238"/>
                    </a:lnTo>
                    <a:lnTo>
                      <a:pt x="52" y="236"/>
                    </a:lnTo>
                    <a:lnTo>
                      <a:pt x="48" y="236"/>
                    </a:lnTo>
                    <a:lnTo>
                      <a:pt x="44" y="232"/>
                    </a:lnTo>
                    <a:lnTo>
                      <a:pt x="40" y="232"/>
                    </a:lnTo>
                    <a:lnTo>
                      <a:pt x="38" y="230"/>
                    </a:lnTo>
                    <a:lnTo>
                      <a:pt x="36" y="227"/>
                    </a:lnTo>
                    <a:lnTo>
                      <a:pt x="38" y="225"/>
                    </a:lnTo>
                    <a:lnTo>
                      <a:pt x="38" y="223"/>
                    </a:lnTo>
                    <a:lnTo>
                      <a:pt x="36" y="223"/>
                    </a:lnTo>
                    <a:lnTo>
                      <a:pt x="35" y="221"/>
                    </a:lnTo>
                    <a:lnTo>
                      <a:pt x="33" y="219"/>
                    </a:lnTo>
                    <a:lnTo>
                      <a:pt x="31" y="219"/>
                    </a:lnTo>
                    <a:lnTo>
                      <a:pt x="27" y="217"/>
                    </a:lnTo>
                    <a:lnTo>
                      <a:pt x="23" y="215"/>
                    </a:lnTo>
                    <a:lnTo>
                      <a:pt x="23" y="213"/>
                    </a:lnTo>
                    <a:lnTo>
                      <a:pt x="23" y="211"/>
                    </a:lnTo>
                    <a:lnTo>
                      <a:pt x="21" y="211"/>
                    </a:lnTo>
                    <a:lnTo>
                      <a:pt x="19" y="209"/>
                    </a:lnTo>
                    <a:lnTo>
                      <a:pt x="19" y="205"/>
                    </a:lnTo>
                    <a:lnTo>
                      <a:pt x="17" y="203"/>
                    </a:lnTo>
                    <a:lnTo>
                      <a:pt x="17" y="202"/>
                    </a:lnTo>
                    <a:lnTo>
                      <a:pt x="17" y="198"/>
                    </a:lnTo>
                    <a:lnTo>
                      <a:pt x="17" y="196"/>
                    </a:lnTo>
                    <a:lnTo>
                      <a:pt x="13" y="192"/>
                    </a:lnTo>
                    <a:lnTo>
                      <a:pt x="13" y="188"/>
                    </a:lnTo>
                    <a:lnTo>
                      <a:pt x="13" y="186"/>
                    </a:lnTo>
                    <a:lnTo>
                      <a:pt x="13" y="184"/>
                    </a:lnTo>
                    <a:lnTo>
                      <a:pt x="15" y="18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29" name="Freeform 236"/>
              <p:cNvSpPr>
                <a:spLocks/>
              </p:cNvSpPr>
              <p:nvPr/>
            </p:nvSpPr>
            <p:spPr bwMode="auto">
              <a:xfrm>
                <a:off x="1900490" y="3253025"/>
                <a:ext cx="686207" cy="790793"/>
              </a:xfrm>
              <a:custGeom>
                <a:avLst/>
                <a:gdLst>
                  <a:gd name="T0" fmla="*/ 2147483647 w 691"/>
                  <a:gd name="T1" fmla="*/ 2147483647 h 789"/>
                  <a:gd name="T2" fmla="*/ 2147483647 w 691"/>
                  <a:gd name="T3" fmla="*/ 2147483647 h 789"/>
                  <a:gd name="T4" fmla="*/ 2147483647 w 691"/>
                  <a:gd name="T5" fmla="*/ 2147483647 h 789"/>
                  <a:gd name="T6" fmla="*/ 2147483647 w 691"/>
                  <a:gd name="T7" fmla="*/ 2147483647 h 789"/>
                  <a:gd name="T8" fmla="*/ 2147483647 w 691"/>
                  <a:gd name="T9" fmla="*/ 2147483647 h 789"/>
                  <a:gd name="T10" fmla="*/ 2147483647 w 691"/>
                  <a:gd name="T11" fmla="*/ 2147483647 h 789"/>
                  <a:gd name="T12" fmla="*/ 2147483647 w 691"/>
                  <a:gd name="T13" fmla="*/ 2147483647 h 789"/>
                  <a:gd name="T14" fmla="*/ 2147483647 w 691"/>
                  <a:gd name="T15" fmla="*/ 2147483647 h 789"/>
                  <a:gd name="T16" fmla="*/ 2147483647 w 691"/>
                  <a:gd name="T17" fmla="*/ 2147483647 h 789"/>
                  <a:gd name="T18" fmla="*/ 2147483647 w 691"/>
                  <a:gd name="T19" fmla="*/ 2147483647 h 789"/>
                  <a:gd name="T20" fmla="*/ 2147483647 w 691"/>
                  <a:gd name="T21" fmla="*/ 2147483647 h 789"/>
                  <a:gd name="T22" fmla="*/ 2147483647 w 691"/>
                  <a:gd name="T23" fmla="*/ 2147483647 h 789"/>
                  <a:gd name="T24" fmla="*/ 2147483647 w 691"/>
                  <a:gd name="T25" fmla="*/ 2147483647 h 789"/>
                  <a:gd name="T26" fmla="*/ 2147483647 w 691"/>
                  <a:gd name="T27" fmla="*/ 2147483647 h 789"/>
                  <a:gd name="T28" fmla="*/ 2147483647 w 691"/>
                  <a:gd name="T29" fmla="*/ 2147483647 h 789"/>
                  <a:gd name="T30" fmla="*/ 2147483647 w 691"/>
                  <a:gd name="T31" fmla="*/ 2147483647 h 789"/>
                  <a:gd name="T32" fmla="*/ 2147483647 w 691"/>
                  <a:gd name="T33" fmla="*/ 2147483647 h 789"/>
                  <a:gd name="T34" fmla="*/ 2147483647 w 691"/>
                  <a:gd name="T35" fmla="*/ 2147483647 h 789"/>
                  <a:gd name="T36" fmla="*/ 2147483647 w 691"/>
                  <a:gd name="T37" fmla="*/ 2147483647 h 789"/>
                  <a:gd name="T38" fmla="*/ 2147483647 w 691"/>
                  <a:gd name="T39" fmla="*/ 2147483647 h 789"/>
                  <a:gd name="T40" fmla="*/ 2147483647 w 691"/>
                  <a:gd name="T41" fmla="*/ 2147483647 h 789"/>
                  <a:gd name="T42" fmla="*/ 2147483647 w 691"/>
                  <a:gd name="T43" fmla="*/ 2147483647 h 789"/>
                  <a:gd name="T44" fmla="*/ 2147483647 w 691"/>
                  <a:gd name="T45" fmla="*/ 2147483647 h 789"/>
                  <a:gd name="T46" fmla="*/ 2147483647 w 691"/>
                  <a:gd name="T47" fmla="*/ 2147483647 h 789"/>
                  <a:gd name="T48" fmla="*/ 2147483647 w 691"/>
                  <a:gd name="T49" fmla="*/ 2147483647 h 789"/>
                  <a:gd name="T50" fmla="*/ 2147483647 w 691"/>
                  <a:gd name="T51" fmla="*/ 2147483647 h 789"/>
                  <a:gd name="T52" fmla="*/ 2147483647 w 691"/>
                  <a:gd name="T53" fmla="*/ 2147483647 h 789"/>
                  <a:gd name="T54" fmla="*/ 2147483647 w 691"/>
                  <a:gd name="T55" fmla="*/ 2147483647 h 789"/>
                  <a:gd name="T56" fmla="*/ 2147483647 w 691"/>
                  <a:gd name="T57" fmla="*/ 2147483647 h 789"/>
                  <a:gd name="T58" fmla="*/ 2147483647 w 691"/>
                  <a:gd name="T59" fmla="*/ 2147483647 h 789"/>
                  <a:gd name="T60" fmla="*/ 2147483647 w 691"/>
                  <a:gd name="T61" fmla="*/ 2147483647 h 789"/>
                  <a:gd name="T62" fmla="*/ 2147483647 w 691"/>
                  <a:gd name="T63" fmla="*/ 2147483647 h 789"/>
                  <a:gd name="T64" fmla="*/ 2147483647 w 691"/>
                  <a:gd name="T65" fmla="*/ 2147483647 h 789"/>
                  <a:gd name="T66" fmla="*/ 2147483647 w 691"/>
                  <a:gd name="T67" fmla="*/ 2147483647 h 789"/>
                  <a:gd name="T68" fmla="*/ 2147483647 w 691"/>
                  <a:gd name="T69" fmla="*/ 2147483647 h 789"/>
                  <a:gd name="T70" fmla="*/ 2147483647 w 691"/>
                  <a:gd name="T71" fmla="*/ 2147483647 h 789"/>
                  <a:gd name="T72" fmla="*/ 2147483647 w 691"/>
                  <a:gd name="T73" fmla="*/ 2147483647 h 789"/>
                  <a:gd name="T74" fmla="*/ 2147483647 w 691"/>
                  <a:gd name="T75" fmla="*/ 2147483647 h 789"/>
                  <a:gd name="T76" fmla="*/ 2147483647 w 691"/>
                  <a:gd name="T77" fmla="*/ 2147483647 h 789"/>
                  <a:gd name="T78" fmla="*/ 2147483647 w 691"/>
                  <a:gd name="T79" fmla="*/ 2147483647 h 789"/>
                  <a:gd name="T80" fmla="*/ 2147483647 w 691"/>
                  <a:gd name="T81" fmla="*/ 2147483647 h 789"/>
                  <a:gd name="T82" fmla="*/ 2147483647 w 691"/>
                  <a:gd name="T83" fmla="*/ 2147483647 h 789"/>
                  <a:gd name="T84" fmla="*/ 2147483647 w 691"/>
                  <a:gd name="T85" fmla="*/ 2147483647 h 789"/>
                  <a:gd name="T86" fmla="*/ 2147483647 w 691"/>
                  <a:gd name="T87" fmla="*/ 2147483647 h 789"/>
                  <a:gd name="T88" fmla="*/ 2147483647 w 691"/>
                  <a:gd name="T89" fmla="*/ 2147483647 h 789"/>
                  <a:gd name="T90" fmla="*/ 2147483647 w 691"/>
                  <a:gd name="T91" fmla="*/ 2147483647 h 789"/>
                  <a:gd name="T92" fmla="*/ 2147483647 w 691"/>
                  <a:gd name="T93" fmla="*/ 2147483647 h 789"/>
                  <a:gd name="T94" fmla="*/ 2147483647 w 691"/>
                  <a:gd name="T95" fmla="*/ 2147483647 h 789"/>
                  <a:gd name="T96" fmla="*/ 2147483647 w 691"/>
                  <a:gd name="T97" fmla="*/ 2147483647 h 789"/>
                  <a:gd name="T98" fmla="*/ 2147483647 w 691"/>
                  <a:gd name="T99" fmla="*/ 2147483647 h 789"/>
                  <a:gd name="T100" fmla="*/ 2147483647 w 691"/>
                  <a:gd name="T101" fmla="*/ 2147483647 h 789"/>
                  <a:gd name="T102" fmla="*/ 2147483647 w 691"/>
                  <a:gd name="T103" fmla="*/ 2147483647 h 789"/>
                  <a:gd name="T104" fmla="*/ 2147483647 w 691"/>
                  <a:gd name="T105" fmla="*/ 2147483647 h 789"/>
                  <a:gd name="T106" fmla="*/ 2147483647 w 691"/>
                  <a:gd name="T107" fmla="*/ 2147483647 h 789"/>
                  <a:gd name="T108" fmla="*/ 2147483647 w 691"/>
                  <a:gd name="T109" fmla="*/ 2147483647 h 789"/>
                  <a:gd name="T110" fmla="*/ 2147483647 w 691"/>
                  <a:gd name="T111" fmla="*/ 2147483647 h 789"/>
                  <a:gd name="T112" fmla="*/ 2147483647 w 691"/>
                  <a:gd name="T113" fmla="*/ 2147483647 h 789"/>
                  <a:gd name="T114" fmla="*/ 2147483647 w 691"/>
                  <a:gd name="T115" fmla="*/ 2147483647 h 7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1"/>
                  <a:gd name="T175" fmla="*/ 0 h 789"/>
                  <a:gd name="T176" fmla="*/ 691 w 691"/>
                  <a:gd name="T177" fmla="*/ 789 h 7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1" h="789">
                    <a:moveTo>
                      <a:pt x="513" y="33"/>
                    </a:moveTo>
                    <a:lnTo>
                      <a:pt x="513" y="35"/>
                    </a:lnTo>
                    <a:lnTo>
                      <a:pt x="493" y="31"/>
                    </a:lnTo>
                    <a:lnTo>
                      <a:pt x="478" y="29"/>
                    </a:lnTo>
                    <a:lnTo>
                      <a:pt x="468" y="23"/>
                    </a:lnTo>
                    <a:lnTo>
                      <a:pt x="459" y="22"/>
                    </a:lnTo>
                    <a:lnTo>
                      <a:pt x="449" y="25"/>
                    </a:lnTo>
                    <a:lnTo>
                      <a:pt x="445" y="25"/>
                    </a:lnTo>
                    <a:lnTo>
                      <a:pt x="434" y="25"/>
                    </a:lnTo>
                    <a:lnTo>
                      <a:pt x="424" y="31"/>
                    </a:lnTo>
                    <a:lnTo>
                      <a:pt x="420" y="35"/>
                    </a:lnTo>
                    <a:lnTo>
                      <a:pt x="415" y="43"/>
                    </a:lnTo>
                    <a:lnTo>
                      <a:pt x="401" y="66"/>
                    </a:lnTo>
                    <a:lnTo>
                      <a:pt x="394" y="77"/>
                    </a:lnTo>
                    <a:lnTo>
                      <a:pt x="386" y="85"/>
                    </a:lnTo>
                    <a:lnTo>
                      <a:pt x="376" y="87"/>
                    </a:lnTo>
                    <a:lnTo>
                      <a:pt x="371" y="85"/>
                    </a:lnTo>
                    <a:lnTo>
                      <a:pt x="369" y="77"/>
                    </a:lnTo>
                    <a:lnTo>
                      <a:pt x="363" y="68"/>
                    </a:lnTo>
                    <a:lnTo>
                      <a:pt x="355" y="64"/>
                    </a:lnTo>
                    <a:lnTo>
                      <a:pt x="346" y="60"/>
                    </a:lnTo>
                    <a:lnTo>
                      <a:pt x="340" y="58"/>
                    </a:lnTo>
                    <a:lnTo>
                      <a:pt x="332" y="60"/>
                    </a:lnTo>
                    <a:lnTo>
                      <a:pt x="328" y="62"/>
                    </a:lnTo>
                    <a:lnTo>
                      <a:pt x="321" y="66"/>
                    </a:lnTo>
                    <a:lnTo>
                      <a:pt x="313" y="70"/>
                    </a:lnTo>
                    <a:lnTo>
                      <a:pt x="309" y="66"/>
                    </a:lnTo>
                    <a:lnTo>
                      <a:pt x="305" y="60"/>
                    </a:lnTo>
                    <a:lnTo>
                      <a:pt x="298" y="56"/>
                    </a:lnTo>
                    <a:lnTo>
                      <a:pt x="290" y="58"/>
                    </a:lnTo>
                    <a:lnTo>
                      <a:pt x="286" y="60"/>
                    </a:lnTo>
                    <a:lnTo>
                      <a:pt x="282" y="64"/>
                    </a:lnTo>
                    <a:lnTo>
                      <a:pt x="278" y="68"/>
                    </a:lnTo>
                    <a:lnTo>
                      <a:pt x="276" y="70"/>
                    </a:lnTo>
                    <a:lnTo>
                      <a:pt x="271" y="68"/>
                    </a:lnTo>
                    <a:lnTo>
                      <a:pt x="263" y="66"/>
                    </a:lnTo>
                    <a:lnTo>
                      <a:pt x="257" y="62"/>
                    </a:lnTo>
                    <a:lnTo>
                      <a:pt x="252" y="58"/>
                    </a:lnTo>
                    <a:lnTo>
                      <a:pt x="248" y="54"/>
                    </a:lnTo>
                    <a:lnTo>
                      <a:pt x="242" y="48"/>
                    </a:lnTo>
                    <a:lnTo>
                      <a:pt x="236" y="43"/>
                    </a:lnTo>
                    <a:lnTo>
                      <a:pt x="232" y="37"/>
                    </a:lnTo>
                    <a:lnTo>
                      <a:pt x="227" y="31"/>
                    </a:lnTo>
                    <a:lnTo>
                      <a:pt x="221" y="31"/>
                    </a:lnTo>
                    <a:lnTo>
                      <a:pt x="217" y="31"/>
                    </a:lnTo>
                    <a:lnTo>
                      <a:pt x="213" y="29"/>
                    </a:lnTo>
                    <a:lnTo>
                      <a:pt x="207" y="27"/>
                    </a:lnTo>
                    <a:lnTo>
                      <a:pt x="200" y="23"/>
                    </a:lnTo>
                    <a:lnTo>
                      <a:pt x="196" y="20"/>
                    </a:lnTo>
                    <a:lnTo>
                      <a:pt x="192" y="16"/>
                    </a:lnTo>
                    <a:lnTo>
                      <a:pt x="188" y="10"/>
                    </a:lnTo>
                    <a:lnTo>
                      <a:pt x="184" y="4"/>
                    </a:lnTo>
                    <a:lnTo>
                      <a:pt x="181" y="0"/>
                    </a:lnTo>
                    <a:lnTo>
                      <a:pt x="175" y="0"/>
                    </a:lnTo>
                    <a:lnTo>
                      <a:pt x="169" y="2"/>
                    </a:lnTo>
                    <a:lnTo>
                      <a:pt x="167" y="6"/>
                    </a:lnTo>
                    <a:lnTo>
                      <a:pt x="165" y="14"/>
                    </a:lnTo>
                    <a:lnTo>
                      <a:pt x="163" y="16"/>
                    </a:lnTo>
                    <a:lnTo>
                      <a:pt x="161" y="18"/>
                    </a:lnTo>
                    <a:lnTo>
                      <a:pt x="158" y="18"/>
                    </a:lnTo>
                    <a:lnTo>
                      <a:pt x="156" y="16"/>
                    </a:lnTo>
                    <a:lnTo>
                      <a:pt x="158" y="12"/>
                    </a:lnTo>
                    <a:lnTo>
                      <a:pt x="156" y="10"/>
                    </a:lnTo>
                    <a:lnTo>
                      <a:pt x="152" y="16"/>
                    </a:lnTo>
                    <a:lnTo>
                      <a:pt x="146" y="23"/>
                    </a:lnTo>
                    <a:lnTo>
                      <a:pt x="140" y="29"/>
                    </a:lnTo>
                    <a:lnTo>
                      <a:pt x="138" y="33"/>
                    </a:lnTo>
                    <a:lnTo>
                      <a:pt x="138" y="43"/>
                    </a:lnTo>
                    <a:lnTo>
                      <a:pt x="138" y="48"/>
                    </a:lnTo>
                    <a:lnTo>
                      <a:pt x="140" y="56"/>
                    </a:lnTo>
                    <a:lnTo>
                      <a:pt x="140" y="60"/>
                    </a:lnTo>
                    <a:lnTo>
                      <a:pt x="138" y="66"/>
                    </a:lnTo>
                    <a:lnTo>
                      <a:pt x="133" y="70"/>
                    </a:lnTo>
                    <a:lnTo>
                      <a:pt x="125" y="71"/>
                    </a:lnTo>
                    <a:lnTo>
                      <a:pt x="119" y="71"/>
                    </a:lnTo>
                    <a:lnTo>
                      <a:pt x="111" y="71"/>
                    </a:lnTo>
                    <a:lnTo>
                      <a:pt x="104" y="73"/>
                    </a:lnTo>
                    <a:lnTo>
                      <a:pt x="102" y="77"/>
                    </a:lnTo>
                    <a:lnTo>
                      <a:pt x="102" y="81"/>
                    </a:lnTo>
                    <a:lnTo>
                      <a:pt x="104" y="83"/>
                    </a:lnTo>
                    <a:lnTo>
                      <a:pt x="104" y="85"/>
                    </a:lnTo>
                    <a:lnTo>
                      <a:pt x="106" y="93"/>
                    </a:lnTo>
                    <a:lnTo>
                      <a:pt x="108" y="100"/>
                    </a:lnTo>
                    <a:lnTo>
                      <a:pt x="108" y="102"/>
                    </a:lnTo>
                    <a:lnTo>
                      <a:pt x="108" y="108"/>
                    </a:lnTo>
                    <a:lnTo>
                      <a:pt x="104" y="116"/>
                    </a:lnTo>
                    <a:lnTo>
                      <a:pt x="98" y="119"/>
                    </a:lnTo>
                    <a:lnTo>
                      <a:pt x="94" y="123"/>
                    </a:lnTo>
                    <a:lnTo>
                      <a:pt x="90" y="131"/>
                    </a:lnTo>
                    <a:lnTo>
                      <a:pt x="88" y="142"/>
                    </a:lnTo>
                    <a:lnTo>
                      <a:pt x="88" y="154"/>
                    </a:lnTo>
                    <a:lnTo>
                      <a:pt x="88" y="164"/>
                    </a:lnTo>
                    <a:lnTo>
                      <a:pt x="88" y="173"/>
                    </a:lnTo>
                    <a:lnTo>
                      <a:pt x="83" y="179"/>
                    </a:lnTo>
                    <a:lnTo>
                      <a:pt x="79" y="181"/>
                    </a:lnTo>
                    <a:lnTo>
                      <a:pt x="73" y="183"/>
                    </a:lnTo>
                    <a:lnTo>
                      <a:pt x="67" y="185"/>
                    </a:lnTo>
                    <a:lnTo>
                      <a:pt x="56" y="189"/>
                    </a:lnTo>
                    <a:lnTo>
                      <a:pt x="48" y="189"/>
                    </a:lnTo>
                    <a:lnTo>
                      <a:pt x="42" y="187"/>
                    </a:lnTo>
                    <a:lnTo>
                      <a:pt x="33" y="187"/>
                    </a:lnTo>
                    <a:lnTo>
                      <a:pt x="23" y="189"/>
                    </a:lnTo>
                    <a:lnTo>
                      <a:pt x="12" y="187"/>
                    </a:lnTo>
                    <a:lnTo>
                      <a:pt x="8" y="187"/>
                    </a:lnTo>
                    <a:lnTo>
                      <a:pt x="6" y="192"/>
                    </a:lnTo>
                    <a:lnTo>
                      <a:pt x="6" y="206"/>
                    </a:lnTo>
                    <a:lnTo>
                      <a:pt x="6" y="215"/>
                    </a:lnTo>
                    <a:lnTo>
                      <a:pt x="4" y="223"/>
                    </a:lnTo>
                    <a:lnTo>
                      <a:pt x="2" y="235"/>
                    </a:lnTo>
                    <a:lnTo>
                      <a:pt x="0" y="250"/>
                    </a:lnTo>
                    <a:lnTo>
                      <a:pt x="0" y="261"/>
                    </a:lnTo>
                    <a:lnTo>
                      <a:pt x="2" y="269"/>
                    </a:lnTo>
                    <a:lnTo>
                      <a:pt x="2" y="277"/>
                    </a:lnTo>
                    <a:lnTo>
                      <a:pt x="4" y="285"/>
                    </a:lnTo>
                    <a:lnTo>
                      <a:pt x="6" y="286"/>
                    </a:lnTo>
                    <a:lnTo>
                      <a:pt x="8" y="294"/>
                    </a:lnTo>
                    <a:lnTo>
                      <a:pt x="12" y="302"/>
                    </a:lnTo>
                    <a:lnTo>
                      <a:pt x="14" y="311"/>
                    </a:lnTo>
                    <a:lnTo>
                      <a:pt x="16" y="319"/>
                    </a:lnTo>
                    <a:lnTo>
                      <a:pt x="21" y="323"/>
                    </a:lnTo>
                    <a:lnTo>
                      <a:pt x="21" y="325"/>
                    </a:lnTo>
                    <a:lnTo>
                      <a:pt x="25" y="327"/>
                    </a:lnTo>
                    <a:lnTo>
                      <a:pt x="29" y="327"/>
                    </a:lnTo>
                    <a:lnTo>
                      <a:pt x="35" y="329"/>
                    </a:lnTo>
                    <a:lnTo>
                      <a:pt x="37" y="334"/>
                    </a:lnTo>
                    <a:lnTo>
                      <a:pt x="40" y="342"/>
                    </a:lnTo>
                    <a:lnTo>
                      <a:pt x="44" y="344"/>
                    </a:lnTo>
                    <a:lnTo>
                      <a:pt x="48" y="348"/>
                    </a:lnTo>
                    <a:lnTo>
                      <a:pt x="52" y="357"/>
                    </a:lnTo>
                    <a:lnTo>
                      <a:pt x="60" y="369"/>
                    </a:lnTo>
                    <a:lnTo>
                      <a:pt x="65" y="381"/>
                    </a:lnTo>
                    <a:lnTo>
                      <a:pt x="67" y="390"/>
                    </a:lnTo>
                    <a:lnTo>
                      <a:pt x="71" y="402"/>
                    </a:lnTo>
                    <a:lnTo>
                      <a:pt x="75" y="409"/>
                    </a:lnTo>
                    <a:lnTo>
                      <a:pt x="79" y="415"/>
                    </a:lnTo>
                    <a:lnTo>
                      <a:pt x="87" y="419"/>
                    </a:lnTo>
                    <a:lnTo>
                      <a:pt x="94" y="419"/>
                    </a:lnTo>
                    <a:lnTo>
                      <a:pt x="102" y="415"/>
                    </a:lnTo>
                    <a:lnTo>
                      <a:pt x="108" y="413"/>
                    </a:lnTo>
                    <a:lnTo>
                      <a:pt x="113" y="411"/>
                    </a:lnTo>
                    <a:lnTo>
                      <a:pt x="119" y="409"/>
                    </a:lnTo>
                    <a:lnTo>
                      <a:pt x="125" y="407"/>
                    </a:lnTo>
                    <a:lnTo>
                      <a:pt x="127" y="409"/>
                    </a:lnTo>
                    <a:lnTo>
                      <a:pt x="131" y="413"/>
                    </a:lnTo>
                    <a:lnTo>
                      <a:pt x="133" y="415"/>
                    </a:lnTo>
                    <a:lnTo>
                      <a:pt x="134" y="415"/>
                    </a:lnTo>
                    <a:lnTo>
                      <a:pt x="136" y="417"/>
                    </a:lnTo>
                    <a:lnTo>
                      <a:pt x="142" y="425"/>
                    </a:lnTo>
                    <a:lnTo>
                      <a:pt x="148" y="432"/>
                    </a:lnTo>
                    <a:lnTo>
                      <a:pt x="152" y="438"/>
                    </a:lnTo>
                    <a:lnTo>
                      <a:pt x="156" y="446"/>
                    </a:lnTo>
                    <a:lnTo>
                      <a:pt x="159" y="453"/>
                    </a:lnTo>
                    <a:lnTo>
                      <a:pt x="163" y="461"/>
                    </a:lnTo>
                    <a:lnTo>
                      <a:pt x="163" y="469"/>
                    </a:lnTo>
                    <a:lnTo>
                      <a:pt x="163" y="477"/>
                    </a:lnTo>
                    <a:lnTo>
                      <a:pt x="167" y="484"/>
                    </a:lnTo>
                    <a:lnTo>
                      <a:pt x="167" y="488"/>
                    </a:lnTo>
                    <a:lnTo>
                      <a:pt x="165" y="494"/>
                    </a:lnTo>
                    <a:lnTo>
                      <a:pt x="165" y="500"/>
                    </a:lnTo>
                    <a:lnTo>
                      <a:pt x="167" y="503"/>
                    </a:lnTo>
                    <a:lnTo>
                      <a:pt x="169" y="507"/>
                    </a:lnTo>
                    <a:lnTo>
                      <a:pt x="171" y="515"/>
                    </a:lnTo>
                    <a:lnTo>
                      <a:pt x="171" y="523"/>
                    </a:lnTo>
                    <a:lnTo>
                      <a:pt x="173" y="524"/>
                    </a:lnTo>
                    <a:lnTo>
                      <a:pt x="173" y="526"/>
                    </a:lnTo>
                    <a:lnTo>
                      <a:pt x="175" y="526"/>
                    </a:lnTo>
                    <a:lnTo>
                      <a:pt x="175" y="528"/>
                    </a:lnTo>
                    <a:lnTo>
                      <a:pt x="177" y="534"/>
                    </a:lnTo>
                    <a:lnTo>
                      <a:pt x="182" y="540"/>
                    </a:lnTo>
                    <a:lnTo>
                      <a:pt x="182" y="546"/>
                    </a:lnTo>
                    <a:lnTo>
                      <a:pt x="184" y="551"/>
                    </a:lnTo>
                    <a:lnTo>
                      <a:pt x="184" y="553"/>
                    </a:lnTo>
                    <a:lnTo>
                      <a:pt x="184" y="557"/>
                    </a:lnTo>
                    <a:lnTo>
                      <a:pt x="186" y="565"/>
                    </a:lnTo>
                    <a:lnTo>
                      <a:pt x="188" y="569"/>
                    </a:lnTo>
                    <a:lnTo>
                      <a:pt x="190" y="574"/>
                    </a:lnTo>
                    <a:lnTo>
                      <a:pt x="194" y="578"/>
                    </a:lnTo>
                    <a:lnTo>
                      <a:pt x="198" y="584"/>
                    </a:lnTo>
                    <a:lnTo>
                      <a:pt x="200" y="590"/>
                    </a:lnTo>
                    <a:lnTo>
                      <a:pt x="205" y="597"/>
                    </a:lnTo>
                    <a:lnTo>
                      <a:pt x="209" y="607"/>
                    </a:lnTo>
                    <a:lnTo>
                      <a:pt x="215" y="617"/>
                    </a:lnTo>
                    <a:lnTo>
                      <a:pt x="225" y="619"/>
                    </a:lnTo>
                    <a:lnTo>
                      <a:pt x="230" y="620"/>
                    </a:lnTo>
                    <a:lnTo>
                      <a:pt x="234" y="620"/>
                    </a:lnTo>
                    <a:lnTo>
                      <a:pt x="238" y="626"/>
                    </a:lnTo>
                    <a:lnTo>
                      <a:pt x="240" y="630"/>
                    </a:lnTo>
                    <a:lnTo>
                      <a:pt x="240" y="636"/>
                    </a:lnTo>
                    <a:lnTo>
                      <a:pt x="246" y="636"/>
                    </a:lnTo>
                    <a:lnTo>
                      <a:pt x="252" y="636"/>
                    </a:lnTo>
                    <a:lnTo>
                      <a:pt x="261" y="634"/>
                    </a:lnTo>
                    <a:lnTo>
                      <a:pt x="273" y="638"/>
                    </a:lnTo>
                    <a:lnTo>
                      <a:pt x="284" y="642"/>
                    </a:lnTo>
                    <a:lnTo>
                      <a:pt x="294" y="645"/>
                    </a:lnTo>
                    <a:lnTo>
                      <a:pt x="303" y="647"/>
                    </a:lnTo>
                    <a:lnTo>
                      <a:pt x="307" y="655"/>
                    </a:lnTo>
                    <a:lnTo>
                      <a:pt x="307" y="659"/>
                    </a:lnTo>
                    <a:lnTo>
                      <a:pt x="309" y="665"/>
                    </a:lnTo>
                    <a:lnTo>
                      <a:pt x="311" y="674"/>
                    </a:lnTo>
                    <a:lnTo>
                      <a:pt x="309" y="680"/>
                    </a:lnTo>
                    <a:lnTo>
                      <a:pt x="311" y="688"/>
                    </a:lnTo>
                    <a:lnTo>
                      <a:pt x="313" y="692"/>
                    </a:lnTo>
                    <a:lnTo>
                      <a:pt x="315" y="699"/>
                    </a:lnTo>
                    <a:lnTo>
                      <a:pt x="309" y="705"/>
                    </a:lnTo>
                    <a:lnTo>
                      <a:pt x="303" y="711"/>
                    </a:lnTo>
                    <a:lnTo>
                      <a:pt x="296" y="715"/>
                    </a:lnTo>
                    <a:lnTo>
                      <a:pt x="292" y="718"/>
                    </a:lnTo>
                    <a:lnTo>
                      <a:pt x="292" y="722"/>
                    </a:lnTo>
                    <a:lnTo>
                      <a:pt x="294" y="726"/>
                    </a:lnTo>
                    <a:lnTo>
                      <a:pt x="298" y="728"/>
                    </a:lnTo>
                    <a:lnTo>
                      <a:pt x="301" y="728"/>
                    </a:lnTo>
                    <a:lnTo>
                      <a:pt x="307" y="728"/>
                    </a:lnTo>
                    <a:lnTo>
                      <a:pt x="313" y="728"/>
                    </a:lnTo>
                    <a:lnTo>
                      <a:pt x="317" y="724"/>
                    </a:lnTo>
                    <a:lnTo>
                      <a:pt x="321" y="722"/>
                    </a:lnTo>
                    <a:lnTo>
                      <a:pt x="338" y="718"/>
                    </a:lnTo>
                    <a:lnTo>
                      <a:pt x="344" y="718"/>
                    </a:lnTo>
                    <a:lnTo>
                      <a:pt x="347" y="724"/>
                    </a:lnTo>
                    <a:lnTo>
                      <a:pt x="351" y="728"/>
                    </a:lnTo>
                    <a:lnTo>
                      <a:pt x="351" y="730"/>
                    </a:lnTo>
                    <a:lnTo>
                      <a:pt x="353" y="741"/>
                    </a:lnTo>
                    <a:lnTo>
                      <a:pt x="355" y="747"/>
                    </a:lnTo>
                    <a:lnTo>
                      <a:pt x="355" y="751"/>
                    </a:lnTo>
                    <a:lnTo>
                      <a:pt x="361" y="761"/>
                    </a:lnTo>
                    <a:lnTo>
                      <a:pt x="372" y="772"/>
                    </a:lnTo>
                    <a:lnTo>
                      <a:pt x="386" y="776"/>
                    </a:lnTo>
                    <a:lnTo>
                      <a:pt x="395" y="778"/>
                    </a:lnTo>
                    <a:lnTo>
                      <a:pt x="399" y="789"/>
                    </a:lnTo>
                    <a:lnTo>
                      <a:pt x="401" y="784"/>
                    </a:lnTo>
                    <a:lnTo>
                      <a:pt x="407" y="768"/>
                    </a:lnTo>
                    <a:lnTo>
                      <a:pt x="419" y="747"/>
                    </a:lnTo>
                    <a:lnTo>
                      <a:pt x="420" y="741"/>
                    </a:lnTo>
                    <a:lnTo>
                      <a:pt x="424" y="736"/>
                    </a:lnTo>
                    <a:lnTo>
                      <a:pt x="422" y="730"/>
                    </a:lnTo>
                    <a:lnTo>
                      <a:pt x="420" y="722"/>
                    </a:lnTo>
                    <a:lnTo>
                      <a:pt x="420" y="713"/>
                    </a:lnTo>
                    <a:lnTo>
                      <a:pt x="420" y="703"/>
                    </a:lnTo>
                    <a:lnTo>
                      <a:pt x="420" y="692"/>
                    </a:lnTo>
                    <a:lnTo>
                      <a:pt x="420" y="682"/>
                    </a:lnTo>
                    <a:lnTo>
                      <a:pt x="422" y="668"/>
                    </a:lnTo>
                    <a:lnTo>
                      <a:pt x="422" y="663"/>
                    </a:lnTo>
                    <a:lnTo>
                      <a:pt x="422" y="653"/>
                    </a:lnTo>
                    <a:lnTo>
                      <a:pt x="422" y="647"/>
                    </a:lnTo>
                    <a:lnTo>
                      <a:pt x="422" y="644"/>
                    </a:lnTo>
                    <a:lnTo>
                      <a:pt x="422" y="638"/>
                    </a:lnTo>
                    <a:lnTo>
                      <a:pt x="426" y="634"/>
                    </a:lnTo>
                    <a:lnTo>
                      <a:pt x="428" y="628"/>
                    </a:lnTo>
                    <a:lnTo>
                      <a:pt x="430" y="622"/>
                    </a:lnTo>
                    <a:lnTo>
                      <a:pt x="432" y="615"/>
                    </a:lnTo>
                    <a:lnTo>
                      <a:pt x="432" y="609"/>
                    </a:lnTo>
                    <a:lnTo>
                      <a:pt x="432" y="601"/>
                    </a:lnTo>
                    <a:lnTo>
                      <a:pt x="434" y="596"/>
                    </a:lnTo>
                    <a:lnTo>
                      <a:pt x="436" y="586"/>
                    </a:lnTo>
                    <a:lnTo>
                      <a:pt x="438" y="580"/>
                    </a:lnTo>
                    <a:lnTo>
                      <a:pt x="443" y="576"/>
                    </a:lnTo>
                    <a:lnTo>
                      <a:pt x="449" y="571"/>
                    </a:lnTo>
                    <a:lnTo>
                      <a:pt x="455" y="569"/>
                    </a:lnTo>
                    <a:lnTo>
                      <a:pt x="455" y="565"/>
                    </a:lnTo>
                    <a:lnTo>
                      <a:pt x="455" y="559"/>
                    </a:lnTo>
                    <a:lnTo>
                      <a:pt x="459" y="555"/>
                    </a:lnTo>
                    <a:lnTo>
                      <a:pt x="465" y="555"/>
                    </a:lnTo>
                    <a:lnTo>
                      <a:pt x="470" y="555"/>
                    </a:lnTo>
                    <a:lnTo>
                      <a:pt x="476" y="555"/>
                    </a:lnTo>
                    <a:lnTo>
                      <a:pt x="478" y="553"/>
                    </a:lnTo>
                    <a:lnTo>
                      <a:pt x="476" y="551"/>
                    </a:lnTo>
                    <a:lnTo>
                      <a:pt x="474" y="546"/>
                    </a:lnTo>
                    <a:lnTo>
                      <a:pt x="470" y="542"/>
                    </a:lnTo>
                    <a:lnTo>
                      <a:pt x="472" y="534"/>
                    </a:lnTo>
                    <a:lnTo>
                      <a:pt x="474" y="528"/>
                    </a:lnTo>
                    <a:lnTo>
                      <a:pt x="472" y="521"/>
                    </a:lnTo>
                    <a:lnTo>
                      <a:pt x="470" y="515"/>
                    </a:lnTo>
                    <a:lnTo>
                      <a:pt x="472" y="511"/>
                    </a:lnTo>
                    <a:lnTo>
                      <a:pt x="474" y="507"/>
                    </a:lnTo>
                    <a:lnTo>
                      <a:pt x="474" y="505"/>
                    </a:lnTo>
                    <a:lnTo>
                      <a:pt x="478" y="494"/>
                    </a:lnTo>
                    <a:lnTo>
                      <a:pt x="482" y="486"/>
                    </a:lnTo>
                    <a:lnTo>
                      <a:pt x="491" y="480"/>
                    </a:lnTo>
                    <a:lnTo>
                      <a:pt x="495" y="478"/>
                    </a:lnTo>
                    <a:lnTo>
                      <a:pt x="499" y="477"/>
                    </a:lnTo>
                    <a:lnTo>
                      <a:pt x="501" y="477"/>
                    </a:lnTo>
                    <a:lnTo>
                      <a:pt x="505" y="477"/>
                    </a:lnTo>
                    <a:lnTo>
                      <a:pt x="507" y="471"/>
                    </a:lnTo>
                    <a:lnTo>
                      <a:pt x="511" y="467"/>
                    </a:lnTo>
                    <a:lnTo>
                      <a:pt x="514" y="463"/>
                    </a:lnTo>
                    <a:lnTo>
                      <a:pt x="518" y="455"/>
                    </a:lnTo>
                    <a:lnTo>
                      <a:pt x="520" y="452"/>
                    </a:lnTo>
                    <a:lnTo>
                      <a:pt x="526" y="448"/>
                    </a:lnTo>
                    <a:lnTo>
                      <a:pt x="534" y="444"/>
                    </a:lnTo>
                    <a:lnTo>
                      <a:pt x="536" y="442"/>
                    </a:lnTo>
                    <a:lnTo>
                      <a:pt x="537" y="440"/>
                    </a:lnTo>
                    <a:lnTo>
                      <a:pt x="537" y="434"/>
                    </a:lnTo>
                    <a:lnTo>
                      <a:pt x="539" y="429"/>
                    </a:lnTo>
                    <a:lnTo>
                      <a:pt x="541" y="425"/>
                    </a:lnTo>
                    <a:lnTo>
                      <a:pt x="549" y="423"/>
                    </a:lnTo>
                    <a:lnTo>
                      <a:pt x="557" y="421"/>
                    </a:lnTo>
                    <a:lnTo>
                      <a:pt x="566" y="421"/>
                    </a:lnTo>
                    <a:lnTo>
                      <a:pt x="572" y="423"/>
                    </a:lnTo>
                    <a:lnTo>
                      <a:pt x="574" y="423"/>
                    </a:lnTo>
                    <a:lnTo>
                      <a:pt x="587" y="425"/>
                    </a:lnTo>
                    <a:lnTo>
                      <a:pt x="597" y="429"/>
                    </a:lnTo>
                    <a:lnTo>
                      <a:pt x="607" y="430"/>
                    </a:lnTo>
                    <a:lnTo>
                      <a:pt x="618" y="430"/>
                    </a:lnTo>
                    <a:lnTo>
                      <a:pt x="628" y="430"/>
                    </a:lnTo>
                    <a:lnTo>
                      <a:pt x="633" y="434"/>
                    </a:lnTo>
                    <a:lnTo>
                      <a:pt x="637" y="436"/>
                    </a:lnTo>
                    <a:lnTo>
                      <a:pt x="645" y="432"/>
                    </a:lnTo>
                    <a:lnTo>
                      <a:pt x="655" y="430"/>
                    </a:lnTo>
                    <a:lnTo>
                      <a:pt x="664" y="430"/>
                    </a:lnTo>
                    <a:lnTo>
                      <a:pt x="678" y="430"/>
                    </a:lnTo>
                    <a:lnTo>
                      <a:pt x="683" y="430"/>
                    </a:lnTo>
                    <a:lnTo>
                      <a:pt x="685" y="430"/>
                    </a:lnTo>
                    <a:lnTo>
                      <a:pt x="689" y="427"/>
                    </a:lnTo>
                    <a:lnTo>
                      <a:pt x="691" y="419"/>
                    </a:lnTo>
                    <a:lnTo>
                      <a:pt x="691" y="407"/>
                    </a:lnTo>
                    <a:lnTo>
                      <a:pt x="691" y="392"/>
                    </a:lnTo>
                    <a:lnTo>
                      <a:pt x="689" y="373"/>
                    </a:lnTo>
                    <a:lnTo>
                      <a:pt x="685" y="354"/>
                    </a:lnTo>
                    <a:lnTo>
                      <a:pt x="679" y="346"/>
                    </a:lnTo>
                    <a:lnTo>
                      <a:pt x="674" y="333"/>
                    </a:lnTo>
                    <a:lnTo>
                      <a:pt x="670" y="319"/>
                    </a:lnTo>
                    <a:lnTo>
                      <a:pt x="664" y="313"/>
                    </a:lnTo>
                    <a:lnTo>
                      <a:pt x="660" y="317"/>
                    </a:lnTo>
                    <a:lnTo>
                      <a:pt x="656" y="325"/>
                    </a:lnTo>
                    <a:lnTo>
                      <a:pt x="653" y="333"/>
                    </a:lnTo>
                    <a:lnTo>
                      <a:pt x="653" y="338"/>
                    </a:lnTo>
                    <a:lnTo>
                      <a:pt x="651" y="344"/>
                    </a:lnTo>
                    <a:lnTo>
                      <a:pt x="649" y="350"/>
                    </a:lnTo>
                    <a:lnTo>
                      <a:pt x="647" y="356"/>
                    </a:lnTo>
                    <a:lnTo>
                      <a:pt x="645" y="359"/>
                    </a:lnTo>
                    <a:lnTo>
                      <a:pt x="643" y="363"/>
                    </a:lnTo>
                    <a:lnTo>
                      <a:pt x="641" y="367"/>
                    </a:lnTo>
                    <a:lnTo>
                      <a:pt x="637" y="373"/>
                    </a:lnTo>
                    <a:lnTo>
                      <a:pt x="635" y="367"/>
                    </a:lnTo>
                    <a:lnTo>
                      <a:pt x="632" y="365"/>
                    </a:lnTo>
                    <a:lnTo>
                      <a:pt x="628" y="363"/>
                    </a:lnTo>
                    <a:lnTo>
                      <a:pt x="626" y="361"/>
                    </a:lnTo>
                    <a:lnTo>
                      <a:pt x="620" y="361"/>
                    </a:lnTo>
                    <a:lnTo>
                      <a:pt x="614" y="357"/>
                    </a:lnTo>
                    <a:lnTo>
                      <a:pt x="603" y="359"/>
                    </a:lnTo>
                    <a:lnTo>
                      <a:pt x="601" y="359"/>
                    </a:lnTo>
                    <a:lnTo>
                      <a:pt x="595" y="357"/>
                    </a:lnTo>
                    <a:lnTo>
                      <a:pt x="589" y="357"/>
                    </a:lnTo>
                    <a:lnTo>
                      <a:pt x="587" y="359"/>
                    </a:lnTo>
                    <a:lnTo>
                      <a:pt x="584" y="357"/>
                    </a:lnTo>
                    <a:lnTo>
                      <a:pt x="580" y="352"/>
                    </a:lnTo>
                    <a:lnTo>
                      <a:pt x="574" y="348"/>
                    </a:lnTo>
                    <a:lnTo>
                      <a:pt x="570" y="344"/>
                    </a:lnTo>
                    <a:lnTo>
                      <a:pt x="568" y="338"/>
                    </a:lnTo>
                    <a:lnTo>
                      <a:pt x="566" y="333"/>
                    </a:lnTo>
                    <a:lnTo>
                      <a:pt x="564" y="325"/>
                    </a:lnTo>
                    <a:lnTo>
                      <a:pt x="562" y="323"/>
                    </a:lnTo>
                    <a:lnTo>
                      <a:pt x="561" y="317"/>
                    </a:lnTo>
                    <a:lnTo>
                      <a:pt x="557" y="311"/>
                    </a:lnTo>
                    <a:lnTo>
                      <a:pt x="553" y="309"/>
                    </a:lnTo>
                    <a:lnTo>
                      <a:pt x="549" y="306"/>
                    </a:lnTo>
                    <a:lnTo>
                      <a:pt x="543" y="296"/>
                    </a:lnTo>
                    <a:lnTo>
                      <a:pt x="537" y="290"/>
                    </a:lnTo>
                    <a:lnTo>
                      <a:pt x="537" y="288"/>
                    </a:lnTo>
                    <a:lnTo>
                      <a:pt x="534" y="285"/>
                    </a:lnTo>
                    <a:lnTo>
                      <a:pt x="534" y="279"/>
                    </a:lnTo>
                    <a:lnTo>
                      <a:pt x="534" y="275"/>
                    </a:lnTo>
                    <a:lnTo>
                      <a:pt x="534" y="271"/>
                    </a:lnTo>
                    <a:lnTo>
                      <a:pt x="537" y="267"/>
                    </a:lnTo>
                    <a:lnTo>
                      <a:pt x="541" y="265"/>
                    </a:lnTo>
                    <a:lnTo>
                      <a:pt x="545" y="265"/>
                    </a:lnTo>
                    <a:lnTo>
                      <a:pt x="547" y="265"/>
                    </a:lnTo>
                    <a:lnTo>
                      <a:pt x="549" y="267"/>
                    </a:lnTo>
                    <a:lnTo>
                      <a:pt x="553" y="267"/>
                    </a:lnTo>
                    <a:lnTo>
                      <a:pt x="555" y="265"/>
                    </a:lnTo>
                    <a:lnTo>
                      <a:pt x="553" y="260"/>
                    </a:lnTo>
                    <a:lnTo>
                      <a:pt x="551" y="256"/>
                    </a:lnTo>
                    <a:lnTo>
                      <a:pt x="545" y="246"/>
                    </a:lnTo>
                    <a:lnTo>
                      <a:pt x="543" y="244"/>
                    </a:lnTo>
                    <a:lnTo>
                      <a:pt x="539" y="240"/>
                    </a:lnTo>
                    <a:lnTo>
                      <a:pt x="537" y="235"/>
                    </a:lnTo>
                    <a:lnTo>
                      <a:pt x="539" y="231"/>
                    </a:lnTo>
                    <a:lnTo>
                      <a:pt x="543" y="225"/>
                    </a:lnTo>
                    <a:lnTo>
                      <a:pt x="547" y="221"/>
                    </a:lnTo>
                    <a:lnTo>
                      <a:pt x="547" y="217"/>
                    </a:lnTo>
                    <a:lnTo>
                      <a:pt x="549" y="214"/>
                    </a:lnTo>
                    <a:lnTo>
                      <a:pt x="553" y="208"/>
                    </a:lnTo>
                    <a:lnTo>
                      <a:pt x="557" y="202"/>
                    </a:lnTo>
                    <a:lnTo>
                      <a:pt x="557" y="200"/>
                    </a:lnTo>
                    <a:lnTo>
                      <a:pt x="559" y="200"/>
                    </a:lnTo>
                    <a:lnTo>
                      <a:pt x="561" y="198"/>
                    </a:lnTo>
                    <a:lnTo>
                      <a:pt x="562" y="194"/>
                    </a:lnTo>
                    <a:lnTo>
                      <a:pt x="561" y="187"/>
                    </a:lnTo>
                    <a:lnTo>
                      <a:pt x="561" y="181"/>
                    </a:lnTo>
                    <a:lnTo>
                      <a:pt x="559" y="169"/>
                    </a:lnTo>
                    <a:lnTo>
                      <a:pt x="559" y="160"/>
                    </a:lnTo>
                    <a:lnTo>
                      <a:pt x="559" y="146"/>
                    </a:lnTo>
                    <a:lnTo>
                      <a:pt x="559" y="141"/>
                    </a:lnTo>
                    <a:lnTo>
                      <a:pt x="561" y="135"/>
                    </a:lnTo>
                    <a:lnTo>
                      <a:pt x="564" y="129"/>
                    </a:lnTo>
                    <a:lnTo>
                      <a:pt x="566" y="125"/>
                    </a:lnTo>
                    <a:lnTo>
                      <a:pt x="570" y="121"/>
                    </a:lnTo>
                    <a:lnTo>
                      <a:pt x="570" y="116"/>
                    </a:lnTo>
                    <a:lnTo>
                      <a:pt x="570" y="110"/>
                    </a:lnTo>
                    <a:lnTo>
                      <a:pt x="566" y="102"/>
                    </a:lnTo>
                    <a:lnTo>
                      <a:pt x="564" y="96"/>
                    </a:lnTo>
                    <a:lnTo>
                      <a:pt x="559" y="89"/>
                    </a:lnTo>
                    <a:lnTo>
                      <a:pt x="551" y="77"/>
                    </a:lnTo>
                    <a:lnTo>
                      <a:pt x="543" y="68"/>
                    </a:lnTo>
                    <a:lnTo>
                      <a:pt x="536" y="60"/>
                    </a:lnTo>
                    <a:lnTo>
                      <a:pt x="532" y="54"/>
                    </a:lnTo>
                    <a:lnTo>
                      <a:pt x="526" y="50"/>
                    </a:lnTo>
                    <a:lnTo>
                      <a:pt x="520" y="45"/>
                    </a:lnTo>
                    <a:lnTo>
                      <a:pt x="516" y="39"/>
                    </a:lnTo>
                    <a:lnTo>
                      <a:pt x="513" y="35"/>
                    </a:lnTo>
                    <a:lnTo>
                      <a:pt x="513" y="33"/>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30" name="Freeform 237"/>
              <p:cNvSpPr>
                <a:spLocks/>
              </p:cNvSpPr>
              <p:nvPr/>
            </p:nvSpPr>
            <p:spPr bwMode="auto">
              <a:xfrm>
                <a:off x="1550606" y="3192841"/>
                <a:ext cx="587209" cy="800590"/>
              </a:xfrm>
              <a:custGeom>
                <a:avLst/>
                <a:gdLst>
                  <a:gd name="T0" fmla="*/ 2147483647 w 591"/>
                  <a:gd name="T1" fmla="*/ 2147483647 h 798"/>
                  <a:gd name="T2" fmla="*/ 2147483647 w 591"/>
                  <a:gd name="T3" fmla="*/ 2147483647 h 798"/>
                  <a:gd name="T4" fmla="*/ 2147483647 w 591"/>
                  <a:gd name="T5" fmla="*/ 2147483647 h 798"/>
                  <a:gd name="T6" fmla="*/ 2147483647 w 591"/>
                  <a:gd name="T7" fmla="*/ 2147483647 h 798"/>
                  <a:gd name="T8" fmla="*/ 2147483647 w 591"/>
                  <a:gd name="T9" fmla="*/ 2147483647 h 798"/>
                  <a:gd name="T10" fmla="*/ 2147483647 w 591"/>
                  <a:gd name="T11" fmla="*/ 2147483647 h 798"/>
                  <a:gd name="T12" fmla="*/ 2147483647 w 591"/>
                  <a:gd name="T13" fmla="*/ 2147483647 h 798"/>
                  <a:gd name="T14" fmla="*/ 2147483647 w 591"/>
                  <a:gd name="T15" fmla="*/ 2147483647 h 798"/>
                  <a:gd name="T16" fmla="*/ 2147483647 w 591"/>
                  <a:gd name="T17" fmla="*/ 2147483647 h 798"/>
                  <a:gd name="T18" fmla="*/ 2147483647 w 591"/>
                  <a:gd name="T19" fmla="*/ 2147483647 h 798"/>
                  <a:gd name="T20" fmla="*/ 2147483647 w 591"/>
                  <a:gd name="T21" fmla="*/ 2147483647 h 798"/>
                  <a:gd name="T22" fmla="*/ 2147483647 w 591"/>
                  <a:gd name="T23" fmla="*/ 2147483647 h 798"/>
                  <a:gd name="T24" fmla="*/ 2147483647 w 591"/>
                  <a:gd name="T25" fmla="*/ 2147483647 h 798"/>
                  <a:gd name="T26" fmla="*/ 2147483647 w 591"/>
                  <a:gd name="T27" fmla="*/ 2147483647 h 798"/>
                  <a:gd name="T28" fmla="*/ 2147483647 w 591"/>
                  <a:gd name="T29" fmla="*/ 2147483647 h 798"/>
                  <a:gd name="T30" fmla="*/ 2147483647 w 591"/>
                  <a:gd name="T31" fmla="*/ 2147483647 h 798"/>
                  <a:gd name="T32" fmla="*/ 2147483647 w 591"/>
                  <a:gd name="T33" fmla="*/ 2147483647 h 798"/>
                  <a:gd name="T34" fmla="*/ 2147483647 w 591"/>
                  <a:gd name="T35" fmla="*/ 2147483647 h 798"/>
                  <a:gd name="T36" fmla="*/ 2147483647 w 591"/>
                  <a:gd name="T37" fmla="*/ 2147483647 h 798"/>
                  <a:gd name="T38" fmla="*/ 2147483647 w 591"/>
                  <a:gd name="T39" fmla="*/ 2147483647 h 798"/>
                  <a:gd name="T40" fmla="*/ 2147483647 w 591"/>
                  <a:gd name="T41" fmla="*/ 2147483647 h 798"/>
                  <a:gd name="T42" fmla="*/ 2147483647 w 591"/>
                  <a:gd name="T43" fmla="*/ 2147483647 h 798"/>
                  <a:gd name="T44" fmla="*/ 2147483647 w 591"/>
                  <a:gd name="T45" fmla="*/ 2147483647 h 798"/>
                  <a:gd name="T46" fmla="*/ 2147483647 w 591"/>
                  <a:gd name="T47" fmla="*/ 2147483647 h 798"/>
                  <a:gd name="T48" fmla="*/ 2147483647 w 591"/>
                  <a:gd name="T49" fmla="*/ 2147483647 h 798"/>
                  <a:gd name="T50" fmla="*/ 2147483647 w 591"/>
                  <a:gd name="T51" fmla="*/ 2147483647 h 798"/>
                  <a:gd name="T52" fmla="*/ 2147483647 w 591"/>
                  <a:gd name="T53" fmla="*/ 2147483647 h 798"/>
                  <a:gd name="T54" fmla="*/ 2147483647 w 591"/>
                  <a:gd name="T55" fmla="*/ 2147483647 h 798"/>
                  <a:gd name="T56" fmla="*/ 2147483647 w 591"/>
                  <a:gd name="T57" fmla="*/ 2147483647 h 798"/>
                  <a:gd name="T58" fmla="*/ 2147483647 w 591"/>
                  <a:gd name="T59" fmla="*/ 2147483647 h 798"/>
                  <a:gd name="T60" fmla="*/ 2147483647 w 591"/>
                  <a:gd name="T61" fmla="*/ 2147483647 h 798"/>
                  <a:gd name="T62" fmla="*/ 2147483647 w 591"/>
                  <a:gd name="T63" fmla="*/ 2147483647 h 798"/>
                  <a:gd name="T64" fmla="*/ 2147483647 w 591"/>
                  <a:gd name="T65" fmla="*/ 2147483647 h 798"/>
                  <a:gd name="T66" fmla="*/ 2147483647 w 591"/>
                  <a:gd name="T67" fmla="*/ 2147483647 h 798"/>
                  <a:gd name="T68" fmla="*/ 2147483647 w 591"/>
                  <a:gd name="T69" fmla="*/ 2147483647 h 798"/>
                  <a:gd name="T70" fmla="*/ 2147483647 w 591"/>
                  <a:gd name="T71" fmla="*/ 2147483647 h 798"/>
                  <a:gd name="T72" fmla="*/ 2147483647 w 591"/>
                  <a:gd name="T73" fmla="*/ 2147483647 h 798"/>
                  <a:gd name="T74" fmla="*/ 2147483647 w 591"/>
                  <a:gd name="T75" fmla="*/ 2147483647 h 798"/>
                  <a:gd name="T76" fmla="*/ 2147483647 w 591"/>
                  <a:gd name="T77" fmla="*/ 2147483647 h 798"/>
                  <a:gd name="T78" fmla="*/ 2147483647 w 591"/>
                  <a:gd name="T79" fmla="*/ 2147483647 h 798"/>
                  <a:gd name="T80" fmla="*/ 2147483647 w 591"/>
                  <a:gd name="T81" fmla="*/ 2147483647 h 798"/>
                  <a:gd name="T82" fmla="*/ 2147483647 w 591"/>
                  <a:gd name="T83" fmla="*/ 2147483647 h 798"/>
                  <a:gd name="T84" fmla="*/ 2147483647 w 591"/>
                  <a:gd name="T85" fmla="*/ 2147483647 h 798"/>
                  <a:gd name="T86" fmla="*/ 2147483647 w 591"/>
                  <a:gd name="T87" fmla="*/ 2147483647 h 798"/>
                  <a:gd name="T88" fmla="*/ 2147483647 w 591"/>
                  <a:gd name="T89" fmla="*/ 2147483647 h 798"/>
                  <a:gd name="T90" fmla="*/ 2147483647 w 591"/>
                  <a:gd name="T91" fmla="*/ 2147483647 h 798"/>
                  <a:gd name="T92" fmla="*/ 2147483647 w 591"/>
                  <a:gd name="T93" fmla="*/ 2147483647 h 798"/>
                  <a:gd name="T94" fmla="*/ 2147483647 w 591"/>
                  <a:gd name="T95" fmla="*/ 2147483647 h 798"/>
                  <a:gd name="T96" fmla="*/ 2147483647 w 591"/>
                  <a:gd name="T97" fmla="*/ 2147483647 h 798"/>
                  <a:gd name="T98" fmla="*/ 2147483647 w 591"/>
                  <a:gd name="T99" fmla="*/ 2147483647 h 798"/>
                  <a:gd name="T100" fmla="*/ 2147483647 w 591"/>
                  <a:gd name="T101" fmla="*/ 2147483647 h 798"/>
                  <a:gd name="T102" fmla="*/ 2147483647 w 591"/>
                  <a:gd name="T103" fmla="*/ 2147483647 h 798"/>
                  <a:gd name="T104" fmla="*/ 2147483647 w 591"/>
                  <a:gd name="T105" fmla="*/ 2147483647 h 798"/>
                  <a:gd name="T106" fmla="*/ 2147483647 w 591"/>
                  <a:gd name="T107" fmla="*/ 2147483647 h 798"/>
                  <a:gd name="T108" fmla="*/ 2147483647 w 591"/>
                  <a:gd name="T109" fmla="*/ 2147483647 h 798"/>
                  <a:gd name="T110" fmla="*/ 2147483647 w 591"/>
                  <a:gd name="T111" fmla="*/ 2147483647 h 798"/>
                  <a:gd name="T112" fmla="*/ 2147483647 w 591"/>
                  <a:gd name="T113" fmla="*/ 2147483647 h 798"/>
                  <a:gd name="T114" fmla="*/ 2147483647 w 591"/>
                  <a:gd name="T115" fmla="*/ 2147483647 h 798"/>
                  <a:gd name="T116" fmla="*/ 2147483647 w 591"/>
                  <a:gd name="T117" fmla="*/ 2147483647 h 798"/>
                  <a:gd name="T118" fmla="*/ 2147483647 w 591"/>
                  <a:gd name="T119" fmla="*/ 2147483647 h 798"/>
                  <a:gd name="T120" fmla="*/ 2147483647 w 591"/>
                  <a:gd name="T121" fmla="*/ 2147483647 h 798"/>
                  <a:gd name="T122" fmla="*/ 2147483647 w 591"/>
                  <a:gd name="T123" fmla="*/ 2147483647 h 798"/>
                  <a:gd name="T124" fmla="*/ 2147483647 w 591"/>
                  <a:gd name="T125" fmla="*/ 2147483647 h 7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1"/>
                  <a:gd name="T190" fmla="*/ 0 h 798"/>
                  <a:gd name="T191" fmla="*/ 591 w 591"/>
                  <a:gd name="T192" fmla="*/ 798 h 7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1" h="798">
                    <a:moveTo>
                      <a:pt x="343" y="537"/>
                    </a:moveTo>
                    <a:lnTo>
                      <a:pt x="338" y="534"/>
                    </a:lnTo>
                    <a:lnTo>
                      <a:pt x="332" y="528"/>
                    </a:lnTo>
                    <a:lnTo>
                      <a:pt x="326" y="524"/>
                    </a:lnTo>
                    <a:lnTo>
                      <a:pt x="320" y="522"/>
                    </a:lnTo>
                    <a:lnTo>
                      <a:pt x="322" y="524"/>
                    </a:lnTo>
                    <a:lnTo>
                      <a:pt x="328" y="528"/>
                    </a:lnTo>
                    <a:lnTo>
                      <a:pt x="332" y="532"/>
                    </a:lnTo>
                    <a:lnTo>
                      <a:pt x="338" y="536"/>
                    </a:lnTo>
                    <a:lnTo>
                      <a:pt x="343" y="541"/>
                    </a:lnTo>
                    <a:lnTo>
                      <a:pt x="338" y="539"/>
                    </a:lnTo>
                    <a:lnTo>
                      <a:pt x="332" y="534"/>
                    </a:lnTo>
                    <a:lnTo>
                      <a:pt x="319" y="524"/>
                    </a:lnTo>
                    <a:lnTo>
                      <a:pt x="305" y="511"/>
                    </a:lnTo>
                    <a:lnTo>
                      <a:pt x="288" y="499"/>
                    </a:lnTo>
                    <a:lnTo>
                      <a:pt x="288" y="501"/>
                    </a:lnTo>
                    <a:lnTo>
                      <a:pt x="294" y="505"/>
                    </a:lnTo>
                    <a:lnTo>
                      <a:pt x="299" y="512"/>
                    </a:lnTo>
                    <a:lnTo>
                      <a:pt x="307" y="520"/>
                    </a:lnTo>
                    <a:lnTo>
                      <a:pt x="317" y="526"/>
                    </a:lnTo>
                    <a:lnTo>
                      <a:pt x="326" y="536"/>
                    </a:lnTo>
                    <a:lnTo>
                      <a:pt x="338" y="543"/>
                    </a:lnTo>
                    <a:lnTo>
                      <a:pt x="342" y="547"/>
                    </a:lnTo>
                    <a:lnTo>
                      <a:pt x="351" y="555"/>
                    </a:lnTo>
                    <a:lnTo>
                      <a:pt x="361" y="559"/>
                    </a:lnTo>
                    <a:lnTo>
                      <a:pt x="365" y="572"/>
                    </a:lnTo>
                    <a:lnTo>
                      <a:pt x="368" y="576"/>
                    </a:lnTo>
                    <a:lnTo>
                      <a:pt x="376" y="585"/>
                    </a:lnTo>
                    <a:lnTo>
                      <a:pt x="378" y="591"/>
                    </a:lnTo>
                    <a:lnTo>
                      <a:pt x="380" y="595"/>
                    </a:lnTo>
                    <a:lnTo>
                      <a:pt x="384" y="599"/>
                    </a:lnTo>
                    <a:lnTo>
                      <a:pt x="390" y="607"/>
                    </a:lnTo>
                    <a:lnTo>
                      <a:pt x="393" y="612"/>
                    </a:lnTo>
                    <a:lnTo>
                      <a:pt x="391" y="618"/>
                    </a:lnTo>
                    <a:lnTo>
                      <a:pt x="393" y="626"/>
                    </a:lnTo>
                    <a:lnTo>
                      <a:pt x="401" y="631"/>
                    </a:lnTo>
                    <a:lnTo>
                      <a:pt x="407" y="639"/>
                    </a:lnTo>
                    <a:lnTo>
                      <a:pt x="409" y="637"/>
                    </a:lnTo>
                    <a:lnTo>
                      <a:pt x="414" y="639"/>
                    </a:lnTo>
                    <a:lnTo>
                      <a:pt x="420" y="645"/>
                    </a:lnTo>
                    <a:lnTo>
                      <a:pt x="413" y="643"/>
                    </a:lnTo>
                    <a:lnTo>
                      <a:pt x="411" y="641"/>
                    </a:lnTo>
                    <a:lnTo>
                      <a:pt x="409" y="645"/>
                    </a:lnTo>
                    <a:lnTo>
                      <a:pt x="414" y="647"/>
                    </a:lnTo>
                    <a:lnTo>
                      <a:pt x="420" y="651"/>
                    </a:lnTo>
                    <a:lnTo>
                      <a:pt x="428" y="660"/>
                    </a:lnTo>
                    <a:lnTo>
                      <a:pt x="445" y="683"/>
                    </a:lnTo>
                    <a:lnTo>
                      <a:pt x="453" y="699"/>
                    </a:lnTo>
                    <a:lnTo>
                      <a:pt x="455" y="701"/>
                    </a:lnTo>
                    <a:lnTo>
                      <a:pt x="466" y="716"/>
                    </a:lnTo>
                    <a:lnTo>
                      <a:pt x="474" y="720"/>
                    </a:lnTo>
                    <a:lnTo>
                      <a:pt x="480" y="722"/>
                    </a:lnTo>
                    <a:lnTo>
                      <a:pt x="489" y="729"/>
                    </a:lnTo>
                    <a:lnTo>
                      <a:pt x="495" y="731"/>
                    </a:lnTo>
                    <a:lnTo>
                      <a:pt x="497" y="727"/>
                    </a:lnTo>
                    <a:lnTo>
                      <a:pt x="499" y="727"/>
                    </a:lnTo>
                    <a:lnTo>
                      <a:pt x="503" y="731"/>
                    </a:lnTo>
                    <a:lnTo>
                      <a:pt x="503" y="737"/>
                    </a:lnTo>
                    <a:lnTo>
                      <a:pt x="501" y="739"/>
                    </a:lnTo>
                    <a:lnTo>
                      <a:pt x="501" y="735"/>
                    </a:lnTo>
                    <a:lnTo>
                      <a:pt x="499" y="733"/>
                    </a:lnTo>
                    <a:lnTo>
                      <a:pt x="495" y="735"/>
                    </a:lnTo>
                    <a:lnTo>
                      <a:pt x="501" y="741"/>
                    </a:lnTo>
                    <a:lnTo>
                      <a:pt x="503" y="745"/>
                    </a:lnTo>
                    <a:lnTo>
                      <a:pt x="514" y="758"/>
                    </a:lnTo>
                    <a:lnTo>
                      <a:pt x="516" y="772"/>
                    </a:lnTo>
                    <a:lnTo>
                      <a:pt x="520" y="774"/>
                    </a:lnTo>
                    <a:lnTo>
                      <a:pt x="524" y="775"/>
                    </a:lnTo>
                    <a:lnTo>
                      <a:pt x="532" y="783"/>
                    </a:lnTo>
                    <a:lnTo>
                      <a:pt x="535" y="787"/>
                    </a:lnTo>
                    <a:lnTo>
                      <a:pt x="537" y="789"/>
                    </a:lnTo>
                    <a:lnTo>
                      <a:pt x="539" y="791"/>
                    </a:lnTo>
                    <a:lnTo>
                      <a:pt x="539" y="787"/>
                    </a:lnTo>
                    <a:lnTo>
                      <a:pt x="535" y="783"/>
                    </a:lnTo>
                    <a:lnTo>
                      <a:pt x="532" y="779"/>
                    </a:lnTo>
                    <a:lnTo>
                      <a:pt x="526" y="772"/>
                    </a:lnTo>
                    <a:lnTo>
                      <a:pt x="528" y="770"/>
                    </a:lnTo>
                    <a:lnTo>
                      <a:pt x="522" y="760"/>
                    </a:lnTo>
                    <a:lnTo>
                      <a:pt x="518" y="751"/>
                    </a:lnTo>
                    <a:lnTo>
                      <a:pt x="518" y="745"/>
                    </a:lnTo>
                    <a:lnTo>
                      <a:pt x="514" y="739"/>
                    </a:lnTo>
                    <a:lnTo>
                      <a:pt x="512" y="735"/>
                    </a:lnTo>
                    <a:lnTo>
                      <a:pt x="518" y="729"/>
                    </a:lnTo>
                    <a:lnTo>
                      <a:pt x="520" y="731"/>
                    </a:lnTo>
                    <a:lnTo>
                      <a:pt x="520" y="733"/>
                    </a:lnTo>
                    <a:lnTo>
                      <a:pt x="516" y="735"/>
                    </a:lnTo>
                    <a:lnTo>
                      <a:pt x="518" y="739"/>
                    </a:lnTo>
                    <a:lnTo>
                      <a:pt x="522" y="749"/>
                    </a:lnTo>
                    <a:lnTo>
                      <a:pt x="526" y="756"/>
                    </a:lnTo>
                    <a:lnTo>
                      <a:pt x="537" y="766"/>
                    </a:lnTo>
                    <a:lnTo>
                      <a:pt x="541" y="777"/>
                    </a:lnTo>
                    <a:lnTo>
                      <a:pt x="547" y="791"/>
                    </a:lnTo>
                    <a:lnTo>
                      <a:pt x="549" y="797"/>
                    </a:lnTo>
                    <a:lnTo>
                      <a:pt x="551" y="798"/>
                    </a:lnTo>
                    <a:lnTo>
                      <a:pt x="558" y="798"/>
                    </a:lnTo>
                    <a:lnTo>
                      <a:pt x="568" y="798"/>
                    </a:lnTo>
                    <a:lnTo>
                      <a:pt x="576" y="797"/>
                    </a:lnTo>
                    <a:lnTo>
                      <a:pt x="578" y="795"/>
                    </a:lnTo>
                    <a:lnTo>
                      <a:pt x="578" y="791"/>
                    </a:lnTo>
                    <a:lnTo>
                      <a:pt x="576" y="785"/>
                    </a:lnTo>
                    <a:lnTo>
                      <a:pt x="574" y="783"/>
                    </a:lnTo>
                    <a:lnTo>
                      <a:pt x="572" y="775"/>
                    </a:lnTo>
                    <a:lnTo>
                      <a:pt x="570" y="770"/>
                    </a:lnTo>
                    <a:lnTo>
                      <a:pt x="568" y="766"/>
                    </a:lnTo>
                    <a:lnTo>
                      <a:pt x="566" y="756"/>
                    </a:lnTo>
                    <a:lnTo>
                      <a:pt x="566" y="752"/>
                    </a:lnTo>
                    <a:lnTo>
                      <a:pt x="570" y="747"/>
                    </a:lnTo>
                    <a:lnTo>
                      <a:pt x="572" y="741"/>
                    </a:lnTo>
                    <a:lnTo>
                      <a:pt x="574" y="739"/>
                    </a:lnTo>
                    <a:lnTo>
                      <a:pt x="576" y="735"/>
                    </a:lnTo>
                    <a:lnTo>
                      <a:pt x="580" y="729"/>
                    </a:lnTo>
                    <a:lnTo>
                      <a:pt x="583" y="722"/>
                    </a:lnTo>
                    <a:lnTo>
                      <a:pt x="583" y="714"/>
                    </a:lnTo>
                    <a:lnTo>
                      <a:pt x="581" y="706"/>
                    </a:lnTo>
                    <a:lnTo>
                      <a:pt x="583" y="703"/>
                    </a:lnTo>
                    <a:lnTo>
                      <a:pt x="589" y="699"/>
                    </a:lnTo>
                    <a:lnTo>
                      <a:pt x="591" y="693"/>
                    </a:lnTo>
                    <a:lnTo>
                      <a:pt x="591" y="689"/>
                    </a:lnTo>
                    <a:lnTo>
                      <a:pt x="589" y="685"/>
                    </a:lnTo>
                    <a:lnTo>
                      <a:pt x="585" y="679"/>
                    </a:lnTo>
                    <a:lnTo>
                      <a:pt x="581" y="678"/>
                    </a:lnTo>
                    <a:lnTo>
                      <a:pt x="576" y="678"/>
                    </a:lnTo>
                    <a:lnTo>
                      <a:pt x="566" y="674"/>
                    </a:lnTo>
                    <a:lnTo>
                      <a:pt x="560" y="666"/>
                    </a:lnTo>
                    <a:lnTo>
                      <a:pt x="556" y="656"/>
                    </a:lnTo>
                    <a:lnTo>
                      <a:pt x="551" y="647"/>
                    </a:lnTo>
                    <a:lnTo>
                      <a:pt x="549" y="643"/>
                    </a:lnTo>
                    <a:lnTo>
                      <a:pt x="545" y="637"/>
                    </a:lnTo>
                    <a:lnTo>
                      <a:pt x="541" y="631"/>
                    </a:lnTo>
                    <a:lnTo>
                      <a:pt x="539" y="628"/>
                    </a:lnTo>
                    <a:lnTo>
                      <a:pt x="537" y="622"/>
                    </a:lnTo>
                    <a:lnTo>
                      <a:pt x="535" y="616"/>
                    </a:lnTo>
                    <a:lnTo>
                      <a:pt x="535" y="610"/>
                    </a:lnTo>
                    <a:lnTo>
                      <a:pt x="533" y="605"/>
                    </a:lnTo>
                    <a:lnTo>
                      <a:pt x="533" y="599"/>
                    </a:lnTo>
                    <a:lnTo>
                      <a:pt x="528" y="591"/>
                    </a:lnTo>
                    <a:lnTo>
                      <a:pt x="526" y="585"/>
                    </a:lnTo>
                    <a:lnTo>
                      <a:pt x="524" y="585"/>
                    </a:lnTo>
                    <a:lnTo>
                      <a:pt x="522" y="583"/>
                    </a:lnTo>
                    <a:lnTo>
                      <a:pt x="522" y="580"/>
                    </a:lnTo>
                    <a:lnTo>
                      <a:pt x="520" y="572"/>
                    </a:lnTo>
                    <a:lnTo>
                      <a:pt x="520" y="566"/>
                    </a:lnTo>
                    <a:lnTo>
                      <a:pt x="518" y="560"/>
                    </a:lnTo>
                    <a:lnTo>
                      <a:pt x="516" y="557"/>
                    </a:lnTo>
                    <a:lnTo>
                      <a:pt x="516" y="553"/>
                    </a:lnTo>
                    <a:lnTo>
                      <a:pt x="518" y="547"/>
                    </a:lnTo>
                    <a:lnTo>
                      <a:pt x="518" y="541"/>
                    </a:lnTo>
                    <a:lnTo>
                      <a:pt x="514" y="534"/>
                    </a:lnTo>
                    <a:lnTo>
                      <a:pt x="514" y="528"/>
                    </a:lnTo>
                    <a:lnTo>
                      <a:pt x="514" y="520"/>
                    </a:lnTo>
                    <a:lnTo>
                      <a:pt x="510" y="512"/>
                    </a:lnTo>
                    <a:lnTo>
                      <a:pt x="507" y="503"/>
                    </a:lnTo>
                    <a:lnTo>
                      <a:pt x="503" y="495"/>
                    </a:lnTo>
                    <a:lnTo>
                      <a:pt x="499" y="491"/>
                    </a:lnTo>
                    <a:lnTo>
                      <a:pt x="493" y="484"/>
                    </a:lnTo>
                    <a:lnTo>
                      <a:pt x="487" y="474"/>
                    </a:lnTo>
                    <a:lnTo>
                      <a:pt x="485" y="472"/>
                    </a:lnTo>
                    <a:lnTo>
                      <a:pt x="484" y="472"/>
                    </a:lnTo>
                    <a:lnTo>
                      <a:pt x="482" y="470"/>
                    </a:lnTo>
                    <a:lnTo>
                      <a:pt x="478" y="468"/>
                    </a:lnTo>
                    <a:lnTo>
                      <a:pt x="476" y="466"/>
                    </a:lnTo>
                    <a:lnTo>
                      <a:pt x="470" y="468"/>
                    </a:lnTo>
                    <a:lnTo>
                      <a:pt x="464" y="470"/>
                    </a:lnTo>
                    <a:lnTo>
                      <a:pt x="459" y="472"/>
                    </a:lnTo>
                    <a:lnTo>
                      <a:pt x="453" y="472"/>
                    </a:lnTo>
                    <a:lnTo>
                      <a:pt x="445" y="476"/>
                    </a:lnTo>
                    <a:lnTo>
                      <a:pt x="438" y="478"/>
                    </a:lnTo>
                    <a:lnTo>
                      <a:pt x="430" y="474"/>
                    </a:lnTo>
                    <a:lnTo>
                      <a:pt x="426" y="468"/>
                    </a:lnTo>
                    <a:lnTo>
                      <a:pt x="422" y="459"/>
                    </a:lnTo>
                    <a:lnTo>
                      <a:pt x="418" y="449"/>
                    </a:lnTo>
                    <a:lnTo>
                      <a:pt x="416" y="440"/>
                    </a:lnTo>
                    <a:lnTo>
                      <a:pt x="411" y="428"/>
                    </a:lnTo>
                    <a:lnTo>
                      <a:pt x="403" y="416"/>
                    </a:lnTo>
                    <a:lnTo>
                      <a:pt x="399" y="405"/>
                    </a:lnTo>
                    <a:lnTo>
                      <a:pt x="395" y="403"/>
                    </a:lnTo>
                    <a:lnTo>
                      <a:pt x="391" y="399"/>
                    </a:lnTo>
                    <a:lnTo>
                      <a:pt x="388" y="393"/>
                    </a:lnTo>
                    <a:lnTo>
                      <a:pt x="386" y="388"/>
                    </a:lnTo>
                    <a:lnTo>
                      <a:pt x="380" y="384"/>
                    </a:lnTo>
                    <a:lnTo>
                      <a:pt x="376" y="386"/>
                    </a:lnTo>
                    <a:lnTo>
                      <a:pt x="372" y="382"/>
                    </a:lnTo>
                    <a:lnTo>
                      <a:pt x="367" y="376"/>
                    </a:lnTo>
                    <a:lnTo>
                      <a:pt x="365" y="368"/>
                    </a:lnTo>
                    <a:lnTo>
                      <a:pt x="363" y="361"/>
                    </a:lnTo>
                    <a:lnTo>
                      <a:pt x="363" y="359"/>
                    </a:lnTo>
                    <a:lnTo>
                      <a:pt x="359" y="353"/>
                    </a:lnTo>
                    <a:lnTo>
                      <a:pt x="357" y="345"/>
                    </a:lnTo>
                    <a:lnTo>
                      <a:pt x="355" y="342"/>
                    </a:lnTo>
                    <a:lnTo>
                      <a:pt x="353" y="334"/>
                    </a:lnTo>
                    <a:lnTo>
                      <a:pt x="353" y="328"/>
                    </a:lnTo>
                    <a:lnTo>
                      <a:pt x="351" y="320"/>
                    </a:lnTo>
                    <a:lnTo>
                      <a:pt x="351" y="309"/>
                    </a:lnTo>
                    <a:lnTo>
                      <a:pt x="353" y="294"/>
                    </a:lnTo>
                    <a:lnTo>
                      <a:pt x="355" y="282"/>
                    </a:lnTo>
                    <a:lnTo>
                      <a:pt x="357" y="273"/>
                    </a:lnTo>
                    <a:lnTo>
                      <a:pt x="357" y="265"/>
                    </a:lnTo>
                    <a:lnTo>
                      <a:pt x="357" y="251"/>
                    </a:lnTo>
                    <a:lnTo>
                      <a:pt x="359" y="246"/>
                    </a:lnTo>
                    <a:lnTo>
                      <a:pt x="357" y="232"/>
                    </a:lnTo>
                    <a:lnTo>
                      <a:pt x="353" y="223"/>
                    </a:lnTo>
                    <a:lnTo>
                      <a:pt x="345" y="213"/>
                    </a:lnTo>
                    <a:lnTo>
                      <a:pt x="340" y="209"/>
                    </a:lnTo>
                    <a:lnTo>
                      <a:pt x="338" y="203"/>
                    </a:lnTo>
                    <a:lnTo>
                      <a:pt x="334" y="203"/>
                    </a:lnTo>
                    <a:lnTo>
                      <a:pt x="328" y="200"/>
                    </a:lnTo>
                    <a:lnTo>
                      <a:pt x="328" y="196"/>
                    </a:lnTo>
                    <a:lnTo>
                      <a:pt x="324" y="186"/>
                    </a:lnTo>
                    <a:lnTo>
                      <a:pt x="324" y="177"/>
                    </a:lnTo>
                    <a:lnTo>
                      <a:pt x="322" y="169"/>
                    </a:lnTo>
                    <a:lnTo>
                      <a:pt x="315" y="165"/>
                    </a:lnTo>
                    <a:lnTo>
                      <a:pt x="309" y="163"/>
                    </a:lnTo>
                    <a:lnTo>
                      <a:pt x="301" y="163"/>
                    </a:lnTo>
                    <a:lnTo>
                      <a:pt x="297" y="163"/>
                    </a:lnTo>
                    <a:lnTo>
                      <a:pt x="290" y="161"/>
                    </a:lnTo>
                    <a:lnTo>
                      <a:pt x="280" y="159"/>
                    </a:lnTo>
                    <a:lnTo>
                      <a:pt x="274" y="159"/>
                    </a:lnTo>
                    <a:lnTo>
                      <a:pt x="271" y="157"/>
                    </a:lnTo>
                    <a:lnTo>
                      <a:pt x="267" y="155"/>
                    </a:lnTo>
                    <a:lnTo>
                      <a:pt x="265" y="153"/>
                    </a:lnTo>
                    <a:lnTo>
                      <a:pt x="263" y="150"/>
                    </a:lnTo>
                    <a:lnTo>
                      <a:pt x="261" y="148"/>
                    </a:lnTo>
                    <a:lnTo>
                      <a:pt x="259" y="138"/>
                    </a:lnTo>
                    <a:lnTo>
                      <a:pt x="257" y="127"/>
                    </a:lnTo>
                    <a:lnTo>
                      <a:pt x="257" y="117"/>
                    </a:lnTo>
                    <a:lnTo>
                      <a:pt x="257" y="111"/>
                    </a:lnTo>
                    <a:lnTo>
                      <a:pt x="255" y="100"/>
                    </a:lnTo>
                    <a:lnTo>
                      <a:pt x="253" y="86"/>
                    </a:lnTo>
                    <a:lnTo>
                      <a:pt x="251" y="79"/>
                    </a:lnTo>
                    <a:lnTo>
                      <a:pt x="246" y="71"/>
                    </a:lnTo>
                    <a:lnTo>
                      <a:pt x="244" y="63"/>
                    </a:lnTo>
                    <a:lnTo>
                      <a:pt x="242" y="50"/>
                    </a:lnTo>
                    <a:lnTo>
                      <a:pt x="238" y="42"/>
                    </a:lnTo>
                    <a:lnTo>
                      <a:pt x="238" y="34"/>
                    </a:lnTo>
                    <a:lnTo>
                      <a:pt x="238" y="29"/>
                    </a:lnTo>
                    <a:lnTo>
                      <a:pt x="234" y="23"/>
                    </a:lnTo>
                    <a:lnTo>
                      <a:pt x="232" y="19"/>
                    </a:lnTo>
                    <a:lnTo>
                      <a:pt x="230" y="17"/>
                    </a:lnTo>
                    <a:lnTo>
                      <a:pt x="228" y="17"/>
                    </a:lnTo>
                    <a:lnTo>
                      <a:pt x="224" y="13"/>
                    </a:lnTo>
                    <a:lnTo>
                      <a:pt x="223" y="13"/>
                    </a:lnTo>
                    <a:lnTo>
                      <a:pt x="221" y="11"/>
                    </a:lnTo>
                    <a:lnTo>
                      <a:pt x="219" y="11"/>
                    </a:lnTo>
                    <a:lnTo>
                      <a:pt x="217" y="10"/>
                    </a:lnTo>
                    <a:lnTo>
                      <a:pt x="215" y="8"/>
                    </a:lnTo>
                    <a:lnTo>
                      <a:pt x="213" y="6"/>
                    </a:lnTo>
                    <a:lnTo>
                      <a:pt x="211" y="4"/>
                    </a:lnTo>
                    <a:lnTo>
                      <a:pt x="209" y="2"/>
                    </a:lnTo>
                    <a:lnTo>
                      <a:pt x="205" y="2"/>
                    </a:lnTo>
                    <a:lnTo>
                      <a:pt x="201" y="4"/>
                    </a:lnTo>
                    <a:lnTo>
                      <a:pt x="198" y="4"/>
                    </a:lnTo>
                    <a:lnTo>
                      <a:pt x="196" y="4"/>
                    </a:lnTo>
                    <a:lnTo>
                      <a:pt x="194" y="2"/>
                    </a:lnTo>
                    <a:lnTo>
                      <a:pt x="192" y="2"/>
                    </a:lnTo>
                    <a:lnTo>
                      <a:pt x="190" y="0"/>
                    </a:lnTo>
                    <a:lnTo>
                      <a:pt x="186" y="0"/>
                    </a:lnTo>
                    <a:lnTo>
                      <a:pt x="186" y="2"/>
                    </a:lnTo>
                    <a:lnTo>
                      <a:pt x="184" y="2"/>
                    </a:lnTo>
                    <a:lnTo>
                      <a:pt x="182" y="4"/>
                    </a:lnTo>
                    <a:lnTo>
                      <a:pt x="175" y="6"/>
                    </a:lnTo>
                    <a:lnTo>
                      <a:pt x="169" y="8"/>
                    </a:lnTo>
                    <a:lnTo>
                      <a:pt x="169" y="11"/>
                    </a:lnTo>
                    <a:lnTo>
                      <a:pt x="167" y="23"/>
                    </a:lnTo>
                    <a:lnTo>
                      <a:pt x="163" y="34"/>
                    </a:lnTo>
                    <a:lnTo>
                      <a:pt x="155" y="44"/>
                    </a:lnTo>
                    <a:lnTo>
                      <a:pt x="150" y="54"/>
                    </a:lnTo>
                    <a:lnTo>
                      <a:pt x="142" y="61"/>
                    </a:lnTo>
                    <a:lnTo>
                      <a:pt x="136" y="67"/>
                    </a:lnTo>
                    <a:lnTo>
                      <a:pt x="134" y="67"/>
                    </a:lnTo>
                    <a:lnTo>
                      <a:pt x="129" y="73"/>
                    </a:lnTo>
                    <a:lnTo>
                      <a:pt x="123" y="79"/>
                    </a:lnTo>
                    <a:lnTo>
                      <a:pt x="115" y="84"/>
                    </a:lnTo>
                    <a:lnTo>
                      <a:pt x="106" y="90"/>
                    </a:lnTo>
                    <a:lnTo>
                      <a:pt x="98" y="96"/>
                    </a:lnTo>
                    <a:lnTo>
                      <a:pt x="88" y="102"/>
                    </a:lnTo>
                    <a:lnTo>
                      <a:pt x="82" y="107"/>
                    </a:lnTo>
                    <a:lnTo>
                      <a:pt x="81" y="109"/>
                    </a:lnTo>
                    <a:lnTo>
                      <a:pt x="77" y="111"/>
                    </a:lnTo>
                    <a:lnTo>
                      <a:pt x="61" y="119"/>
                    </a:lnTo>
                    <a:lnTo>
                      <a:pt x="59" y="125"/>
                    </a:lnTo>
                    <a:lnTo>
                      <a:pt x="54" y="132"/>
                    </a:lnTo>
                    <a:lnTo>
                      <a:pt x="56" y="134"/>
                    </a:lnTo>
                    <a:lnTo>
                      <a:pt x="59" y="132"/>
                    </a:lnTo>
                    <a:lnTo>
                      <a:pt x="61" y="132"/>
                    </a:lnTo>
                    <a:lnTo>
                      <a:pt x="63" y="136"/>
                    </a:lnTo>
                    <a:lnTo>
                      <a:pt x="58" y="138"/>
                    </a:lnTo>
                    <a:lnTo>
                      <a:pt x="58" y="142"/>
                    </a:lnTo>
                    <a:lnTo>
                      <a:pt x="59" y="152"/>
                    </a:lnTo>
                    <a:lnTo>
                      <a:pt x="61" y="157"/>
                    </a:lnTo>
                    <a:lnTo>
                      <a:pt x="56" y="167"/>
                    </a:lnTo>
                    <a:lnTo>
                      <a:pt x="58" y="157"/>
                    </a:lnTo>
                    <a:lnTo>
                      <a:pt x="54" y="155"/>
                    </a:lnTo>
                    <a:lnTo>
                      <a:pt x="56" y="152"/>
                    </a:lnTo>
                    <a:lnTo>
                      <a:pt x="54" y="153"/>
                    </a:lnTo>
                    <a:lnTo>
                      <a:pt x="52" y="150"/>
                    </a:lnTo>
                    <a:lnTo>
                      <a:pt x="50" y="146"/>
                    </a:lnTo>
                    <a:lnTo>
                      <a:pt x="50" y="142"/>
                    </a:lnTo>
                    <a:lnTo>
                      <a:pt x="50" y="136"/>
                    </a:lnTo>
                    <a:lnTo>
                      <a:pt x="46" y="132"/>
                    </a:lnTo>
                    <a:lnTo>
                      <a:pt x="40" y="129"/>
                    </a:lnTo>
                    <a:lnTo>
                      <a:pt x="40" y="132"/>
                    </a:lnTo>
                    <a:lnTo>
                      <a:pt x="40" y="140"/>
                    </a:lnTo>
                    <a:lnTo>
                      <a:pt x="36" y="152"/>
                    </a:lnTo>
                    <a:lnTo>
                      <a:pt x="33" y="150"/>
                    </a:lnTo>
                    <a:lnTo>
                      <a:pt x="33" y="153"/>
                    </a:lnTo>
                    <a:lnTo>
                      <a:pt x="35" y="155"/>
                    </a:lnTo>
                    <a:lnTo>
                      <a:pt x="33" y="161"/>
                    </a:lnTo>
                    <a:lnTo>
                      <a:pt x="31" y="157"/>
                    </a:lnTo>
                    <a:lnTo>
                      <a:pt x="29" y="157"/>
                    </a:lnTo>
                    <a:lnTo>
                      <a:pt x="29" y="161"/>
                    </a:lnTo>
                    <a:lnTo>
                      <a:pt x="27" y="167"/>
                    </a:lnTo>
                    <a:lnTo>
                      <a:pt x="23" y="167"/>
                    </a:lnTo>
                    <a:lnTo>
                      <a:pt x="23" y="165"/>
                    </a:lnTo>
                    <a:lnTo>
                      <a:pt x="21" y="163"/>
                    </a:lnTo>
                    <a:lnTo>
                      <a:pt x="23" y="157"/>
                    </a:lnTo>
                    <a:lnTo>
                      <a:pt x="27" y="150"/>
                    </a:lnTo>
                    <a:lnTo>
                      <a:pt x="29" y="148"/>
                    </a:lnTo>
                    <a:lnTo>
                      <a:pt x="33" y="148"/>
                    </a:lnTo>
                    <a:lnTo>
                      <a:pt x="35" y="140"/>
                    </a:lnTo>
                    <a:lnTo>
                      <a:pt x="33" y="136"/>
                    </a:lnTo>
                    <a:lnTo>
                      <a:pt x="31" y="138"/>
                    </a:lnTo>
                    <a:lnTo>
                      <a:pt x="25" y="142"/>
                    </a:lnTo>
                    <a:lnTo>
                      <a:pt x="21" y="150"/>
                    </a:lnTo>
                    <a:lnTo>
                      <a:pt x="15" y="161"/>
                    </a:lnTo>
                    <a:lnTo>
                      <a:pt x="10" y="175"/>
                    </a:lnTo>
                    <a:lnTo>
                      <a:pt x="4" y="186"/>
                    </a:lnTo>
                    <a:lnTo>
                      <a:pt x="6" y="182"/>
                    </a:lnTo>
                    <a:lnTo>
                      <a:pt x="10" y="178"/>
                    </a:lnTo>
                    <a:lnTo>
                      <a:pt x="15" y="173"/>
                    </a:lnTo>
                    <a:lnTo>
                      <a:pt x="19" y="171"/>
                    </a:lnTo>
                    <a:lnTo>
                      <a:pt x="19" y="173"/>
                    </a:lnTo>
                    <a:lnTo>
                      <a:pt x="17" y="178"/>
                    </a:lnTo>
                    <a:lnTo>
                      <a:pt x="15" y="182"/>
                    </a:lnTo>
                    <a:lnTo>
                      <a:pt x="13" y="188"/>
                    </a:lnTo>
                    <a:lnTo>
                      <a:pt x="11" y="184"/>
                    </a:lnTo>
                    <a:lnTo>
                      <a:pt x="13" y="178"/>
                    </a:lnTo>
                    <a:lnTo>
                      <a:pt x="15" y="177"/>
                    </a:lnTo>
                    <a:lnTo>
                      <a:pt x="11" y="180"/>
                    </a:lnTo>
                    <a:lnTo>
                      <a:pt x="10" y="184"/>
                    </a:lnTo>
                    <a:lnTo>
                      <a:pt x="8" y="188"/>
                    </a:lnTo>
                    <a:lnTo>
                      <a:pt x="4" y="190"/>
                    </a:lnTo>
                    <a:lnTo>
                      <a:pt x="4" y="194"/>
                    </a:lnTo>
                    <a:lnTo>
                      <a:pt x="6" y="194"/>
                    </a:lnTo>
                    <a:lnTo>
                      <a:pt x="10" y="192"/>
                    </a:lnTo>
                    <a:lnTo>
                      <a:pt x="10" y="194"/>
                    </a:lnTo>
                    <a:lnTo>
                      <a:pt x="10" y="200"/>
                    </a:lnTo>
                    <a:lnTo>
                      <a:pt x="6" y="198"/>
                    </a:lnTo>
                    <a:lnTo>
                      <a:pt x="4" y="200"/>
                    </a:lnTo>
                    <a:lnTo>
                      <a:pt x="2" y="203"/>
                    </a:lnTo>
                    <a:lnTo>
                      <a:pt x="6" y="205"/>
                    </a:lnTo>
                    <a:lnTo>
                      <a:pt x="8" y="205"/>
                    </a:lnTo>
                    <a:lnTo>
                      <a:pt x="10" y="215"/>
                    </a:lnTo>
                    <a:lnTo>
                      <a:pt x="4" y="211"/>
                    </a:lnTo>
                    <a:lnTo>
                      <a:pt x="2" y="213"/>
                    </a:lnTo>
                    <a:lnTo>
                      <a:pt x="6" y="223"/>
                    </a:lnTo>
                    <a:lnTo>
                      <a:pt x="8" y="223"/>
                    </a:lnTo>
                    <a:lnTo>
                      <a:pt x="8" y="221"/>
                    </a:lnTo>
                    <a:lnTo>
                      <a:pt x="11" y="223"/>
                    </a:lnTo>
                    <a:lnTo>
                      <a:pt x="19" y="226"/>
                    </a:lnTo>
                    <a:lnTo>
                      <a:pt x="21" y="228"/>
                    </a:lnTo>
                    <a:lnTo>
                      <a:pt x="19" y="236"/>
                    </a:lnTo>
                    <a:lnTo>
                      <a:pt x="15" y="234"/>
                    </a:lnTo>
                    <a:lnTo>
                      <a:pt x="11" y="232"/>
                    </a:lnTo>
                    <a:lnTo>
                      <a:pt x="8" y="230"/>
                    </a:lnTo>
                    <a:lnTo>
                      <a:pt x="4" y="230"/>
                    </a:lnTo>
                    <a:lnTo>
                      <a:pt x="0" y="234"/>
                    </a:lnTo>
                    <a:lnTo>
                      <a:pt x="4" y="234"/>
                    </a:lnTo>
                    <a:lnTo>
                      <a:pt x="11" y="238"/>
                    </a:lnTo>
                    <a:lnTo>
                      <a:pt x="25" y="246"/>
                    </a:lnTo>
                    <a:lnTo>
                      <a:pt x="33" y="253"/>
                    </a:lnTo>
                    <a:lnTo>
                      <a:pt x="38" y="257"/>
                    </a:lnTo>
                    <a:lnTo>
                      <a:pt x="36" y="251"/>
                    </a:lnTo>
                    <a:lnTo>
                      <a:pt x="33" y="248"/>
                    </a:lnTo>
                    <a:lnTo>
                      <a:pt x="27" y="244"/>
                    </a:lnTo>
                    <a:lnTo>
                      <a:pt x="21" y="240"/>
                    </a:lnTo>
                    <a:lnTo>
                      <a:pt x="19" y="238"/>
                    </a:lnTo>
                    <a:lnTo>
                      <a:pt x="25" y="240"/>
                    </a:lnTo>
                    <a:lnTo>
                      <a:pt x="27" y="238"/>
                    </a:lnTo>
                    <a:lnTo>
                      <a:pt x="27" y="236"/>
                    </a:lnTo>
                    <a:lnTo>
                      <a:pt x="25" y="230"/>
                    </a:lnTo>
                    <a:lnTo>
                      <a:pt x="27" y="228"/>
                    </a:lnTo>
                    <a:lnTo>
                      <a:pt x="31" y="234"/>
                    </a:lnTo>
                    <a:lnTo>
                      <a:pt x="31" y="236"/>
                    </a:lnTo>
                    <a:lnTo>
                      <a:pt x="33" y="236"/>
                    </a:lnTo>
                    <a:lnTo>
                      <a:pt x="33" y="240"/>
                    </a:lnTo>
                    <a:lnTo>
                      <a:pt x="36" y="248"/>
                    </a:lnTo>
                    <a:lnTo>
                      <a:pt x="44" y="249"/>
                    </a:lnTo>
                    <a:lnTo>
                      <a:pt x="46" y="248"/>
                    </a:lnTo>
                    <a:lnTo>
                      <a:pt x="50" y="249"/>
                    </a:lnTo>
                    <a:lnTo>
                      <a:pt x="52" y="248"/>
                    </a:lnTo>
                    <a:lnTo>
                      <a:pt x="54" y="249"/>
                    </a:lnTo>
                    <a:lnTo>
                      <a:pt x="56" y="244"/>
                    </a:lnTo>
                    <a:lnTo>
                      <a:pt x="59" y="242"/>
                    </a:lnTo>
                    <a:lnTo>
                      <a:pt x="63" y="246"/>
                    </a:lnTo>
                    <a:lnTo>
                      <a:pt x="63" y="249"/>
                    </a:lnTo>
                    <a:lnTo>
                      <a:pt x="67" y="251"/>
                    </a:lnTo>
                    <a:lnTo>
                      <a:pt x="71" y="255"/>
                    </a:lnTo>
                    <a:lnTo>
                      <a:pt x="67" y="255"/>
                    </a:lnTo>
                    <a:lnTo>
                      <a:pt x="65" y="253"/>
                    </a:lnTo>
                    <a:lnTo>
                      <a:pt x="63" y="259"/>
                    </a:lnTo>
                    <a:lnTo>
                      <a:pt x="59" y="257"/>
                    </a:lnTo>
                    <a:lnTo>
                      <a:pt x="58" y="257"/>
                    </a:lnTo>
                    <a:lnTo>
                      <a:pt x="59" y="261"/>
                    </a:lnTo>
                    <a:lnTo>
                      <a:pt x="58" y="261"/>
                    </a:lnTo>
                    <a:lnTo>
                      <a:pt x="56" y="263"/>
                    </a:lnTo>
                    <a:lnTo>
                      <a:pt x="54" y="261"/>
                    </a:lnTo>
                    <a:lnTo>
                      <a:pt x="50" y="261"/>
                    </a:lnTo>
                    <a:lnTo>
                      <a:pt x="50" y="265"/>
                    </a:lnTo>
                    <a:lnTo>
                      <a:pt x="54" y="269"/>
                    </a:lnTo>
                    <a:lnTo>
                      <a:pt x="61" y="273"/>
                    </a:lnTo>
                    <a:lnTo>
                      <a:pt x="59" y="274"/>
                    </a:lnTo>
                    <a:lnTo>
                      <a:pt x="67" y="278"/>
                    </a:lnTo>
                    <a:lnTo>
                      <a:pt x="71" y="280"/>
                    </a:lnTo>
                    <a:lnTo>
                      <a:pt x="71" y="278"/>
                    </a:lnTo>
                    <a:lnTo>
                      <a:pt x="75" y="280"/>
                    </a:lnTo>
                    <a:lnTo>
                      <a:pt x="79" y="280"/>
                    </a:lnTo>
                    <a:lnTo>
                      <a:pt x="81" y="276"/>
                    </a:lnTo>
                    <a:lnTo>
                      <a:pt x="79" y="276"/>
                    </a:lnTo>
                    <a:lnTo>
                      <a:pt x="77" y="276"/>
                    </a:lnTo>
                    <a:lnTo>
                      <a:pt x="73" y="273"/>
                    </a:lnTo>
                    <a:lnTo>
                      <a:pt x="77" y="269"/>
                    </a:lnTo>
                    <a:lnTo>
                      <a:pt x="81" y="271"/>
                    </a:lnTo>
                    <a:lnTo>
                      <a:pt x="84" y="273"/>
                    </a:lnTo>
                    <a:lnTo>
                      <a:pt x="86" y="276"/>
                    </a:lnTo>
                    <a:lnTo>
                      <a:pt x="88" y="276"/>
                    </a:lnTo>
                    <a:lnTo>
                      <a:pt x="92" y="273"/>
                    </a:lnTo>
                    <a:lnTo>
                      <a:pt x="90" y="269"/>
                    </a:lnTo>
                    <a:lnTo>
                      <a:pt x="88" y="265"/>
                    </a:lnTo>
                    <a:lnTo>
                      <a:pt x="90" y="265"/>
                    </a:lnTo>
                    <a:lnTo>
                      <a:pt x="90" y="263"/>
                    </a:lnTo>
                    <a:lnTo>
                      <a:pt x="90" y="261"/>
                    </a:lnTo>
                    <a:lnTo>
                      <a:pt x="96" y="261"/>
                    </a:lnTo>
                    <a:lnTo>
                      <a:pt x="96" y="263"/>
                    </a:lnTo>
                    <a:lnTo>
                      <a:pt x="100" y="263"/>
                    </a:lnTo>
                    <a:lnTo>
                      <a:pt x="100" y="261"/>
                    </a:lnTo>
                    <a:lnTo>
                      <a:pt x="102" y="265"/>
                    </a:lnTo>
                    <a:lnTo>
                      <a:pt x="102" y="269"/>
                    </a:lnTo>
                    <a:lnTo>
                      <a:pt x="100" y="274"/>
                    </a:lnTo>
                    <a:lnTo>
                      <a:pt x="100" y="278"/>
                    </a:lnTo>
                    <a:lnTo>
                      <a:pt x="102" y="284"/>
                    </a:lnTo>
                    <a:lnTo>
                      <a:pt x="102" y="288"/>
                    </a:lnTo>
                    <a:lnTo>
                      <a:pt x="106" y="282"/>
                    </a:lnTo>
                    <a:lnTo>
                      <a:pt x="107" y="280"/>
                    </a:lnTo>
                    <a:lnTo>
                      <a:pt x="109" y="282"/>
                    </a:lnTo>
                    <a:lnTo>
                      <a:pt x="111" y="288"/>
                    </a:lnTo>
                    <a:lnTo>
                      <a:pt x="109" y="290"/>
                    </a:lnTo>
                    <a:lnTo>
                      <a:pt x="107" y="290"/>
                    </a:lnTo>
                    <a:lnTo>
                      <a:pt x="106" y="294"/>
                    </a:lnTo>
                    <a:lnTo>
                      <a:pt x="109" y="294"/>
                    </a:lnTo>
                    <a:lnTo>
                      <a:pt x="113" y="292"/>
                    </a:lnTo>
                    <a:lnTo>
                      <a:pt x="111" y="296"/>
                    </a:lnTo>
                    <a:lnTo>
                      <a:pt x="109" y="297"/>
                    </a:lnTo>
                    <a:lnTo>
                      <a:pt x="113" y="297"/>
                    </a:lnTo>
                    <a:lnTo>
                      <a:pt x="119" y="296"/>
                    </a:lnTo>
                    <a:lnTo>
                      <a:pt x="123" y="297"/>
                    </a:lnTo>
                    <a:lnTo>
                      <a:pt x="127" y="303"/>
                    </a:lnTo>
                    <a:lnTo>
                      <a:pt x="125" y="305"/>
                    </a:lnTo>
                    <a:lnTo>
                      <a:pt x="123" y="303"/>
                    </a:lnTo>
                    <a:lnTo>
                      <a:pt x="121" y="301"/>
                    </a:lnTo>
                    <a:lnTo>
                      <a:pt x="117" y="301"/>
                    </a:lnTo>
                    <a:lnTo>
                      <a:pt x="113" y="301"/>
                    </a:lnTo>
                    <a:lnTo>
                      <a:pt x="115" y="303"/>
                    </a:lnTo>
                    <a:lnTo>
                      <a:pt x="121" y="305"/>
                    </a:lnTo>
                    <a:lnTo>
                      <a:pt x="127" y="313"/>
                    </a:lnTo>
                    <a:lnTo>
                      <a:pt x="130" y="311"/>
                    </a:lnTo>
                    <a:lnTo>
                      <a:pt x="132" y="309"/>
                    </a:lnTo>
                    <a:lnTo>
                      <a:pt x="132" y="305"/>
                    </a:lnTo>
                    <a:lnTo>
                      <a:pt x="132" y="303"/>
                    </a:lnTo>
                    <a:lnTo>
                      <a:pt x="136" y="307"/>
                    </a:lnTo>
                    <a:lnTo>
                      <a:pt x="140" y="311"/>
                    </a:lnTo>
                    <a:lnTo>
                      <a:pt x="136" y="315"/>
                    </a:lnTo>
                    <a:lnTo>
                      <a:pt x="142" y="320"/>
                    </a:lnTo>
                    <a:lnTo>
                      <a:pt x="155" y="336"/>
                    </a:lnTo>
                    <a:lnTo>
                      <a:pt x="159" y="336"/>
                    </a:lnTo>
                    <a:lnTo>
                      <a:pt x="159" y="332"/>
                    </a:lnTo>
                    <a:lnTo>
                      <a:pt x="161" y="326"/>
                    </a:lnTo>
                    <a:lnTo>
                      <a:pt x="161" y="324"/>
                    </a:lnTo>
                    <a:lnTo>
                      <a:pt x="159" y="320"/>
                    </a:lnTo>
                    <a:lnTo>
                      <a:pt x="159" y="319"/>
                    </a:lnTo>
                    <a:lnTo>
                      <a:pt x="165" y="322"/>
                    </a:lnTo>
                    <a:lnTo>
                      <a:pt x="169" y="326"/>
                    </a:lnTo>
                    <a:lnTo>
                      <a:pt x="167" y="330"/>
                    </a:lnTo>
                    <a:lnTo>
                      <a:pt x="165" y="330"/>
                    </a:lnTo>
                    <a:lnTo>
                      <a:pt x="167" y="334"/>
                    </a:lnTo>
                    <a:lnTo>
                      <a:pt x="173" y="336"/>
                    </a:lnTo>
                    <a:lnTo>
                      <a:pt x="175" y="336"/>
                    </a:lnTo>
                    <a:lnTo>
                      <a:pt x="180" y="342"/>
                    </a:lnTo>
                    <a:lnTo>
                      <a:pt x="184" y="349"/>
                    </a:lnTo>
                    <a:lnTo>
                      <a:pt x="194" y="357"/>
                    </a:lnTo>
                    <a:lnTo>
                      <a:pt x="196" y="355"/>
                    </a:lnTo>
                    <a:lnTo>
                      <a:pt x="198" y="357"/>
                    </a:lnTo>
                    <a:lnTo>
                      <a:pt x="200" y="355"/>
                    </a:lnTo>
                    <a:lnTo>
                      <a:pt x="201" y="359"/>
                    </a:lnTo>
                    <a:lnTo>
                      <a:pt x="205" y="363"/>
                    </a:lnTo>
                    <a:lnTo>
                      <a:pt x="207" y="368"/>
                    </a:lnTo>
                    <a:lnTo>
                      <a:pt x="207" y="376"/>
                    </a:lnTo>
                    <a:lnTo>
                      <a:pt x="211" y="382"/>
                    </a:lnTo>
                    <a:lnTo>
                      <a:pt x="213" y="392"/>
                    </a:lnTo>
                    <a:lnTo>
                      <a:pt x="211" y="393"/>
                    </a:lnTo>
                    <a:lnTo>
                      <a:pt x="211" y="395"/>
                    </a:lnTo>
                    <a:lnTo>
                      <a:pt x="211" y="397"/>
                    </a:lnTo>
                    <a:lnTo>
                      <a:pt x="209" y="401"/>
                    </a:lnTo>
                    <a:lnTo>
                      <a:pt x="207" y="405"/>
                    </a:lnTo>
                    <a:lnTo>
                      <a:pt x="207" y="407"/>
                    </a:lnTo>
                    <a:lnTo>
                      <a:pt x="207" y="409"/>
                    </a:lnTo>
                    <a:lnTo>
                      <a:pt x="201" y="407"/>
                    </a:lnTo>
                    <a:lnTo>
                      <a:pt x="196" y="407"/>
                    </a:lnTo>
                    <a:lnTo>
                      <a:pt x="198" y="411"/>
                    </a:lnTo>
                    <a:lnTo>
                      <a:pt x="201" y="416"/>
                    </a:lnTo>
                    <a:lnTo>
                      <a:pt x="203" y="422"/>
                    </a:lnTo>
                    <a:lnTo>
                      <a:pt x="207" y="428"/>
                    </a:lnTo>
                    <a:lnTo>
                      <a:pt x="215" y="434"/>
                    </a:lnTo>
                    <a:lnTo>
                      <a:pt x="223" y="440"/>
                    </a:lnTo>
                    <a:lnTo>
                      <a:pt x="232" y="445"/>
                    </a:lnTo>
                    <a:lnTo>
                      <a:pt x="238" y="445"/>
                    </a:lnTo>
                    <a:lnTo>
                      <a:pt x="234" y="441"/>
                    </a:lnTo>
                    <a:lnTo>
                      <a:pt x="226" y="438"/>
                    </a:lnTo>
                    <a:lnTo>
                      <a:pt x="224" y="434"/>
                    </a:lnTo>
                    <a:lnTo>
                      <a:pt x="219" y="430"/>
                    </a:lnTo>
                    <a:lnTo>
                      <a:pt x="215" y="426"/>
                    </a:lnTo>
                    <a:lnTo>
                      <a:pt x="213" y="422"/>
                    </a:lnTo>
                    <a:lnTo>
                      <a:pt x="217" y="424"/>
                    </a:lnTo>
                    <a:lnTo>
                      <a:pt x="223" y="428"/>
                    </a:lnTo>
                    <a:lnTo>
                      <a:pt x="228" y="432"/>
                    </a:lnTo>
                    <a:lnTo>
                      <a:pt x="232" y="436"/>
                    </a:lnTo>
                    <a:lnTo>
                      <a:pt x="238" y="441"/>
                    </a:lnTo>
                    <a:lnTo>
                      <a:pt x="242" y="443"/>
                    </a:lnTo>
                    <a:lnTo>
                      <a:pt x="246" y="443"/>
                    </a:lnTo>
                    <a:lnTo>
                      <a:pt x="249" y="443"/>
                    </a:lnTo>
                    <a:lnTo>
                      <a:pt x="259" y="447"/>
                    </a:lnTo>
                    <a:lnTo>
                      <a:pt x="263" y="443"/>
                    </a:lnTo>
                    <a:lnTo>
                      <a:pt x="261" y="440"/>
                    </a:lnTo>
                    <a:lnTo>
                      <a:pt x="261" y="436"/>
                    </a:lnTo>
                    <a:lnTo>
                      <a:pt x="263" y="436"/>
                    </a:lnTo>
                    <a:lnTo>
                      <a:pt x="271" y="440"/>
                    </a:lnTo>
                    <a:lnTo>
                      <a:pt x="278" y="445"/>
                    </a:lnTo>
                    <a:lnTo>
                      <a:pt x="280" y="455"/>
                    </a:lnTo>
                    <a:lnTo>
                      <a:pt x="278" y="459"/>
                    </a:lnTo>
                    <a:lnTo>
                      <a:pt x="274" y="461"/>
                    </a:lnTo>
                    <a:lnTo>
                      <a:pt x="274" y="466"/>
                    </a:lnTo>
                    <a:lnTo>
                      <a:pt x="269" y="463"/>
                    </a:lnTo>
                    <a:lnTo>
                      <a:pt x="265" y="459"/>
                    </a:lnTo>
                    <a:lnTo>
                      <a:pt x="265" y="463"/>
                    </a:lnTo>
                    <a:lnTo>
                      <a:pt x="271" y="466"/>
                    </a:lnTo>
                    <a:lnTo>
                      <a:pt x="271" y="470"/>
                    </a:lnTo>
                    <a:lnTo>
                      <a:pt x="265" y="466"/>
                    </a:lnTo>
                    <a:lnTo>
                      <a:pt x="261" y="463"/>
                    </a:lnTo>
                    <a:lnTo>
                      <a:pt x="253" y="457"/>
                    </a:lnTo>
                    <a:lnTo>
                      <a:pt x="249" y="455"/>
                    </a:lnTo>
                    <a:lnTo>
                      <a:pt x="248" y="453"/>
                    </a:lnTo>
                    <a:lnTo>
                      <a:pt x="242" y="451"/>
                    </a:lnTo>
                    <a:lnTo>
                      <a:pt x="242" y="449"/>
                    </a:lnTo>
                    <a:lnTo>
                      <a:pt x="240" y="453"/>
                    </a:lnTo>
                    <a:lnTo>
                      <a:pt x="246" y="459"/>
                    </a:lnTo>
                    <a:lnTo>
                      <a:pt x="263" y="476"/>
                    </a:lnTo>
                    <a:lnTo>
                      <a:pt x="276" y="488"/>
                    </a:lnTo>
                    <a:lnTo>
                      <a:pt x="282" y="491"/>
                    </a:lnTo>
                    <a:lnTo>
                      <a:pt x="282" y="489"/>
                    </a:lnTo>
                    <a:lnTo>
                      <a:pt x="284" y="491"/>
                    </a:lnTo>
                    <a:lnTo>
                      <a:pt x="290" y="495"/>
                    </a:lnTo>
                    <a:lnTo>
                      <a:pt x="297" y="499"/>
                    </a:lnTo>
                    <a:lnTo>
                      <a:pt x="305" y="507"/>
                    </a:lnTo>
                    <a:lnTo>
                      <a:pt x="315" y="514"/>
                    </a:lnTo>
                    <a:lnTo>
                      <a:pt x="317" y="509"/>
                    </a:lnTo>
                    <a:lnTo>
                      <a:pt x="317" y="505"/>
                    </a:lnTo>
                    <a:lnTo>
                      <a:pt x="320" y="507"/>
                    </a:lnTo>
                    <a:lnTo>
                      <a:pt x="328" y="509"/>
                    </a:lnTo>
                    <a:lnTo>
                      <a:pt x="326" y="512"/>
                    </a:lnTo>
                    <a:lnTo>
                      <a:pt x="322" y="514"/>
                    </a:lnTo>
                    <a:lnTo>
                      <a:pt x="326" y="518"/>
                    </a:lnTo>
                    <a:lnTo>
                      <a:pt x="330" y="522"/>
                    </a:lnTo>
                    <a:lnTo>
                      <a:pt x="338" y="528"/>
                    </a:lnTo>
                    <a:lnTo>
                      <a:pt x="343" y="534"/>
                    </a:lnTo>
                    <a:lnTo>
                      <a:pt x="343" y="537"/>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31" name="Freeform 239"/>
              <p:cNvSpPr>
                <a:spLocks/>
              </p:cNvSpPr>
              <p:nvPr/>
            </p:nvSpPr>
            <p:spPr bwMode="auto">
              <a:xfrm>
                <a:off x="3888592" y="4610670"/>
                <a:ext cx="494992" cy="246336"/>
              </a:xfrm>
              <a:custGeom>
                <a:avLst/>
                <a:gdLst>
                  <a:gd name="T0" fmla="*/ 2147483647 w 499"/>
                  <a:gd name="T1" fmla="*/ 2147483647 h 246"/>
                  <a:gd name="T2" fmla="*/ 2147483647 w 499"/>
                  <a:gd name="T3" fmla="*/ 2147483647 h 246"/>
                  <a:gd name="T4" fmla="*/ 2147483647 w 499"/>
                  <a:gd name="T5" fmla="*/ 2147483647 h 246"/>
                  <a:gd name="T6" fmla="*/ 2147483647 w 499"/>
                  <a:gd name="T7" fmla="*/ 2147483647 h 246"/>
                  <a:gd name="T8" fmla="*/ 2147483647 w 499"/>
                  <a:gd name="T9" fmla="*/ 2147483647 h 246"/>
                  <a:gd name="T10" fmla="*/ 2147483647 w 499"/>
                  <a:gd name="T11" fmla="*/ 2147483647 h 246"/>
                  <a:gd name="T12" fmla="*/ 2147483647 w 499"/>
                  <a:gd name="T13" fmla="*/ 2147483647 h 246"/>
                  <a:gd name="T14" fmla="*/ 2147483647 w 499"/>
                  <a:gd name="T15" fmla="*/ 2147483647 h 246"/>
                  <a:gd name="T16" fmla="*/ 2147483647 w 499"/>
                  <a:gd name="T17" fmla="*/ 2147483647 h 246"/>
                  <a:gd name="T18" fmla="*/ 2147483647 w 499"/>
                  <a:gd name="T19" fmla="*/ 2147483647 h 246"/>
                  <a:gd name="T20" fmla="*/ 2147483647 w 499"/>
                  <a:gd name="T21" fmla="*/ 2147483647 h 246"/>
                  <a:gd name="T22" fmla="*/ 2147483647 w 499"/>
                  <a:gd name="T23" fmla="*/ 2147483647 h 246"/>
                  <a:gd name="T24" fmla="*/ 2147483647 w 499"/>
                  <a:gd name="T25" fmla="*/ 2147483647 h 246"/>
                  <a:gd name="T26" fmla="*/ 2147483647 w 499"/>
                  <a:gd name="T27" fmla="*/ 2147483647 h 246"/>
                  <a:gd name="T28" fmla="*/ 2147483647 w 499"/>
                  <a:gd name="T29" fmla="*/ 2147483647 h 246"/>
                  <a:gd name="T30" fmla="*/ 2147483647 w 499"/>
                  <a:gd name="T31" fmla="*/ 2147483647 h 246"/>
                  <a:gd name="T32" fmla="*/ 2147483647 w 499"/>
                  <a:gd name="T33" fmla="*/ 2147483647 h 246"/>
                  <a:gd name="T34" fmla="*/ 2147483647 w 499"/>
                  <a:gd name="T35" fmla="*/ 2147483647 h 246"/>
                  <a:gd name="T36" fmla="*/ 2147483647 w 499"/>
                  <a:gd name="T37" fmla="*/ 2147483647 h 246"/>
                  <a:gd name="T38" fmla="*/ 2147483647 w 499"/>
                  <a:gd name="T39" fmla="*/ 2147483647 h 246"/>
                  <a:gd name="T40" fmla="*/ 2147483647 w 499"/>
                  <a:gd name="T41" fmla="*/ 2147483647 h 246"/>
                  <a:gd name="T42" fmla="*/ 2147483647 w 499"/>
                  <a:gd name="T43" fmla="*/ 2147483647 h 246"/>
                  <a:gd name="T44" fmla="*/ 2147483647 w 499"/>
                  <a:gd name="T45" fmla="*/ 2147483647 h 246"/>
                  <a:gd name="T46" fmla="*/ 2147483647 w 499"/>
                  <a:gd name="T47" fmla="*/ 2147483647 h 246"/>
                  <a:gd name="T48" fmla="*/ 2147483647 w 499"/>
                  <a:gd name="T49" fmla="*/ 2147483647 h 246"/>
                  <a:gd name="T50" fmla="*/ 2147483647 w 499"/>
                  <a:gd name="T51" fmla="*/ 2147483647 h 246"/>
                  <a:gd name="T52" fmla="*/ 2147483647 w 499"/>
                  <a:gd name="T53" fmla="*/ 2147483647 h 246"/>
                  <a:gd name="T54" fmla="*/ 2147483647 w 499"/>
                  <a:gd name="T55" fmla="*/ 2147483647 h 246"/>
                  <a:gd name="T56" fmla="*/ 2147483647 w 499"/>
                  <a:gd name="T57" fmla="*/ 2147483647 h 246"/>
                  <a:gd name="T58" fmla="*/ 2147483647 w 499"/>
                  <a:gd name="T59" fmla="*/ 2147483647 h 246"/>
                  <a:gd name="T60" fmla="*/ 2147483647 w 499"/>
                  <a:gd name="T61" fmla="*/ 2147483647 h 246"/>
                  <a:gd name="T62" fmla="*/ 2147483647 w 499"/>
                  <a:gd name="T63" fmla="*/ 2147483647 h 246"/>
                  <a:gd name="T64" fmla="*/ 2147483647 w 499"/>
                  <a:gd name="T65" fmla="*/ 2147483647 h 246"/>
                  <a:gd name="T66" fmla="*/ 2147483647 w 499"/>
                  <a:gd name="T67" fmla="*/ 2147483647 h 246"/>
                  <a:gd name="T68" fmla="*/ 2147483647 w 499"/>
                  <a:gd name="T69" fmla="*/ 2147483647 h 246"/>
                  <a:gd name="T70" fmla="*/ 2147483647 w 499"/>
                  <a:gd name="T71" fmla="*/ 2147483647 h 246"/>
                  <a:gd name="T72" fmla="*/ 2147483647 w 499"/>
                  <a:gd name="T73" fmla="*/ 2147483647 h 246"/>
                  <a:gd name="T74" fmla="*/ 2147483647 w 499"/>
                  <a:gd name="T75" fmla="*/ 2147483647 h 246"/>
                  <a:gd name="T76" fmla="*/ 2147483647 w 499"/>
                  <a:gd name="T77" fmla="*/ 2147483647 h 246"/>
                  <a:gd name="T78" fmla="*/ 2147483647 w 499"/>
                  <a:gd name="T79" fmla="*/ 2147483647 h 246"/>
                  <a:gd name="T80" fmla="*/ 2147483647 w 499"/>
                  <a:gd name="T81" fmla="*/ 2147483647 h 246"/>
                  <a:gd name="T82" fmla="*/ 2147483647 w 499"/>
                  <a:gd name="T83" fmla="*/ 2147483647 h 246"/>
                  <a:gd name="T84" fmla="*/ 2147483647 w 499"/>
                  <a:gd name="T85" fmla="*/ 2147483647 h 246"/>
                  <a:gd name="T86" fmla="*/ 2147483647 w 499"/>
                  <a:gd name="T87" fmla="*/ 2147483647 h 246"/>
                  <a:gd name="T88" fmla="*/ 2147483647 w 499"/>
                  <a:gd name="T89" fmla="*/ 2147483647 h 246"/>
                  <a:gd name="T90" fmla="*/ 2147483647 w 499"/>
                  <a:gd name="T91" fmla="*/ 2147483647 h 246"/>
                  <a:gd name="T92" fmla="*/ 2147483647 w 499"/>
                  <a:gd name="T93" fmla="*/ 2147483647 h 246"/>
                  <a:gd name="T94" fmla="*/ 2147483647 w 499"/>
                  <a:gd name="T95" fmla="*/ 2147483647 h 246"/>
                  <a:gd name="T96" fmla="*/ 2147483647 w 499"/>
                  <a:gd name="T97" fmla="*/ 2147483647 h 246"/>
                  <a:gd name="T98" fmla="*/ 2147483647 w 499"/>
                  <a:gd name="T99" fmla="*/ 2147483647 h 246"/>
                  <a:gd name="T100" fmla="*/ 2147483647 w 499"/>
                  <a:gd name="T101" fmla="*/ 2147483647 h 246"/>
                  <a:gd name="T102" fmla="*/ 2147483647 w 499"/>
                  <a:gd name="T103" fmla="*/ 2147483647 h 246"/>
                  <a:gd name="T104" fmla="*/ 2147483647 w 499"/>
                  <a:gd name="T105" fmla="*/ 2147483647 h 246"/>
                  <a:gd name="T106" fmla="*/ 2147483647 w 499"/>
                  <a:gd name="T107" fmla="*/ 2147483647 h 246"/>
                  <a:gd name="T108" fmla="*/ 2147483647 w 499"/>
                  <a:gd name="T109" fmla="*/ 2147483647 h 246"/>
                  <a:gd name="T110" fmla="*/ 2147483647 w 499"/>
                  <a:gd name="T111" fmla="*/ 2147483647 h 246"/>
                  <a:gd name="T112" fmla="*/ 2147483647 w 499"/>
                  <a:gd name="T113" fmla="*/ 2147483647 h 246"/>
                  <a:gd name="T114" fmla="*/ 2147483647 w 499"/>
                  <a:gd name="T115" fmla="*/ 2147483647 h 246"/>
                  <a:gd name="T116" fmla="*/ 2147483647 w 499"/>
                  <a:gd name="T117" fmla="*/ 2147483647 h 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9"/>
                  <a:gd name="T178" fmla="*/ 0 h 246"/>
                  <a:gd name="T179" fmla="*/ 499 w 499"/>
                  <a:gd name="T180" fmla="*/ 246 h 2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9" h="246">
                    <a:moveTo>
                      <a:pt x="401" y="205"/>
                    </a:moveTo>
                    <a:lnTo>
                      <a:pt x="399" y="203"/>
                    </a:lnTo>
                    <a:lnTo>
                      <a:pt x="395" y="203"/>
                    </a:lnTo>
                    <a:lnTo>
                      <a:pt x="393" y="203"/>
                    </a:lnTo>
                    <a:lnTo>
                      <a:pt x="391" y="201"/>
                    </a:lnTo>
                    <a:lnTo>
                      <a:pt x="391" y="200"/>
                    </a:lnTo>
                    <a:lnTo>
                      <a:pt x="389" y="198"/>
                    </a:lnTo>
                    <a:lnTo>
                      <a:pt x="391" y="196"/>
                    </a:lnTo>
                    <a:lnTo>
                      <a:pt x="391" y="194"/>
                    </a:lnTo>
                    <a:lnTo>
                      <a:pt x="393" y="192"/>
                    </a:lnTo>
                    <a:lnTo>
                      <a:pt x="393" y="188"/>
                    </a:lnTo>
                    <a:lnTo>
                      <a:pt x="395" y="186"/>
                    </a:lnTo>
                    <a:lnTo>
                      <a:pt x="395" y="184"/>
                    </a:lnTo>
                    <a:lnTo>
                      <a:pt x="395" y="182"/>
                    </a:lnTo>
                    <a:lnTo>
                      <a:pt x="397" y="180"/>
                    </a:lnTo>
                    <a:lnTo>
                      <a:pt x="395" y="178"/>
                    </a:lnTo>
                    <a:lnTo>
                      <a:pt x="395" y="176"/>
                    </a:lnTo>
                    <a:lnTo>
                      <a:pt x="393" y="175"/>
                    </a:lnTo>
                    <a:lnTo>
                      <a:pt x="393" y="173"/>
                    </a:lnTo>
                    <a:lnTo>
                      <a:pt x="391" y="169"/>
                    </a:lnTo>
                    <a:lnTo>
                      <a:pt x="387" y="167"/>
                    </a:lnTo>
                    <a:lnTo>
                      <a:pt x="385" y="165"/>
                    </a:lnTo>
                    <a:lnTo>
                      <a:pt x="382" y="165"/>
                    </a:lnTo>
                    <a:lnTo>
                      <a:pt x="378" y="165"/>
                    </a:lnTo>
                    <a:lnTo>
                      <a:pt x="374" y="165"/>
                    </a:lnTo>
                    <a:lnTo>
                      <a:pt x="372" y="163"/>
                    </a:lnTo>
                    <a:lnTo>
                      <a:pt x="370" y="163"/>
                    </a:lnTo>
                    <a:lnTo>
                      <a:pt x="370" y="161"/>
                    </a:lnTo>
                    <a:lnTo>
                      <a:pt x="370" y="159"/>
                    </a:lnTo>
                    <a:lnTo>
                      <a:pt x="370" y="157"/>
                    </a:lnTo>
                    <a:lnTo>
                      <a:pt x="368" y="155"/>
                    </a:lnTo>
                    <a:lnTo>
                      <a:pt x="368" y="152"/>
                    </a:lnTo>
                    <a:lnTo>
                      <a:pt x="368" y="148"/>
                    </a:lnTo>
                    <a:lnTo>
                      <a:pt x="366" y="144"/>
                    </a:lnTo>
                    <a:lnTo>
                      <a:pt x="366" y="140"/>
                    </a:lnTo>
                    <a:lnTo>
                      <a:pt x="364" y="138"/>
                    </a:lnTo>
                    <a:lnTo>
                      <a:pt x="362" y="138"/>
                    </a:lnTo>
                    <a:lnTo>
                      <a:pt x="359" y="140"/>
                    </a:lnTo>
                    <a:lnTo>
                      <a:pt x="357" y="142"/>
                    </a:lnTo>
                    <a:lnTo>
                      <a:pt x="355" y="142"/>
                    </a:lnTo>
                    <a:lnTo>
                      <a:pt x="351" y="142"/>
                    </a:lnTo>
                    <a:lnTo>
                      <a:pt x="351" y="138"/>
                    </a:lnTo>
                    <a:lnTo>
                      <a:pt x="349" y="136"/>
                    </a:lnTo>
                    <a:lnTo>
                      <a:pt x="347" y="136"/>
                    </a:lnTo>
                    <a:lnTo>
                      <a:pt x="343" y="134"/>
                    </a:lnTo>
                    <a:lnTo>
                      <a:pt x="341" y="136"/>
                    </a:lnTo>
                    <a:lnTo>
                      <a:pt x="339" y="136"/>
                    </a:lnTo>
                    <a:lnTo>
                      <a:pt x="337" y="136"/>
                    </a:lnTo>
                    <a:lnTo>
                      <a:pt x="336" y="132"/>
                    </a:lnTo>
                    <a:lnTo>
                      <a:pt x="336" y="130"/>
                    </a:lnTo>
                    <a:lnTo>
                      <a:pt x="334" y="128"/>
                    </a:lnTo>
                    <a:lnTo>
                      <a:pt x="332" y="128"/>
                    </a:lnTo>
                    <a:lnTo>
                      <a:pt x="330" y="130"/>
                    </a:lnTo>
                    <a:lnTo>
                      <a:pt x="328" y="132"/>
                    </a:lnTo>
                    <a:lnTo>
                      <a:pt x="324" y="132"/>
                    </a:lnTo>
                    <a:lnTo>
                      <a:pt x="320" y="132"/>
                    </a:lnTo>
                    <a:lnTo>
                      <a:pt x="320" y="134"/>
                    </a:lnTo>
                    <a:lnTo>
                      <a:pt x="320" y="138"/>
                    </a:lnTo>
                    <a:lnTo>
                      <a:pt x="318" y="142"/>
                    </a:lnTo>
                    <a:lnTo>
                      <a:pt x="318" y="146"/>
                    </a:lnTo>
                    <a:lnTo>
                      <a:pt x="314" y="148"/>
                    </a:lnTo>
                    <a:lnTo>
                      <a:pt x="312" y="146"/>
                    </a:lnTo>
                    <a:lnTo>
                      <a:pt x="309" y="146"/>
                    </a:lnTo>
                    <a:lnTo>
                      <a:pt x="305" y="146"/>
                    </a:lnTo>
                    <a:lnTo>
                      <a:pt x="303" y="148"/>
                    </a:lnTo>
                    <a:lnTo>
                      <a:pt x="301" y="150"/>
                    </a:lnTo>
                    <a:lnTo>
                      <a:pt x="297" y="150"/>
                    </a:lnTo>
                    <a:lnTo>
                      <a:pt x="295" y="152"/>
                    </a:lnTo>
                    <a:lnTo>
                      <a:pt x="291" y="155"/>
                    </a:lnTo>
                    <a:lnTo>
                      <a:pt x="288" y="157"/>
                    </a:lnTo>
                    <a:lnTo>
                      <a:pt x="284" y="161"/>
                    </a:lnTo>
                    <a:lnTo>
                      <a:pt x="280" y="163"/>
                    </a:lnTo>
                    <a:lnTo>
                      <a:pt x="278" y="163"/>
                    </a:lnTo>
                    <a:lnTo>
                      <a:pt x="278" y="167"/>
                    </a:lnTo>
                    <a:lnTo>
                      <a:pt x="276" y="171"/>
                    </a:lnTo>
                    <a:lnTo>
                      <a:pt x="274" y="173"/>
                    </a:lnTo>
                    <a:lnTo>
                      <a:pt x="270" y="176"/>
                    </a:lnTo>
                    <a:lnTo>
                      <a:pt x="261" y="188"/>
                    </a:lnTo>
                    <a:lnTo>
                      <a:pt x="255" y="194"/>
                    </a:lnTo>
                    <a:lnTo>
                      <a:pt x="253" y="196"/>
                    </a:lnTo>
                    <a:lnTo>
                      <a:pt x="251" y="200"/>
                    </a:lnTo>
                    <a:lnTo>
                      <a:pt x="245" y="205"/>
                    </a:lnTo>
                    <a:lnTo>
                      <a:pt x="243" y="209"/>
                    </a:lnTo>
                    <a:lnTo>
                      <a:pt x="243" y="211"/>
                    </a:lnTo>
                    <a:lnTo>
                      <a:pt x="241" y="213"/>
                    </a:lnTo>
                    <a:lnTo>
                      <a:pt x="236" y="221"/>
                    </a:lnTo>
                    <a:lnTo>
                      <a:pt x="232" y="226"/>
                    </a:lnTo>
                    <a:lnTo>
                      <a:pt x="230" y="228"/>
                    </a:lnTo>
                    <a:lnTo>
                      <a:pt x="228" y="228"/>
                    </a:lnTo>
                    <a:lnTo>
                      <a:pt x="226" y="228"/>
                    </a:lnTo>
                    <a:lnTo>
                      <a:pt x="224" y="228"/>
                    </a:lnTo>
                    <a:lnTo>
                      <a:pt x="220" y="226"/>
                    </a:lnTo>
                    <a:lnTo>
                      <a:pt x="217" y="226"/>
                    </a:lnTo>
                    <a:lnTo>
                      <a:pt x="215" y="224"/>
                    </a:lnTo>
                    <a:lnTo>
                      <a:pt x="215" y="223"/>
                    </a:lnTo>
                    <a:lnTo>
                      <a:pt x="213" y="221"/>
                    </a:lnTo>
                    <a:lnTo>
                      <a:pt x="211" y="219"/>
                    </a:lnTo>
                    <a:lnTo>
                      <a:pt x="209" y="217"/>
                    </a:lnTo>
                    <a:lnTo>
                      <a:pt x="209" y="215"/>
                    </a:lnTo>
                    <a:lnTo>
                      <a:pt x="207" y="213"/>
                    </a:lnTo>
                    <a:lnTo>
                      <a:pt x="205" y="211"/>
                    </a:lnTo>
                    <a:lnTo>
                      <a:pt x="203" y="211"/>
                    </a:lnTo>
                    <a:lnTo>
                      <a:pt x="199" y="209"/>
                    </a:lnTo>
                    <a:lnTo>
                      <a:pt x="195" y="209"/>
                    </a:lnTo>
                    <a:lnTo>
                      <a:pt x="194" y="209"/>
                    </a:lnTo>
                    <a:lnTo>
                      <a:pt x="192" y="209"/>
                    </a:lnTo>
                    <a:lnTo>
                      <a:pt x="186" y="209"/>
                    </a:lnTo>
                    <a:lnTo>
                      <a:pt x="184" y="209"/>
                    </a:lnTo>
                    <a:lnTo>
                      <a:pt x="180" y="205"/>
                    </a:lnTo>
                    <a:lnTo>
                      <a:pt x="180" y="203"/>
                    </a:lnTo>
                    <a:lnTo>
                      <a:pt x="178" y="201"/>
                    </a:lnTo>
                    <a:lnTo>
                      <a:pt x="178" y="196"/>
                    </a:lnTo>
                    <a:lnTo>
                      <a:pt x="176" y="192"/>
                    </a:lnTo>
                    <a:lnTo>
                      <a:pt x="176" y="186"/>
                    </a:lnTo>
                    <a:lnTo>
                      <a:pt x="174" y="186"/>
                    </a:lnTo>
                    <a:lnTo>
                      <a:pt x="172" y="184"/>
                    </a:lnTo>
                    <a:lnTo>
                      <a:pt x="172" y="180"/>
                    </a:lnTo>
                    <a:lnTo>
                      <a:pt x="172" y="178"/>
                    </a:lnTo>
                    <a:lnTo>
                      <a:pt x="172" y="175"/>
                    </a:lnTo>
                    <a:lnTo>
                      <a:pt x="172" y="173"/>
                    </a:lnTo>
                    <a:lnTo>
                      <a:pt x="170" y="167"/>
                    </a:lnTo>
                    <a:lnTo>
                      <a:pt x="172" y="165"/>
                    </a:lnTo>
                    <a:lnTo>
                      <a:pt x="172" y="159"/>
                    </a:lnTo>
                    <a:lnTo>
                      <a:pt x="172" y="157"/>
                    </a:lnTo>
                    <a:lnTo>
                      <a:pt x="172" y="155"/>
                    </a:lnTo>
                    <a:lnTo>
                      <a:pt x="172" y="152"/>
                    </a:lnTo>
                    <a:lnTo>
                      <a:pt x="167" y="148"/>
                    </a:lnTo>
                    <a:lnTo>
                      <a:pt x="165" y="146"/>
                    </a:lnTo>
                    <a:lnTo>
                      <a:pt x="163" y="146"/>
                    </a:lnTo>
                    <a:lnTo>
                      <a:pt x="159" y="142"/>
                    </a:lnTo>
                    <a:lnTo>
                      <a:pt x="155" y="136"/>
                    </a:lnTo>
                    <a:lnTo>
                      <a:pt x="155" y="134"/>
                    </a:lnTo>
                    <a:lnTo>
                      <a:pt x="153" y="132"/>
                    </a:lnTo>
                    <a:lnTo>
                      <a:pt x="151" y="132"/>
                    </a:lnTo>
                    <a:lnTo>
                      <a:pt x="149" y="132"/>
                    </a:lnTo>
                    <a:lnTo>
                      <a:pt x="147" y="132"/>
                    </a:lnTo>
                    <a:lnTo>
                      <a:pt x="144" y="132"/>
                    </a:lnTo>
                    <a:lnTo>
                      <a:pt x="140" y="132"/>
                    </a:lnTo>
                    <a:lnTo>
                      <a:pt x="134" y="130"/>
                    </a:lnTo>
                    <a:lnTo>
                      <a:pt x="132" y="130"/>
                    </a:lnTo>
                    <a:lnTo>
                      <a:pt x="130" y="130"/>
                    </a:lnTo>
                    <a:lnTo>
                      <a:pt x="128" y="132"/>
                    </a:lnTo>
                    <a:lnTo>
                      <a:pt x="126" y="134"/>
                    </a:lnTo>
                    <a:lnTo>
                      <a:pt x="124" y="138"/>
                    </a:lnTo>
                    <a:lnTo>
                      <a:pt x="123" y="142"/>
                    </a:lnTo>
                    <a:lnTo>
                      <a:pt x="123" y="144"/>
                    </a:lnTo>
                    <a:lnTo>
                      <a:pt x="121" y="146"/>
                    </a:lnTo>
                    <a:lnTo>
                      <a:pt x="121" y="152"/>
                    </a:lnTo>
                    <a:lnTo>
                      <a:pt x="119" y="157"/>
                    </a:lnTo>
                    <a:lnTo>
                      <a:pt x="119" y="163"/>
                    </a:lnTo>
                    <a:lnTo>
                      <a:pt x="119" y="169"/>
                    </a:lnTo>
                    <a:lnTo>
                      <a:pt x="119" y="178"/>
                    </a:lnTo>
                    <a:lnTo>
                      <a:pt x="119" y="184"/>
                    </a:lnTo>
                    <a:lnTo>
                      <a:pt x="115" y="188"/>
                    </a:lnTo>
                    <a:lnTo>
                      <a:pt x="113" y="190"/>
                    </a:lnTo>
                    <a:lnTo>
                      <a:pt x="111" y="190"/>
                    </a:lnTo>
                    <a:lnTo>
                      <a:pt x="111" y="192"/>
                    </a:lnTo>
                    <a:lnTo>
                      <a:pt x="111" y="194"/>
                    </a:lnTo>
                    <a:lnTo>
                      <a:pt x="109" y="196"/>
                    </a:lnTo>
                    <a:lnTo>
                      <a:pt x="107" y="198"/>
                    </a:lnTo>
                    <a:lnTo>
                      <a:pt x="107" y="200"/>
                    </a:lnTo>
                    <a:lnTo>
                      <a:pt x="103" y="203"/>
                    </a:lnTo>
                    <a:lnTo>
                      <a:pt x="101" y="203"/>
                    </a:lnTo>
                    <a:lnTo>
                      <a:pt x="99" y="209"/>
                    </a:lnTo>
                    <a:lnTo>
                      <a:pt x="96" y="217"/>
                    </a:lnTo>
                    <a:lnTo>
                      <a:pt x="96" y="219"/>
                    </a:lnTo>
                    <a:lnTo>
                      <a:pt x="94" y="224"/>
                    </a:lnTo>
                    <a:lnTo>
                      <a:pt x="90" y="236"/>
                    </a:lnTo>
                    <a:lnTo>
                      <a:pt x="86" y="244"/>
                    </a:lnTo>
                    <a:lnTo>
                      <a:pt x="88" y="246"/>
                    </a:lnTo>
                    <a:lnTo>
                      <a:pt x="84" y="242"/>
                    </a:lnTo>
                    <a:lnTo>
                      <a:pt x="80" y="238"/>
                    </a:lnTo>
                    <a:lnTo>
                      <a:pt x="78" y="234"/>
                    </a:lnTo>
                    <a:lnTo>
                      <a:pt x="78" y="230"/>
                    </a:lnTo>
                    <a:lnTo>
                      <a:pt x="78" y="226"/>
                    </a:lnTo>
                    <a:lnTo>
                      <a:pt x="78" y="221"/>
                    </a:lnTo>
                    <a:lnTo>
                      <a:pt x="78" y="217"/>
                    </a:lnTo>
                    <a:lnTo>
                      <a:pt x="78" y="215"/>
                    </a:lnTo>
                    <a:lnTo>
                      <a:pt x="78" y="213"/>
                    </a:lnTo>
                    <a:lnTo>
                      <a:pt x="76" y="207"/>
                    </a:lnTo>
                    <a:lnTo>
                      <a:pt x="75" y="205"/>
                    </a:lnTo>
                    <a:lnTo>
                      <a:pt x="71" y="205"/>
                    </a:lnTo>
                    <a:lnTo>
                      <a:pt x="69" y="201"/>
                    </a:lnTo>
                    <a:lnTo>
                      <a:pt x="67" y="198"/>
                    </a:lnTo>
                    <a:lnTo>
                      <a:pt x="67" y="196"/>
                    </a:lnTo>
                    <a:lnTo>
                      <a:pt x="65" y="194"/>
                    </a:lnTo>
                    <a:lnTo>
                      <a:pt x="63" y="192"/>
                    </a:lnTo>
                    <a:lnTo>
                      <a:pt x="61" y="190"/>
                    </a:lnTo>
                    <a:lnTo>
                      <a:pt x="61" y="188"/>
                    </a:lnTo>
                    <a:lnTo>
                      <a:pt x="59" y="186"/>
                    </a:lnTo>
                    <a:lnTo>
                      <a:pt x="57" y="182"/>
                    </a:lnTo>
                    <a:lnTo>
                      <a:pt x="53" y="182"/>
                    </a:lnTo>
                    <a:lnTo>
                      <a:pt x="52" y="180"/>
                    </a:lnTo>
                    <a:lnTo>
                      <a:pt x="52" y="178"/>
                    </a:lnTo>
                    <a:lnTo>
                      <a:pt x="50" y="180"/>
                    </a:lnTo>
                    <a:lnTo>
                      <a:pt x="48" y="180"/>
                    </a:lnTo>
                    <a:lnTo>
                      <a:pt x="42" y="178"/>
                    </a:lnTo>
                    <a:lnTo>
                      <a:pt x="40" y="175"/>
                    </a:lnTo>
                    <a:lnTo>
                      <a:pt x="38" y="173"/>
                    </a:lnTo>
                    <a:lnTo>
                      <a:pt x="38" y="171"/>
                    </a:lnTo>
                    <a:lnTo>
                      <a:pt x="36" y="167"/>
                    </a:lnTo>
                    <a:lnTo>
                      <a:pt x="34" y="167"/>
                    </a:lnTo>
                    <a:lnTo>
                      <a:pt x="32" y="167"/>
                    </a:lnTo>
                    <a:lnTo>
                      <a:pt x="30" y="165"/>
                    </a:lnTo>
                    <a:lnTo>
                      <a:pt x="28" y="163"/>
                    </a:lnTo>
                    <a:lnTo>
                      <a:pt x="27" y="157"/>
                    </a:lnTo>
                    <a:lnTo>
                      <a:pt x="25" y="153"/>
                    </a:lnTo>
                    <a:lnTo>
                      <a:pt x="23" y="152"/>
                    </a:lnTo>
                    <a:lnTo>
                      <a:pt x="21" y="152"/>
                    </a:lnTo>
                    <a:lnTo>
                      <a:pt x="19" y="153"/>
                    </a:lnTo>
                    <a:lnTo>
                      <a:pt x="17" y="155"/>
                    </a:lnTo>
                    <a:lnTo>
                      <a:pt x="17" y="153"/>
                    </a:lnTo>
                    <a:lnTo>
                      <a:pt x="13" y="153"/>
                    </a:lnTo>
                    <a:lnTo>
                      <a:pt x="11" y="152"/>
                    </a:lnTo>
                    <a:lnTo>
                      <a:pt x="9" y="146"/>
                    </a:lnTo>
                    <a:lnTo>
                      <a:pt x="9" y="144"/>
                    </a:lnTo>
                    <a:lnTo>
                      <a:pt x="9" y="142"/>
                    </a:lnTo>
                    <a:lnTo>
                      <a:pt x="9" y="140"/>
                    </a:lnTo>
                    <a:lnTo>
                      <a:pt x="9" y="138"/>
                    </a:lnTo>
                    <a:lnTo>
                      <a:pt x="9" y="134"/>
                    </a:lnTo>
                    <a:lnTo>
                      <a:pt x="9" y="132"/>
                    </a:lnTo>
                    <a:lnTo>
                      <a:pt x="9" y="130"/>
                    </a:lnTo>
                    <a:lnTo>
                      <a:pt x="11" y="128"/>
                    </a:lnTo>
                    <a:lnTo>
                      <a:pt x="13" y="127"/>
                    </a:lnTo>
                    <a:lnTo>
                      <a:pt x="11" y="125"/>
                    </a:lnTo>
                    <a:lnTo>
                      <a:pt x="9" y="123"/>
                    </a:lnTo>
                    <a:lnTo>
                      <a:pt x="9" y="121"/>
                    </a:lnTo>
                    <a:lnTo>
                      <a:pt x="9" y="119"/>
                    </a:lnTo>
                    <a:lnTo>
                      <a:pt x="7" y="115"/>
                    </a:lnTo>
                    <a:lnTo>
                      <a:pt x="5" y="111"/>
                    </a:lnTo>
                    <a:lnTo>
                      <a:pt x="4" y="109"/>
                    </a:lnTo>
                    <a:lnTo>
                      <a:pt x="4" y="107"/>
                    </a:lnTo>
                    <a:lnTo>
                      <a:pt x="4" y="105"/>
                    </a:lnTo>
                    <a:lnTo>
                      <a:pt x="2" y="104"/>
                    </a:lnTo>
                    <a:lnTo>
                      <a:pt x="0" y="102"/>
                    </a:lnTo>
                    <a:lnTo>
                      <a:pt x="0" y="98"/>
                    </a:lnTo>
                    <a:lnTo>
                      <a:pt x="0" y="96"/>
                    </a:lnTo>
                    <a:lnTo>
                      <a:pt x="0" y="94"/>
                    </a:lnTo>
                    <a:lnTo>
                      <a:pt x="4" y="92"/>
                    </a:lnTo>
                    <a:lnTo>
                      <a:pt x="7" y="90"/>
                    </a:lnTo>
                    <a:lnTo>
                      <a:pt x="9" y="90"/>
                    </a:lnTo>
                    <a:lnTo>
                      <a:pt x="11" y="88"/>
                    </a:lnTo>
                    <a:lnTo>
                      <a:pt x="15" y="86"/>
                    </a:lnTo>
                    <a:lnTo>
                      <a:pt x="19" y="84"/>
                    </a:lnTo>
                    <a:lnTo>
                      <a:pt x="21" y="82"/>
                    </a:lnTo>
                    <a:lnTo>
                      <a:pt x="27" y="79"/>
                    </a:lnTo>
                    <a:lnTo>
                      <a:pt x="28" y="77"/>
                    </a:lnTo>
                    <a:lnTo>
                      <a:pt x="30" y="77"/>
                    </a:lnTo>
                    <a:lnTo>
                      <a:pt x="34" y="75"/>
                    </a:lnTo>
                    <a:lnTo>
                      <a:pt x="36" y="75"/>
                    </a:lnTo>
                    <a:lnTo>
                      <a:pt x="34" y="77"/>
                    </a:lnTo>
                    <a:lnTo>
                      <a:pt x="32" y="79"/>
                    </a:lnTo>
                    <a:lnTo>
                      <a:pt x="30" y="81"/>
                    </a:lnTo>
                    <a:lnTo>
                      <a:pt x="30" y="82"/>
                    </a:lnTo>
                    <a:lnTo>
                      <a:pt x="30" y="84"/>
                    </a:lnTo>
                    <a:lnTo>
                      <a:pt x="32" y="84"/>
                    </a:lnTo>
                    <a:lnTo>
                      <a:pt x="36" y="84"/>
                    </a:lnTo>
                    <a:lnTo>
                      <a:pt x="38" y="86"/>
                    </a:lnTo>
                    <a:lnTo>
                      <a:pt x="40" y="86"/>
                    </a:lnTo>
                    <a:lnTo>
                      <a:pt x="44" y="84"/>
                    </a:lnTo>
                    <a:lnTo>
                      <a:pt x="48" y="82"/>
                    </a:lnTo>
                    <a:lnTo>
                      <a:pt x="50" y="81"/>
                    </a:lnTo>
                    <a:lnTo>
                      <a:pt x="53" y="81"/>
                    </a:lnTo>
                    <a:lnTo>
                      <a:pt x="53" y="79"/>
                    </a:lnTo>
                    <a:lnTo>
                      <a:pt x="52" y="77"/>
                    </a:lnTo>
                    <a:lnTo>
                      <a:pt x="52" y="75"/>
                    </a:lnTo>
                    <a:lnTo>
                      <a:pt x="50" y="75"/>
                    </a:lnTo>
                    <a:lnTo>
                      <a:pt x="52" y="73"/>
                    </a:lnTo>
                    <a:lnTo>
                      <a:pt x="53" y="73"/>
                    </a:lnTo>
                    <a:lnTo>
                      <a:pt x="55" y="71"/>
                    </a:lnTo>
                    <a:lnTo>
                      <a:pt x="55" y="69"/>
                    </a:lnTo>
                    <a:lnTo>
                      <a:pt x="57" y="71"/>
                    </a:lnTo>
                    <a:lnTo>
                      <a:pt x="57" y="73"/>
                    </a:lnTo>
                    <a:lnTo>
                      <a:pt x="59" y="71"/>
                    </a:lnTo>
                    <a:lnTo>
                      <a:pt x="61" y="69"/>
                    </a:lnTo>
                    <a:lnTo>
                      <a:pt x="63" y="69"/>
                    </a:lnTo>
                    <a:lnTo>
                      <a:pt x="63" y="67"/>
                    </a:lnTo>
                    <a:lnTo>
                      <a:pt x="65" y="67"/>
                    </a:lnTo>
                    <a:lnTo>
                      <a:pt x="65" y="69"/>
                    </a:lnTo>
                    <a:lnTo>
                      <a:pt x="65" y="71"/>
                    </a:lnTo>
                    <a:lnTo>
                      <a:pt x="67" y="73"/>
                    </a:lnTo>
                    <a:lnTo>
                      <a:pt x="69" y="71"/>
                    </a:lnTo>
                    <a:lnTo>
                      <a:pt x="75" y="69"/>
                    </a:lnTo>
                    <a:lnTo>
                      <a:pt x="78" y="69"/>
                    </a:lnTo>
                    <a:lnTo>
                      <a:pt x="82" y="67"/>
                    </a:lnTo>
                    <a:lnTo>
                      <a:pt x="84" y="65"/>
                    </a:lnTo>
                    <a:lnTo>
                      <a:pt x="84" y="63"/>
                    </a:lnTo>
                    <a:lnTo>
                      <a:pt x="84" y="61"/>
                    </a:lnTo>
                    <a:lnTo>
                      <a:pt x="82" y="61"/>
                    </a:lnTo>
                    <a:lnTo>
                      <a:pt x="84" y="59"/>
                    </a:lnTo>
                    <a:lnTo>
                      <a:pt x="84" y="57"/>
                    </a:lnTo>
                    <a:lnTo>
                      <a:pt x="78" y="57"/>
                    </a:lnTo>
                    <a:lnTo>
                      <a:pt x="75" y="59"/>
                    </a:lnTo>
                    <a:lnTo>
                      <a:pt x="71" y="61"/>
                    </a:lnTo>
                    <a:lnTo>
                      <a:pt x="67" y="63"/>
                    </a:lnTo>
                    <a:lnTo>
                      <a:pt x="65" y="63"/>
                    </a:lnTo>
                    <a:lnTo>
                      <a:pt x="59" y="65"/>
                    </a:lnTo>
                    <a:lnTo>
                      <a:pt x="55" y="67"/>
                    </a:lnTo>
                    <a:lnTo>
                      <a:pt x="53" y="69"/>
                    </a:lnTo>
                    <a:lnTo>
                      <a:pt x="52" y="69"/>
                    </a:lnTo>
                    <a:lnTo>
                      <a:pt x="48" y="71"/>
                    </a:lnTo>
                    <a:lnTo>
                      <a:pt x="46" y="71"/>
                    </a:lnTo>
                    <a:lnTo>
                      <a:pt x="46" y="73"/>
                    </a:lnTo>
                    <a:lnTo>
                      <a:pt x="42" y="73"/>
                    </a:lnTo>
                    <a:lnTo>
                      <a:pt x="42" y="75"/>
                    </a:lnTo>
                    <a:lnTo>
                      <a:pt x="40" y="75"/>
                    </a:lnTo>
                    <a:lnTo>
                      <a:pt x="40" y="73"/>
                    </a:lnTo>
                    <a:lnTo>
                      <a:pt x="40" y="71"/>
                    </a:lnTo>
                    <a:lnTo>
                      <a:pt x="46" y="67"/>
                    </a:lnTo>
                    <a:lnTo>
                      <a:pt x="53" y="65"/>
                    </a:lnTo>
                    <a:lnTo>
                      <a:pt x="63" y="61"/>
                    </a:lnTo>
                    <a:lnTo>
                      <a:pt x="71" y="59"/>
                    </a:lnTo>
                    <a:lnTo>
                      <a:pt x="75" y="57"/>
                    </a:lnTo>
                    <a:lnTo>
                      <a:pt x="76" y="56"/>
                    </a:lnTo>
                    <a:lnTo>
                      <a:pt x="78" y="54"/>
                    </a:lnTo>
                    <a:lnTo>
                      <a:pt x="82" y="52"/>
                    </a:lnTo>
                    <a:lnTo>
                      <a:pt x="84" y="52"/>
                    </a:lnTo>
                    <a:lnTo>
                      <a:pt x="88" y="50"/>
                    </a:lnTo>
                    <a:lnTo>
                      <a:pt x="90" y="52"/>
                    </a:lnTo>
                    <a:lnTo>
                      <a:pt x="88" y="54"/>
                    </a:lnTo>
                    <a:lnTo>
                      <a:pt x="90" y="56"/>
                    </a:lnTo>
                    <a:lnTo>
                      <a:pt x="92" y="56"/>
                    </a:lnTo>
                    <a:lnTo>
                      <a:pt x="94" y="56"/>
                    </a:lnTo>
                    <a:lnTo>
                      <a:pt x="96" y="56"/>
                    </a:lnTo>
                    <a:lnTo>
                      <a:pt x="96" y="54"/>
                    </a:lnTo>
                    <a:lnTo>
                      <a:pt x="94" y="52"/>
                    </a:lnTo>
                    <a:lnTo>
                      <a:pt x="92" y="50"/>
                    </a:lnTo>
                    <a:lnTo>
                      <a:pt x="94" y="50"/>
                    </a:lnTo>
                    <a:lnTo>
                      <a:pt x="98" y="50"/>
                    </a:lnTo>
                    <a:lnTo>
                      <a:pt x="109" y="48"/>
                    </a:lnTo>
                    <a:lnTo>
                      <a:pt x="117" y="48"/>
                    </a:lnTo>
                    <a:lnTo>
                      <a:pt x="128" y="46"/>
                    </a:lnTo>
                    <a:lnTo>
                      <a:pt x="138" y="46"/>
                    </a:lnTo>
                    <a:lnTo>
                      <a:pt x="140" y="46"/>
                    </a:lnTo>
                    <a:lnTo>
                      <a:pt x="144" y="48"/>
                    </a:lnTo>
                    <a:lnTo>
                      <a:pt x="144" y="50"/>
                    </a:lnTo>
                    <a:lnTo>
                      <a:pt x="140" y="52"/>
                    </a:lnTo>
                    <a:lnTo>
                      <a:pt x="138" y="52"/>
                    </a:lnTo>
                    <a:lnTo>
                      <a:pt x="136" y="54"/>
                    </a:lnTo>
                    <a:lnTo>
                      <a:pt x="138" y="54"/>
                    </a:lnTo>
                    <a:lnTo>
                      <a:pt x="138" y="56"/>
                    </a:lnTo>
                    <a:lnTo>
                      <a:pt x="136" y="57"/>
                    </a:lnTo>
                    <a:lnTo>
                      <a:pt x="136" y="59"/>
                    </a:lnTo>
                    <a:lnTo>
                      <a:pt x="140" y="59"/>
                    </a:lnTo>
                    <a:lnTo>
                      <a:pt x="142" y="59"/>
                    </a:lnTo>
                    <a:lnTo>
                      <a:pt x="144" y="57"/>
                    </a:lnTo>
                    <a:lnTo>
                      <a:pt x="146" y="57"/>
                    </a:lnTo>
                    <a:lnTo>
                      <a:pt x="144" y="59"/>
                    </a:lnTo>
                    <a:lnTo>
                      <a:pt x="144" y="61"/>
                    </a:lnTo>
                    <a:lnTo>
                      <a:pt x="146" y="63"/>
                    </a:lnTo>
                    <a:lnTo>
                      <a:pt x="147" y="61"/>
                    </a:lnTo>
                    <a:lnTo>
                      <a:pt x="146" y="59"/>
                    </a:lnTo>
                    <a:lnTo>
                      <a:pt x="147" y="59"/>
                    </a:lnTo>
                    <a:lnTo>
                      <a:pt x="149" y="59"/>
                    </a:lnTo>
                    <a:lnTo>
                      <a:pt x="151" y="57"/>
                    </a:lnTo>
                    <a:lnTo>
                      <a:pt x="153" y="57"/>
                    </a:lnTo>
                    <a:lnTo>
                      <a:pt x="153" y="56"/>
                    </a:lnTo>
                    <a:lnTo>
                      <a:pt x="153" y="54"/>
                    </a:lnTo>
                    <a:lnTo>
                      <a:pt x="151" y="52"/>
                    </a:lnTo>
                    <a:lnTo>
                      <a:pt x="149" y="52"/>
                    </a:lnTo>
                    <a:lnTo>
                      <a:pt x="147" y="52"/>
                    </a:lnTo>
                    <a:lnTo>
                      <a:pt x="146" y="50"/>
                    </a:lnTo>
                    <a:lnTo>
                      <a:pt x="147" y="50"/>
                    </a:lnTo>
                    <a:lnTo>
                      <a:pt x="149" y="50"/>
                    </a:lnTo>
                    <a:lnTo>
                      <a:pt x="151" y="50"/>
                    </a:lnTo>
                    <a:lnTo>
                      <a:pt x="153" y="50"/>
                    </a:lnTo>
                    <a:lnTo>
                      <a:pt x="153" y="52"/>
                    </a:lnTo>
                    <a:lnTo>
                      <a:pt x="155" y="52"/>
                    </a:lnTo>
                    <a:lnTo>
                      <a:pt x="157" y="52"/>
                    </a:lnTo>
                    <a:lnTo>
                      <a:pt x="157" y="54"/>
                    </a:lnTo>
                    <a:lnTo>
                      <a:pt x="157" y="56"/>
                    </a:lnTo>
                    <a:lnTo>
                      <a:pt x="157" y="57"/>
                    </a:lnTo>
                    <a:lnTo>
                      <a:pt x="159" y="56"/>
                    </a:lnTo>
                    <a:lnTo>
                      <a:pt x="161" y="54"/>
                    </a:lnTo>
                    <a:lnTo>
                      <a:pt x="161" y="52"/>
                    </a:lnTo>
                    <a:lnTo>
                      <a:pt x="159" y="50"/>
                    </a:lnTo>
                    <a:lnTo>
                      <a:pt x="155" y="50"/>
                    </a:lnTo>
                    <a:lnTo>
                      <a:pt x="153" y="50"/>
                    </a:lnTo>
                    <a:lnTo>
                      <a:pt x="153" y="48"/>
                    </a:lnTo>
                    <a:lnTo>
                      <a:pt x="157" y="48"/>
                    </a:lnTo>
                    <a:lnTo>
                      <a:pt x="161" y="48"/>
                    </a:lnTo>
                    <a:lnTo>
                      <a:pt x="163" y="48"/>
                    </a:lnTo>
                    <a:lnTo>
                      <a:pt x="167" y="46"/>
                    </a:lnTo>
                    <a:lnTo>
                      <a:pt x="174" y="44"/>
                    </a:lnTo>
                    <a:lnTo>
                      <a:pt x="180" y="42"/>
                    </a:lnTo>
                    <a:lnTo>
                      <a:pt x="186" y="40"/>
                    </a:lnTo>
                    <a:lnTo>
                      <a:pt x="190" y="38"/>
                    </a:lnTo>
                    <a:lnTo>
                      <a:pt x="195" y="34"/>
                    </a:lnTo>
                    <a:lnTo>
                      <a:pt x="199" y="33"/>
                    </a:lnTo>
                    <a:lnTo>
                      <a:pt x="203" y="31"/>
                    </a:lnTo>
                    <a:lnTo>
                      <a:pt x="207" y="27"/>
                    </a:lnTo>
                    <a:lnTo>
                      <a:pt x="211" y="25"/>
                    </a:lnTo>
                    <a:lnTo>
                      <a:pt x="213" y="21"/>
                    </a:lnTo>
                    <a:lnTo>
                      <a:pt x="217" y="19"/>
                    </a:lnTo>
                    <a:lnTo>
                      <a:pt x="218" y="19"/>
                    </a:lnTo>
                    <a:lnTo>
                      <a:pt x="220" y="19"/>
                    </a:lnTo>
                    <a:lnTo>
                      <a:pt x="224" y="23"/>
                    </a:lnTo>
                    <a:lnTo>
                      <a:pt x="226" y="23"/>
                    </a:lnTo>
                    <a:lnTo>
                      <a:pt x="226" y="19"/>
                    </a:lnTo>
                    <a:lnTo>
                      <a:pt x="226" y="17"/>
                    </a:lnTo>
                    <a:lnTo>
                      <a:pt x="224" y="17"/>
                    </a:lnTo>
                    <a:lnTo>
                      <a:pt x="224" y="13"/>
                    </a:lnTo>
                    <a:lnTo>
                      <a:pt x="224" y="11"/>
                    </a:lnTo>
                    <a:lnTo>
                      <a:pt x="230" y="9"/>
                    </a:lnTo>
                    <a:lnTo>
                      <a:pt x="236" y="6"/>
                    </a:lnTo>
                    <a:lnTo>
                      <a:pt x="238" y="4"/>
                    </a:lnTo>
                    <a:lnTo>
                      <a:pt x="241" y="2"/>
                    </a:lnTo>
                    <a:lnTo>
                      <a:pt x="243" y="0"/>
                    </a:lnTo>
                    <a:lnTo>
                      <a:pt x="247" y="0"/>
                    </a:lnTo>
                    <a:lnTo>
                      <a:pt x="249" y="0"/>
                    </a:lnTo>
                    <a:lnTo>
                      <a:pt x="251" y="6"/>
                    </a:lnTo>
                    <a:lnTo>
                      <a:pt x="253" y="8"/>
                    </a:lnTo>
                    <a:lnTo>
                      <a:pt x="253" y="13"/>
                    </a:lnTo>
                    <a:lnTo>
                      <a:pt x="253" y="15"/>
                    </a:lnTo>
                    <a:lnTo>
                      <a:pt x="253" y="17"/>
                    </a:lnTo>
                    <a:lnTo>
                      <a:pt x="255" y="17"/>
                    </a:lnTo>
                    <a:lnTo>
                      <a:pt x="255" y="21"/>
                    </a:lnTo>
                    <a:lnTo>
                      <a:pt x="255" y="23"/>
                    </a:lnTo>
                    <a:lnTo>
                      <a:pt x="255" y="27"/>
                    </a:lnTo>
                    <a:lnTo>
                      <a:pt x="259" y="27"/>
                    </a:lnTo>
                    <a:lnTo>
                      <a:pt x="263" y="29"/>
                    </a:lnTo>
                    <a:lnTo>
                      <a:pt x="265" y="29"/>
                    </a:lnTo>
                    <a:lnTo>
                      <a:pt x="266" y="29"/>
                    </a:lnTo>
                    <a:lnTo>
                      <a:pt x="268" y="31"/>
                    </a:lnTo>
                    <a:lnTo>
                      <a:pt x="272" y="31"/>
                    </a:lnTo>
                    <a:lnTo>
                      <a:pt x="272" y="33"/>
                    </a:lnTo>
                    <a:lnTo>
                      <a:pt x="278" y="33"/>
                    </a:lnTo>
                    <a:lnTo>
                      <a:pt x="286" y="33"/>
                    </a:lnTo>
                    <a:lnTo>
                      <a:pt x="291" y="33"/>
                    </a:lnTo>
                    <a:lnTo>
                      <a:pt x="295" y="33"/>
                    </a:lnTo>
                    <a:lnTo>
                      <a:pt x="301" y="33"/>
                    </a:lnTo>
                    <a:lnTo>
                      <a:pt x="301" y="48"/>
                    </a:lnTo>
                    <a:lnTo>
                      <a:pt x="303" y="59"/>
                    </a:lnTo>
                    <a:lnTo>
                      <a:pt x="303" y="75"/>
                    </a:lnTo>
                    <a:lnTo>
                      <a:pt x="303" y="79"/>
                    </a:lnTo>
                    <a:lnTo>
                      <a:pt x="305" y="86"/>
                    </a:lnTo>
                    <a:lnTo>
                      <a:pt x="311" y="86"/>
                    </a:lnTo>
                    <a:lnTo>
                      <a:pt x="311" y="92"/>
                    </a:lnTo>
                    <a:lnTo>
                      <a:pt x="312" y="94"/>
                    </a:lnTo>
                    <a:lnTo>
                      <a:pt x="316" y="96"/>
                    </a:lnTo>
                    <a:lnTo>
                      <a:pt x="322" y="96"/>
                    </a:lnTo>
                    <a:lnTo>
                      <a:pt x="324" y="98"/>
                    </a:lnTo>
                    <a:lnTo>
                      <a:pt x="326" y="102"/>
                    </a:lnTo>
                    <a:lnTo>
                      <a:pt x="330" y="102"/>
                    </a:lnTo>
                    <a:lnTo>
                      <a:pt x="334" y="102"/>
                    </a:lnTo>
                    <a:lnTo>
                      <a:pt x="337" y="104"/>
                    </a:lnTo>
                    <a:lnTo>
                      <a:pt x="339" y="107"/>
                    </a:lnTo>
                    <a:lnTo>
                      <a:pt x="343" y="111"/>
                    </a:lnTo>
                    <a:lnTo>
                      <a:pt x="347" y="113"/>
                    </a:lnTo>
                    <a:lnTo>
                      <a:pt x="349" y="115"/>
                    </a:lnTo>
                    <a:lnTo>
                      <a:pt x="351" y="119"/>
                    </a:lnTo>
                    <a:lnTo>
                      <a:pt x="353" y="121"/>
                    </a:lnTo>
                    <a:lnTo>
                      <a:pt x="355" y="121"/>
                    </a:lnTo>
                    <a:lnTo>
                      <a:pt x="359" y="121"/>
                    </a:lnTo>
                    <a:lnTo>
                      <a:pt x="368" y="121"/>
                    </a:lnTo>
                    <a:lnTo>
                      <a:pt x="378" y="119"/>
                    </a:lnTo>
                    <a:lnTo>
                      <a:pt x="380" y="121"/>
                    </a:lnTo>
                    <a:lnTo>
                      <a:pt x="382" y="121"/>
                    </a:lnTo>
                    <a:lnTo>
                      <a:pt x="385" y="121"/>
                    </a:lnTo>
                    <a:lnTo>
                      <a:pt x="389" y="121"/>
                    </a:lnTo>
                    <a:lnTo>
                      <a:pt x="391" y="121"/>
                    </a:lnTo>
                    <a:lnTo>
                      <a:pt x="391" y="115"/>
                    </a:lnTo>
                    <a:lnTo>
                      <a:pt x="391" y="113"/>
                    </a:lnTo>
                    <a:lnTo>
                      <a:pt x="391" y="107"/>
                    </a:lnTo>
                    <a:lnTo>
                      <a:pt x="393" y="105"/>
                    </a:lnTo>
                    <a:lnTo>
                      <a:pt x="393" y="102"/>
                    </a:lnTo>
                    <a:lnTo>
                      <a:pt x="391" y="102"/>
                    </a:lnTo>
                    <a:lnTo>
                      <a:pt x="391" y="100"/>
                    </a:lnTo>
                    <a:lnTo>
                      <a:pt x="391" y="98"/>
                    </a:lnTo>
                    <a:lnTo>
                      <a:pt x="393" y="96"/>
                    </a:lnTo>
                    <a:lnTo>
                      <a:pt x="395" y="96"/>
                    </a:lnTo>
                    <a:lnTo>
                      <a:pt x="395" y="92"/>
                    </a:lnTo>
                    <a:lnTo>
                      <a:pt x="395" y="88"/>
                    </a:lnTo>
                    <a:lnTo>
                      <a:pt x="397" y="88"/>
                    </a:lnTo>
                    <a:lnTo>
                      <a:pt x="399" y="86"/>
                    </a:lnTo>
                    <a:lnTo>
                      <a:pt x="399" y="88"/>
                    </a:lnTo>
                    <a:lnTo>
                      <a:pt x="401" y="88"/>
                    </a:lnTo>
                    <a:lnTo>
                      <a:pt x="405" y="88"/>
                    </a:lnTo>
                    <a:lnTo>
                      <a:pt x="407" y="88"/>
                    </a:lnTo>
                    <a:lnTo>
                      <a:pt x="410" y="88"/>
                    </a:lnTo>
                    <a:lnTo>
                      <a:pt x="412" y="88"/>
                    </a:lnTo>
                    <a:lnTo>
                      <a:pt x="414" y="88"/>
                    </a:lnTo>
                    <a:lnTo>
                      <a:pt x="416" y="88"/>
                    </a:lnTo>
                    <a:lnTo>
                      <a:pt x="420" y="88"/>
                    </a:lnTo>
                    <a:lnTo>
                      <a:pt x="424" y="88"/>
                    </a:lnTo>
                    <a:lnTo>
                      <a:pt x="426" y="92"/>
                    </a:lnTo>
                    <a:lnTo>
                      <a:pt x="430" y="92"/>
                    </a:lnTo>
                    <a:lnTo>
                      <a:pt x="433" y="92"/>
                    </a:lnTo>
                    <a:lnTo>
                      <a:pt x="435" y="92"/>
                    </a:lnTo>
                    <a:lnTo>
                      <a:pt x="443" y="98"/>
                    </a:lnTo>
                    <a:lnTo>
                      <a:pt x="449" y="104"/>
                    </a:lnTo>
                    <a:lnTo>
                      <a:pt x="455" y="107"/>
                    </a:lnTo>
                    <a:lnTo>
                      <a:pt x="464" y="109"/>
                    </a:lnTo>
                    <a:lnTo>
                      <a:pt x="474" y="111"/>
                    </a:lnTo>
                    <a:lnTo>
                      <a:pt x="483" y="111"/>
                    </a:lnTo>
                    <a:lnTo>
                      <a:pt x="489" y="111"/>
                    </a:lnTo>
                    <a:lnTo>
                      <a:pt x="493" y="109"/>
                    </a:lnTo>
                    <a:lnTo>
                      <a:pt x="495" y="109"/>
                    </a:lnTo>
                    <a:lnTo>
                      <a:pt x="497" y="111"/>
                    </a:lnTo>
                    <a:lnTo>
                      <a:pt x="499" y="138"/>
                    </a:lnTo>
                    <a:lnTo>
                      <a:pt x="499" y="171"/>
                    </a:lnTo>
                    <a:lnTo>
                      <a:pt x="499" y="236"/>
                    </a:lnTo>
                    <a:lnTo>
                      <a:pt x="433" y="236"/>
                    </a:lnTo>
                    <a:lnTo>
                      <a:pt x="431" y="236"/>
                    </a:lnTo>
                    <a:lnTo>
                      <a:pt x="433" y="232"/>
                    </a:lnTo>
                    <a:lnTo>
                      <a:pt x="435" y="232"/>
                    </a:lnTo>
                    <a:lnTo>
                      <a:pt x="435" y="230"/>
                    </a:lnTo>
                    <a:lnTo>
                      <a:pt x="435" y="226"/>
                    </a:lnTo>
                    <a:lnTo>
                      <a:pt x="437" y="224"/>
                    </a:lnTo>
                    <a:lnTo>
                      <a:pt x="439" y="224"/>
                    </a:lnTo>
                    <a:lnTo>
                      <a:pt x="441" y="224"/>
                    </a:lnTo>
                    <a:lnTo>
                      <a:pt x="441" y="223"/>
                    </a:lnTo>
                    <a:lnTo>
                      <a:pt x="439" y="221"/>
                    </a:lnTo>
                    <a:lnTo>
                      <a:pt x="439" y="219"/>
                    </a:lnTo>
                    <a:lnTo>
                      <a:pt x="435" y="219"/>
                    </a:lnTo>
                    <a:lnTo>
                      <a:pt x="435" y="217"/>
                    </a:lnTo>
                    <a:lnTo>
                      <a:pt x="435" y="215"/>
                    </a:lnTo>
                    <a:lnTo>
                      <a:pt x="433" y="213"/>
                    </a:lnTo>
                    <a:lnTo>
                      <a:pt x="431" y="213"/>
                    </a:lnTo>
                    <a:lnTo>
                      <a:pt x="428" y="213"/>
                    </a:lnTo>
                    <a:lnTo>
                      <a:pt x="424" y="213"/>
                    </a:lnTo>
                    <a:lnTo>
                      <a:pt x="420" y="213"/>
                    </a:lnTo>
                    <a:lnTo>
                      <a:pt x="420" y="211"/>
                    </a:lnTo>
                    <a:lnTo>
                      <a:pt x="422" y="209"/>
                    </a:lnTo>
                    <a:lnTo>
                      <a:pt x="420" y="209"/>
                    </a:lnTo>
                    <a:lnTo>
                      <a:pt x="418" y="207"/>
                    </a:lnTo>
                    <a:lnTo>
                      <a:pt x="414" y="205"/>
                    </a:lnTo>
                    <a:lnTo>
                      <a:pt x="412" y="205"/>
                    </a:lnTo>
                    <a:lnTo>
                      <a:pt x="410" y="205"/>
                    </a:lnTo>
                    <a:lnTo>
                      <a:pt x="405" y="205"/>
                    </a:lnTo>
                    <a:lnTo>
                      <a:pt x="401" y="205"/>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32" name="Freeform 240"/>
              <p:cNvSpPr>
                <a:spLocks/>
              </p:cNvSpPr>
              <p:nvPr/>
            </p:nvSpPr>
            <p:spPr bwMode="auto">
              <a:xfrm>
                <a:off x="2777913" y="3117261"/>
                <a:ext cx="416335" cy="779595"/>
              </a:xfrm>
              <a:custGeom>
                <a:avLst/>
                <a:gdLst>
                  <a:gd name="T0" fmla="*/ 2147483647 w 420"/>
                  <a:gd name="T1" fmla="*/ 2147483647 h 776"/>
                  <a:gd name="T2" fmla="*/ 2147483647 w 420"/>
                  <a:gd name="T3" fmla="*/ 2147483647 h 776"/>
                  <a:gd name="T4" fmla="*/ 2147483647 w 420"/>
                  <a:gd name="T5" fmla="*/ 2147483647 h 776"/>
                  <a:gd name="T6" fmla="*/ 2147483647 w 420"/>
                  <a:gd name="T7" fmla="*/ 2147483647 h 776"/>
                  <a:gd name="T8" fmla="*/ 2147483647 w 420"/>
                  <a:gd name="T9" fmla="*/ 2147483647 h 776"/>
                  <a:gd name="T10" fmla="*/ 2147483647 w 420"/>
                  <a:gd name="T11" fmla="*/ 2147483647 h 776"/>
                  <a:gd name="T12" fmla="*/ 2147483647 w 420"/>
                  <a:gd name="T13" fmla="*/ 2147483647 h 776"/>
                  <a:gd name="T14" fmla="*/ 2147483647 w 420"/>
                  <a:gd name="T15" fmla="*/ 2147483647 h 776"/>
                  <a:gd name="T16" fmla="*/ 2147483647 w 420"/>
                  <a:gd name="T17" fmla="*/ 2147483647 h 776"/>
                  <a:gd name="T18" fmla="*/ 2147483647 w 420"/>
                  <a:gd name="T19" fmla="*/ 2147483647 h 776"/>
                  <a:gd name="T20" fmla="*/ 2147483647 w 420"/>
                  <a:gd name="T21" fmla="*/ 2147483647 h 776"/>
                  <a:gd name="T22" fmla="*/ 2147483647 w 420"/>
                  <a:gd name="T23" fmla="*/ 2147483647 h 776"/>
                  <a:gd name="T24" fmla="*/ 2147483647 w 420"/>
                  <a:gd name="T25" fmla="*/ 2147483647 h 776"/>
                  <a:gd name="T26" fmla="*/ 2147483647 w 420"/>
                  <a:gd name="T27" fmla="*/ 2147483647 h 776"/>
                  <a:gd name="T28" fmla="*/ 2147483647 w 420"/>
                  <a:gd name="T29" fmla="*/ 2147483647 h 776"/>
                  <a:gd name="T30" fmla="*/ 2147483647 w 420"/>
                  <a:gd name="T31" fmla="*/ 2147483647 h 776"/>
                  <a:gd name="T32" fmla="*/ 2147483647 w 420"/>
                  <a:gd name="T33" fmla="*/ 2147483647 h 776"/>
                  <a:gd name="T34" fmla="*/ 2147483647 w 420"/>
                  <a:gd name="T35" fmla="*/ 2147483647 h 776"/>
                  <a:gd name="T36" fmla="*/ 2147483647 w 420"/>
                  <a:gd name="T37" fmla="*/ 2147483647 h 776"/>
                  <a:gd name="T38" fmla="*/ 2147483647 w 420"/>
                  <a:gd name="T39" fmla="*/ 2147483647 h 776"/>
                  <a:gd name="T40" fmla="*/ 2147483647 w 420"/>
                  <a:gd name="T41" fmla="*/ 2147483647 h 776"/>
                  <a:gd name="T42" fmla="*/ 2147483647 w 420"/>
                  <a:gd name="T43" fmla="*/ 2147483647 h 776"/>
                  <a:gd name="T44" fmla="*/ 2147483647 w 420"/>
                  <a:gd name="T45" fmla="*/ 2147483647 h 776"/>
                  <a:gd name="T46" fmla="*/ 2147483647 w 420"/>
                  <a:gd name="T47" fmla="*/ 2147483647 h 776"/>
                  <a:gd name="T48" fmla="*/ 2147483647 w 420"/>
                  <a:gd name="T49" fmla="*/ 2147483647 h 776"/>
                  <a:gd name="T50" fmla="*/ 2147483647 w 420"/>
                  <a:gd name="T51" fmla="*/ 2147483647 h 776"/>
                  <a:gd name="T52" fmla="*/ 2147483647 w 420"/>
                  <a:gd name="T53" fmla="*/ 2147483647 h 776"/>
                  <a:gd name="T54" fmla="*/ 2147483647 w 420"/>
                  <a:gd name="T55" fmla="*/ 2147483647 h 776"/>
                  <a:gd name="T56" fmla="*/ 2147483647 w 420"/>
                  <a:gd name="T57" fmla="*/ 2147483647 h 776"/>
                  <a:gd name="T58" fmla="*/ 2147483647 w 420"/>
                  <a:gd name="T59" fmla="*/ 2147483647 h 776"/>
                  <a:gd name="T60" fmla="*/ 2147483647 w 420"/>
                  <a:gd name="T61" fmla="*/ 2147483647 h 776"/>
                  <a:gd name="T62" fmla="*/ 2147483647 w 420"/>
                  <a:gd name="T63" fmla="*/ 2147483647 h 776"/>
                  <a:gd name="T64" fmla="*/ 2147483647 w 420"/>
                  <a:gd name="T65" fmla="*/ 2147483647 h 776"/>
                  <a:gd name="T66" fmla="*/ 2147483647 w 420"/>
                  <a:gd name="T67" fmla="*/ 2147483647 h 776"/>
                  <a:gd name="T68" fmla="*/ 2147483647 w 420"/>
                  <a:gd name="T69" fmla="*/ 2147483647 h 776"/>
                  <a:gd name="T70" fmla="*/ 2147483647 w 420"/>
                  <a:gd name="T71" fmla="*/ 2147483647 h 776"/>
                  <a:gd name="T72" fmla="*/ 2147483647 w 420"/>
                  <a:gd name="T73" fmla="*/ 2147483647 h 776"/>
                  <a:gd name="T74" fmla="*/ 2147483647 w 420"/>
                  <a:gd name="T75" fmla="*/ 2147483647 h 776"/>
                  <a:gd name="T76" fmla="*/ 2147483647 w 420"/>
                  <a:gd name="T77" fmla="*/ 2147483647 h 776"/>
                  <a:gd name="T78" fmla="*/ 2147483647 w 420"/>
                  <a:gd name="T79" fmla="*/ 2147483647 h 776"/>
                  <a:gd name="T80" fmla="*/ 2147483647 w 420"/>
                  <a:gd name="T81" fmla="*/ 2147483647 h 776"/>
                  <a:gd name="T82" fmla="*/ 2147483647 w 420"/>
                  <a:gd name="T83" fmla="*/ 2147483647 h 776"/>
                  <a:gd name="T84" fmla="*/ 2147483647 w 420"/>
                  <a:gd name="T85" fmla="*/ 2147483647 h 776"/>
                  <a:gd name="T86" fmla="*/ 2147483647 w 420"/>
                  <a:gd name="T87" fmla="*/ 2147483647 h 776"/>
                  <a:gd name="T88" fmla="*/ 2147483647 w 420"/>
                  <a:gd name="T89" fmla="*/ 2147483647 h 776"/>
                  <a:gd name="T90" fmla="*/ 2147483647 w 420"/>
                  <a:gd name="T91" fmla="*/ 2147483647 h 776"/>
                  <a:gd name="T92" fmla="*/ 2147483647 w 420"/>
                  <a:gd name="T93" fmla="*/ 2147483647 h 776"/>
                  <a:gd name="T94" fmla="*/ 2147483647 w 420"/>
                  <a:gd name="T95" fmla="*/ 2147483647 h 776"/>
                  <a:gd name="T96" fmla="*/ 2147483647 w 420"/>
                  <a:gd name="T97" fmla="*/ 2147483647 h 776"/>
                  <a:gd name="T98" fmla="*/ 2147483647 w 420"/>
                  <a:gd name="T99" fmla="*/ 2147483647 h 776"/>
                  <a:gd name="T100" fmla="*/ 2147483647 w 420"/>
                  <a:gd name="T101" fmla="*/ 2147483647 h 776"/>
                  <a:gd name="T102" fmla="*/ 2147483647 w 420"/>
                  <a:gd name="T103" fmla="*/ 2147483647 h 776"/>
                  <a:gd name="T104" fmla="*/ 2147483647 w 420"/>
                  <a:gd name="T105" fmla="*/ 2147483647 h 776"/>
                  <a:gd name="T106" fmla="*/ 2147483647 w 420"/>
                  <a:gd name="T107" fmla="*/ 2147483647 h 776"/>
                  <a:gd name="T108" fmla="*/ 2147483647 w 420"/>
                  <a:gd name="T109" fmla="*/ 2147483647 h 776"/>
                  <a:gd name="T110" fmla="*/ 2147483647 w 420"/>
                  <a:gd name="T111" fmla="*/ 2147483647 h 776"/>
                  <a:gd name="T112" fmla="*/ 2147483647 w 420"/>
                  <a:gd name="T113" fmla="*/ 2147483647 h 776"/>
                  <a:gd name="T114" fmla="*/ 2147483647 w 420"/>
                  <a:gd name="T115" fmla="*/ 2147483647 h 776"/>
                  <a:gd name="T116" fmla="*/ 2147483647 w 420"/>
                  <a:gd name="T117" fmla="*/ 2147483647 h 776"/>
                  <a:gd name="T118" fmla="*/ 2147483647 w 420"/>
                  <a:gd name="T119" fmla="*/ 2147483647 h 7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0"/>
                  <a:gd name="T181" fmla="*/ 0 h 776"/>
                  <a:gd name="T182" fmla="*/ 420 w 420"/>
                  <a:gd name="T183" fmla="*/ 776 h 7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0" h="776">
                    <a:moveTo>
                      <a:pt x="240" y="561"/>
                    </a:moveTo>
                    <a:lnTo>
                      <a:pt x="240" y="564"/>
                    </a:lnTo>
                    <a:lnTo>
                      <a:pt x="240" y="566"/>
                    </a:lnTo>
                    <a:lnTo>
                      <a:pt x="242" y="570"/>
                    </a:lnTo>
                    <a:lnTo>
                      <a:pt x="244" y="572"/>
                    </a:lnTo>
                    <a:lnTo>
                      <a:pt x="244" y="574"/>
                    </a:lnTo>
                    <a:lnTo>
                      <a:pt x="246" y="576"/>
                    </a:lnTo>
                    <a:lnTo>
                      <a:pt x="244" y="580"/>
                    </a:lnTo>
                    <a:lnTo>
                      <a:pt x="236" y="599"/>
                    </a:lnTo>
                    <a:lnTo>
                      <a:pt x="236" y="616"/>
                    </a:lnTo>
                    <a:lnTo>
                      <a:pt x="238" y="628"/>
                    </a:lnTo>
                    <a:lnTo>
                      <a:pt x="240" y="628"/>
                    </a:lnTo>
                    <a:lnTo>
                      <a:pt x="242" y="630"/>
                    </a:lnTo>
                    <a:lnTo>
                      <a:pt x="244" y="632"/>
                    </a:lnTo>
                    <a:lnTo>
                      <a:pt x="251" y="639"/>
                    </a:lnTo>
                    <a:lnTo>
                      <a:pt x="253" y="641"/>
                    </a:lnTo>
                    <a:lnTo>
                      <a:pt x="259" y="645"/>
                    </a:lnTo>
                    <a:lnTo>
                      <a:pt x="261" y="647"/>
                    </a:lnTo>
                    <a:lnTo>
                      <a:pt x="265" y="649"/>
                    </a:lnTo>
                    <a:lnTo>
                      <a:pt x="261" y="651"/>
                    </a:lnTo>
                    <a:lnTo>
                      <a:pt x="261" y="655"/>
                    </a:lnTo>
                    <a:lnTo>
                      <a:pt x="259" y="660"/>
                    </a:lnTo>
                    <a:lnTo>
                      <a:pt x="257" y="670"/>
                    </a:lnTo>
                    <a:lnTo>
                      <a:pt x="257" y="672"/>
                    </a:lnTo>
                    <a:lnTo>
                      <a:pt x="242" y="672"/>
                    </a:lnTo>
                    <a:lnTo>
                      <a:pt x="236" y="680"/>
                    </a:lnTo>
                    <a:lnTo>
                      <a:pt x="234" y="683"/>
                    </a:lnTo>
                    <a:lnTo>
                      <a:pt x="217" y="678"/>
                    </a:lnTo>
                    <a:lnTo>
                      <a:pt x="209" y="678"/>
                    </a:lnTo>
                    <a:lnTo>
                      <a:pt x="205" y="678"/>
                    </a:lnTo>
                    <a:lnTo>
                      <a:pt x="196" y="683"/>
                    </a:lnTo>
                    <a:lnTo>
                      <a:pt x="186" y="706"/>
                    </a:lnTo>
                    <a:lnTo>
                      <a:pt x="186" y="712"/>
                    </a:lnTo>
                    <a:lnTo>
                      <a:pt x="184" y="718"/>
                    </a:lnTo>
                    <a:lnTo>
                      <a:pt x="186" y="724"/>
                    </a:lnTo>
                    <a:lnTo>
                      <a:pt x="186" y="731"/>
                    </a:lnTo>
                    <a:lnTo>
                      <a:pt x="186" y="737"/>
                    </a:lnTo>
                    <a:lnTo>
                      <a:pt x="188" y="739"/>
                    </a:lnTo>
                    <a:lnTo>
                      <a:pt x="188" y="743"/>
                    </a:lnTo>
                    <a:lnTo>
                      <a:pt x="184" y="747"/>
                    </a:lnTo>
                    <a:lnTo>
                      <a:pt x="176" y="743"/>
                    </a:lnTo>
                    <a:lnTo>
                      <a:pt x="165" y="739"/>
                    </a:lnTo>
                    <a:lnTo>
                      <a:pt x="161" y="745"/>
                    </a:lnTo>
                    <a:lnTo>
                      <a:pt x="159" y="747"/>
                    </a:lnTo>
                    <a:lnTo>
                      <a:pt x="157" y="753"/>
                    </a:lnTo>
                    <a:lnTo>
                      <a:pt x="161" y="753"/>
                    </a:lnTo>
                    <a:lnTo>
                      <a:pt x="163" y="753"/>
                    </a:lnTo>
                    <a:lnTo>
                      <a:pt x="165" y="758"/>
                    </a:lnTo>
                    <a:lnTo>
                      <a:pt x="165" y="760"/>
                    </a:lnTo>
                    <a:lnTo>
                      <a:pt x="165" y="764"/>
                    </a:lnTo>
                    <a:lnTo>
                      <a:pt x="163" y="766"/>
                    </a:lnTo>
                    <a:lnTo>
                      <a:pt x="161" y="768"/>
                    </a:lnTo>
                    <a:lnTo>
                      <a:pt x="130" y="766"/>
                    </a:lnTo>
                    <a:lnTo>
                      <a:pt x="130" y="776"/>
                    </a:lnTo>
                    <a:lnTo>
                      <a:pt x="105" y="772"/>
                    </a:lnTo>
                    <a:lnTo>
                      <a:pt x="104" y="768"/>
                    </a:lnTo>
                    <a:lnTo>
                      <a:pt x="102" y="760"/>
                    </a:lnTo>
                    <a:lnTo>
                      <a:pt x="104" y="751"/>
                    </a:lnTo>
                    <a:lnTo>
                      <a:pt x="102" y="743"/>
                    </a:lnTo>
                    <a:lnTo>
                      <a:pt x="102" y="735"/>
                    </a:lnTo>
                    <a:lnTo>
                      <a:pt x="107" y="724"/>
                    </a:lnTo>
                    <a:lnTo>
                      <a:pt x="105" y="714"/>
                    </a:lnTo>
                    <a:lnTo>
                      <a:pt x="107" y="703"/>
                    </a:lnTo>
                    <a:lnTo>
                      <a:pt x="107" y="689"/>
                    </a:lnTo>
                    <a:lnTo>
                      <a:pt x="105" y="683"/>
                    </a:lnTo>
                    <a:lnTo>
                      <a:pt x="104" y="674"/>
                    </a:lnTo>
                    <a:lnTo>
                      <a:pt x="102" y="668"/>
                    </a:lnTo>
                    <a:lnTo>
                      <a:pt x="82" y="635"/>
                    </a:lnTo>
                    <a:lnTo>
                      <a:pt x="81" y="624"/>
                    </a:lnTo>
                    <a:lnTo>
                      <a:pt x="82" y="616"/>
                    </a:lnTo>
                    <a:lnTo>
                      <a:pt x="82" y="612"/>
                    </a:lnTo>
                    <a:lnTo>
                      <a:pt x="84" y="595"/>
                    </a:lnTo>
                    <a:lnTo>
                      <a:pt x="82" y="584"/>
                    </a:lnTo>
                    <a:lnTo>
                      <a:pt x="79" y="580"/>
                    </a:lnTo>
                    <a:lnTo>
                      <a:pt x="77" y="576"/>
                    </a:lnTo>
                    <a:lnTo>
                      <a:pt x="75" y="572"/>
                    </a:lnTo>
                    <a:lnTo>
                      <a:pt x="67" y="563"/>
                    </a:lnTo>
                    <a:lnTo>
                      <a:pt x="59" y="555"/>
                    </a:lnTo>
                    <a:lnTo>
                      <a:pt x="57" y="551"/>
                    </a:lnTo>
                    <a:lnTo>
                      <a:pt x="56" y="549"/>
                    </a:lnTo>
                    <a:lnTo>
                      <a:pt x="54" y="547"/>
                    </a:lnTo>
                    <a:lnTo>
                      <a:pt x="52" y="543"/>
                    </a:lnTo>
                    <a:lnTo>
                      <a:pt x="48" y="541"/>
                    </a:lnTo>
                    <a:lnTo>
                      <a:pt x="46" y="539"/>
                    </a:lnTo>
                    <a:lnTo>
                      <a:pt x="46" y="536"/>
                    </a:lnTo>
                    <a:lnTo>
                      <a:pt x="46" y="534"/>
                    </a:lnTo>
                    <a:lnTo>
                      <a:pt x="48" y="532"/>
                    </a:lnTo>
                    <a:lnTo>
                      <a:pt x="48" y="528"/>
                    </a:lnTo>
                    <a:lnTo>
                      <a:pt x="50" y="524"/>
                    </a:lnTo>
                    <a:lnTo>
                      <a:pt x="50" y="518"/>
                    </a:lnTo>
                    <a:lnTo>
                      <a:pt x="50" y="511"/>
                    </a:lnTo>
                    <a:lnTo>
                      <a:pt x="52" y="507"/>
                    </a:lnTo>
                    <a:lnTo>
                      <a:pt x="52" y="503"/>
                    </a:lnTo>
                    <a:lnTo>
                      <a:pt x="54" y="501"/>
                    </a:lnTo>
                    <a:lnTo>
                      <a:pt x="54" y="497"/>
                    </a:lnTo>
                    <a:lnTo>
                      <a:pt x="61" y="490"/>
                    </a:lnTo>
                    <a:lnTo>
                      <a:pt x="61" y="478"/>
                    </a:lnTo>
                    <a:lnTo>
                      <a:pt x="52" y="472"/>
                    </a:lnTo>
                    <a:lnTo>
                      <a:pt x="52" y="457"/>
                    </a:lnTo>
                    <a:lnTo>
                      <a:pt x="54" y="447"/>
                    </a:lnTo>
                    <a:lnTo>
                      <a:pt x="63" y="442"/>
                    </a:lnTo>
                    <a:lnTo>
                      <a:pt x="67" y="438"/>
                    </a:lnTo>
                    <a:lnTo>
                      <a:pt x="82" y="426"/>
                    </a:lnTo>
                    <a:lnTo>
                      <a:pt x="90" y="430"/>
                    </a:lnTo>
                    <a:lnTo>
                      <a:pt x="94" y="432"/>
                    </a:lnTo>
                    <a:lnTo>
                      <a:pt x="98" y="434"/>
                    </a:lnTo>
                    <a:lnTo>
                      <a:pt x="102" y="434"/>
                    </a:lnTo>
                    <a:lnTo>
                      <a:pt x="109" y="436"/>
                    </a:lnTo>
                    <a:lnTo>
                      <a:pt x="117" y="436"/>
                    </a:lnTo>
                    <a:lnTo>
                      <a:pt x="117" y="434"/>
                    </a:lnTo>
                    <a:lnTo>
                      <a:pt x="121" y="434"/>
                    </a:lnTo>
                    <a:lnTo>
                      <a:pt x="125" y="436"/>
                    </a:lnTo>
                    <a:lnTo>
                      <a:pt x="140" y="432"/>
                    </a:lnTo>
                    <a:lnTo>
                      <a:pt x="144" y="426"/>
                    </a:lnTo>
                    <a:lnTo>
                      <a:pt x="146" y="424"/>
                    </a:lnTo>
                    <a:lnTo>
                      <a:pt x="146" y="420"/>
                    </a:lnTo>
                    <a:lnTo>
                      <a:pt x="140" y="417"/>
                    </a:lnTo>
                    <a:lnTo>
                      <a:pt x="136" y="415"/>
                    </a:lnTo>
                    <a:lnTo>
                      <a:pt x="130" y="415"/>
                    </a:lnTo>
                    <a:lnTo>
                      <a:pt x="107" y="411"/>
                    </a:lnTo>
                    <a:lnTo>
                      <a:pt x="109" y="403"/>
                    </a:lnTo>
                    <a:lnTo>
                      <a:pt x="88" y="394"/>
                    </a:lnTo>
                    <a:lnTo>
                      <a:pt x="86" y="394"/>
                    </a:lnTo>
                    <a:lnTo>
                      <a:pt x="82" y="392"/>
                    </a:lnTo>
                    <a:lnTo>
                      <a:pt x="84" y="388"/>
                    </a:lnTo>
                    <a:lnTo>
                      <a:pt x="88" y="388"/>
                    </a:lnTo>
                    <a:lnTo>
                      <a:pt x="90" y="388"/>
                    </a:lnTo>
                    <a:lnTo>
                      <a:pt x="94" y="386"/>
                    </a:lnTo>
                    <a:lnTo>
                      <a:pt x="88" y="378"/>
                    </a:lnTo>
                    <a:lnTo>
                      <a:pt x="82" y="374"/>
                    </a:lnTo>
                    <a:lnTo>
                      <a:pt x="81" y="376"/>
                    </a:lnTo>
                    <a:lnTo>
                      <a:pt x="71" y="367"/>
                    </a:lnTo>
                    <a:lnTo>
                      <a:pt x="67" y="365"/>
                    </a:lnTo>
                    <a:lnTo>
                      <a:pt x="65" y="363"/>
                    </a:lnTo>
                    <a:lnTo>
                      <a:pt x="61" y="357"/>
                    </a:lnTo>
                    <a:lnTo>
                      <a:pt x="50" y="344"/>
                    </a:lnTo>
                    <a:lnTo>
                      <a:pt x="42" y="336"/>
                    </a:lnTo>
                    <a:lnTo>
                      <a:pt x="50" y="317"/>
                    </a:lnTo>
                    <a:lnTo>
                      <a:pt x="50" y="313"/>
                    </a:lnTo>
                    <a:lnTo>
                      <a:pt x="40" y="309"/>
                    </a:lnTo>
                    <a:lnTo>
                      <a:pt x="42" y="300"/>
                    </a:lnTo>
                    <a:lnTo>
                      <a:pt x="38" y="288"/>
                    </a:lnTo>
                    <a:lnTo>
                      <a:pt x="34" y="278"/>
                    </a:lnTo>
                    <a:lnTo>
                      <a:pt x="17" y="273"/>
                    </a:lnTo>
                    <a:lnTo>
                      <a:pt x="15" y="263"/>
                    </a:lnTo>
                    <a:lnTo>
                      <a:pt x="10" y="255"/>
                    </a:lnTo>
                    <a:lnTo>
                      <a:pt x="8" y="253"/>
                    </a:lnTo>
                    <a:lnTo>
                      <a:pt x="0" y="242"/>
                    </a:lnTo>
                    <a:lnTo>
                      <a:pt x="0" y="236"/>
                    </a:lnTo>
                    <a:lnTo>
                      <a:pt x="6" y="232"/>
                    </a:lnTo>
                    <a:lnTo>
                      <a:pt x="11" y="228"/>
                    </a:lnTo>
                    <a:lnTo>
                      <a:pt x="15" y="227"/>
                    </a:lnTo>
                    <a:lnTo>
                      <a:pt x="17" y="221"/>
                    </a:lnTo>
                    <a:lnTo>
                      <a:pt x="23" y="217"/>
                    </a:lnTo>
                    <a:lnTo>
                      <a:pt x="29" y="213"/>
                    </a:lnTo>
                    <a:lnTo>
                      <a:pt x="38" y="205"/>
                    </a:lnTo>
                    <a:lnTo>
                      <a:pt x="48" y="198"/>
                    </a:lnTo>
                    <a:lnTo>
                      <a:pt x="52" y="194"/>
                    </a:lnTo>
                    <a:lnTo>
                      <a:pt x="56" y="190"/>
                    </a:lnTo>
                    <a:lnTo>
                      <a:pt x="57" y="186"/>
                    </a:lnTo>
                    <a:lnTo>
                      <a:pt x="65" y="188"/>
                    </a:lnTo>
                    <a:lnTo>
                      <a:pt x="69" y="190"/>
                    </a:lnTo>
                    <a:lnTo>
                      <a:pt x="77" y="198"/>
                    </a:lnTo>
                    <a:lnTo>
                      <a:pt x="82" y="194"/>
                    </a:lnTo>
                    <a:lnTo>
                      <a:pt x="86" y="188"/>
                    </a:lnTo>
                    <a:lnTo>
                      <a:pt x="88" y="182"/>
                    </a:lnTo>
                    <a:lnTo>
                      <a:pt x="90" y="175"/>
                    </a:lnTo>
                    <a:lnTo>
                      <a:pt x="94" y="173"/>
                    </a:lnTo>
                    <a:lnTo>
                      <a:pt x="98" y="173"/>
                    </a:lnTo>
                    <a:lnTo>
                      <a:pt x="98" y="161"/>
                    </a:lnTo>
                    <a:lnTo>
                      <a:pt x="98" y="150"/>
                    </a:lnTo>
                    <a:lnTo>
                      <a:pt x="96" y="142"/>
                    </a:lnTo>
                    <a:lnTo>
                      <a:pt x="96" y="132"/>
                    </a:lnTo>
                    <a:lnTo>
                      <a:pt x="96" y="127"/>
                    </a:lnTo>
                    <a:lnTo>
                      <a:pt x="96" y="121"/>
                    </a:lnTo>
                    <a:lnTo>
                      <a:pt x="90" y="117"/>
                    </a:lnTo>
                    <a:lnTo>
                      <a:pt x="84" y="117"/>
                    </a:lnTo>
                    <a:lnTo>
                      <a:pt x="81" y="115"/>
                    </a:lnTo>
                    <a:lnTo>
                      <a:pt x="79" y="113"/>
                    </a:lnTo>
                    <a:lnTo>
                      <a:pt x="75" y="111"/>
                    </a:lnTo>
                    <a:lnTo>
                      <a:pt x="73" y="113"/>
                    </a:lnTo>
                    <a:lnTo>
                      <a:pt x="71" y="111"/>
                    </a:lnTo>
                    <a:lnTo>
                      <a:pt x="69" y="113"/>
                    </a:lnTo>
                    <a:lnTo>
                      <a:pt x="69" y="117"/>
                    </a:lnTo>
                    <a:lnTo>
                      <a:pt x="69" y="119"/>
                    </a:lnTo>
                    <a:lnTo>
                      <a:pt x="71" y="121"/>
                    </a:lnTo>
                    <a:lnTo>
                      <a:pt x="65" y="125"/>
                    </a:lnTo>
                    <a:lnTo>
                      <a:pt x="59" y="121"/>
                    </a:lnTo>
                    <a:lnTo>
                      <a:pt x="54" y="125"/>
                    </a:lnTo>
                    <a:lnTo>
                      <a:pt x="52" y="117"/>
                    </a:lnTo>
                    <a:lnTo>
                      <a:pt x="52" y="115"/>
                    </a:lnTo>
                    <a:lnTo>
                      <a:pt x="52" y="108"/>
                    </a:lnTo>
                    <a:lnTo>
                      <a:pt x="52" y="102"/>
                    </a:lnTo>
                    <a:lnTo>
                      <a:pt x="54" y="94"/>
                    </a:lnTo>
                    <a:lnTo>
                      <a:pt x="57" y="94"/>
                    </a:lnTo>
                    <a:lnTo>
                      <a:pt x="61" y="90"/>
                    </a:lnTo>
                    <a:lnTo>
                      <a:pt x="65" y="88"/>
                    </a:lnTo>
                    <a:lnTo>
                      <a:pt x="67" y="85"/>
                    </a:lnTo>
                    <a:lnTo>
                      <a:pt x="69" y="83"/>
                    </a:lnTo>
                    <a:lnTo>
                      <a:pt x="71" y="77"/>
                    </a:lnTo>
                    <a:lnTo>
                      <a:pt x="75" y="73"/>
                    </a:lnTo>
                    <a:lnTo>
                      <a:pt x="86" y="73"/>
                    </a:lnTo>
                    <a:lnTo>
                      <a:pt x="94" y="71"/>
                    </a:lnTo>
                    <a:lnTo>
                      <a:pt x="105" y="69"/>
                    </a:lnTo>
                    <a:lnTo>
                      <a:pt x="107" y="69"/>
                    </a:lnTo>
                    <a:lnTo>
                      <a:pt x="113" y="67"/>
                    </a:lnTo>
                    <a:lnTo>
                      <a:pt x="121" y="65"/>
                    </a:lnTo>
                    <a:lnTo>
                      <a:pt x="123" y="54"/>
                    </a:lnTo>
                    <a:lnTo>
                      <a:pt x="125" y="44"/>
                    </a:lnTo>
                    <a:lnTo>
                      <a:pt x="127" y="38"/>
                    </a:lnTo>
                    <a:lnTo>
                      <a:pt x="130" y="25"/>
                    </a:lnTo>
                    <a:lnTo>
                      <a:pt x="132" y="13"/>
                    </a:lnTo>
                    <a:lnTo>
                      <a:pt x="150" y="6"/>
                    </a:lnTo>
                    <a:lnTo>
                      <a:pt x="155" y="6"/>
                    </a:lnTo>
                    <a:lnTo>
                      <a:pt x="163" y="12"/>
                    </a:lnTo>
                    <a:lnTo>
                      <a:pt x="169" y="17"/>
                    </a:lnTo>
                    <a:lnTo>
                      <a:pt x="176" y="23"/>
                    </a:lnTo>
                    <a:lnTo>
                      <a:pt x="180" y="25"/>
                    </a:lnTo>
                    <a:lnTo>
                      <a:pt x="184" y="27"/>
                    </a:lnTo>
                    <a:lnTo>
                      <a:pt x="184" y="23"/>
                    </a:lnTo>
                    <a:lnTo>
                      <a:pt x="188" y="17"/>
                    </a:lnTo>
                    <a:lnTo>
                      <a:pt x="198" y="8"/>
                    </a:lnTo>
                    <a:lnTo>
                      <a:pt x="201" y="4"/>
                    </a:lnTo>
                    <a:lnTo>
                      <a:pt x="203" y="0"/>
                    </a:lnTo>
                    <a:lnTo>
                      <a:pt x="203" y="4"/>
                    </a:lnTo>
                    <a:lnTo>
                      <a:pt x="213" y="12"/>
                    </a:lnTo>
                    <a:lnTo>
                      <a:pt x="221" y="15"/>
                    </a:lnTo>
                    <a:lnTo>
                      <a:pt x="213" y="25"/>
                    </a:lnTo>
                    <a:lnTo>
                      <a:pt x="209" y="31"/>
                    </a:lnTo>
                    <a:lnTo>
                      <a:pt x="198" y="42"/>
                    </a:lnTo>
                    <a:lnTo>
                      <a:pt x="203" y="54"/>
                    </a:lnTo>
                    <a:lnTo>
                      <a:pt x="217" y="61"/>
                    </a:lnTo>
                    <a:lnTo>
                      <a:pt x="219" y="75"/>
                    </a:lnTo>
                    <a:lnTo>
                      <a:pt x="221" y="81"/>
                    </a:lnTo>
                    <a:lnTo>
                      <a:pt x="221" y="90"/>
                    </a:lnTo>
                    <a:lnTo>
                      <a:pt x="226" y="104"/>
                    </a:lnTo>
                    <a:lnTo>
                      <a:pt x="228" y="109"/>
                    </a:lnTo>
                    <a:lnTo>
                      <a:pt x="232" y="111"/>
                    </a:lnTo>
                    <a:lnTo>
                      <a:pt x="232" y="115"/>
                    </a:lnTo>
                    <a:lnTo>
                      <a:pt x="234" y="117"/>
                    </a:lnTo>
                    <a:lnTo>
                      <a:pt x="234" y="119"/>
                    </a:lnTo>
                    <a:lnTo>
                      <a:pt x="232" y="129"/>
                    </a:lnTo>
                    <a:lnTo>
                      <a:pt x="228" y="134"/>
                    </a:lnTo>
                    <a:lnTo>
                      <a:pt x="226" y="136"/>
                    </a:lnTo>
                    <a:lnTo>
                      <a:pt x="224" y="138"/>
                    </a:lnTo>
                    <a:lnTo>
                      <a:pt x="223" y="142"/>
                    </a:lnTo>
                    <a:lnTo>
                      <a:pt x="223" y="144"/>
                    </a:lnTo>
                    <a:lnTo>
                      <a:pt x="226" y="146"/>
                    </a:lnTo>
                    <a:lnTo>
                      <a:pt x="230" y="148"/>
                    </a:lnTo>
                    <a:lnTo>
                      <a:pt x="234" y="148"/>
                    </a:lnTo>
                    <a:lnTo>
                      <a:pt x="236" y="150"/>
                    </a:lnTo>
                    <a:lnTo>
                      <a:pt x="238" y="152"/>
                    </a:lnTo>
                    <a:lnTo>
                      <a:pt x="240" y="152"/>
                    </a:lnTo>
                    <a:lnTo>
                      <a:pt x="242" y="154"/>
                    </a:lnTo>
                    <a:lnTo>
                      <a:pt x="244" y="154"/>
                    </a:lnTo>
                    <a:lnTo>
                      <a:pt x="244" y="157"/>
                    </a:lnTo>
                    <a:lnTo>
                      <a:pt x="238" y="165"/>
                    </a:lnTo>
                    <a:lnTo>
                      <a:pt x="238" y="167"/>
                    </a:lnTo>
                    <a:lnTo>
                      <a:pt x="238" y="175"/>
                    </a:lnTo>
                    <a:lnTo>
                      <a:pt x="234" y="186"/>
                    </a:lnTo>
                    <a:lnTo>
                      <a:pt x="246" y="188"/>
                    </a:lnTo>
                    <a:lnTo>
                      <a:pt x="249" y="188"/>
                    </a:lnTo>
                    <a:lnTo>
                      <a:pt x="255" y="190"/>
                    </a:lnTo>
                    <a:lnTo>
                      <a:pt x="259" y="190"/>
                    </a:lnTo>
                    <a:lnTo>
                      <a:pt x="263" y="192"/>
                    </a:lnTo>
                    <a:lnTo>
                      <a:pt x="267" y="194"/>
                    </a:lnTo>
                    <a:lnTo>
                      <a:pt x="269" y="196"/>
                    </a:lnTo>
                    <a:lnTo>
                      <a:pt x="270" y="196"/>
                    </a:lnTo>
                    <a:lnTo>
                      <a:pt x="270" y="198"/>
                    </a:lnTo>
                    <a:lnTo>
                      <a:pt x="270" y="200"/>
                    </a:lnTo>
                    <a:lnTo>
                      <a:pt x="269" y="202"/>
                    </a:lnTo>
                    <a:lnTo>
                      <a:pt x="270" y="204"/>
                    </a:lnTo>
                    <a:lnTo>
                      <a:pt x="269" y="205"/>
                    </a:lnTo>
                    <a:lnTo>
                      <a:pt x="269" y="207"/>
                    </a:lnTo>
                    <a:lnTo>
                      <a:pt x="267" y="207"/>
                    </a:lnTo>
                    <a:lnTo>
                      <a:pt x="269" y="211"/>
                    </a:lnTo>
                    <a:lnTo>
                      <a:pt x="274" y="215"/>
                    </a:lnTo>
                    <a:lnTo>
                      <a:pt x="274" y="227"/>
                    </a:lnTo>
                    <a:lnTo>
                      <a:pt x="272" y="232"/>
                    </a:lnTo>
                    <a:lnTo>
                      <a:pt x="272" y="236"/>
                    </a:lnTo>
                    <a:lnTo>
                      <a:pt x="274" y="246"/>
                    </a:lnTo>
                    <a:lnTo>
                      <a:pt x="282" y="246"/>
                    </a:lnTo>
                    <a:lnTo>
                      <a:pt x="284" y="246"/>
                    </a:lnTo>
                    <a:lnTo>
                      <a:pt x="288" y="250"/>
                    </a:lnTo>
                    <a:lnTo>
                      <a:pt x="288" y="252"/>
                    </a:lnTo>
                    <a:lnTo>
                      <a:pt x="294" y="255"/>
                    </a:lnTo>
                    <a:lnTo>
                      <a:pt x="297" y="259"/>
                    </a:lnTo>
                    <a:lnTo>
                      <a:pt x="299" y="263"/>
                    </a:lnTo>
                    <a:lnTo>
                      <a:pt x="301" y="265"/>
                    </a:lnTo>
                    <a:lnTo>
                      <a:pt x="305" y="267"/>
                    </a:lnTo>
                    <a:lnTo>
                      <a:pt x="311" y="288"/>
                    </a:lnTo>
                    <a:lnTo>
                      <a:pt x="318" y="288"/>
                    </a:lnTo>
                    <a:lnTo>
                      <a:pt x="320" y="288"/>
                    </a:lnTo>
                    <a:lnTo>
                      <a:pt x="326" y="288"/>
                    </a:lnTo>
                    <a:lnTo>
                      <a:pt x="332" y="286"/>
                    </a:lnTo>
                    <a:lnTo>
                      <a:pt x="336" y="288"/>
                    </a:lnTo>
                    <a:lnTo>
                      <a:pt x="345" y="300"/>
                    </a:lnTo>
                    <a:lnTo>
                      <a:pt x="347" y="301"/>
                    </a:lnTo>
                    <a:lnTo>
                      <a:pt x="351" y="303"/>
                    </a:lnTo>
                    <a:lnTo>
                      <a:pt x="357" y="298"/>
                    </a:lnTo>
                    <a:lnTo>
                      <a:pt x="363" y="294"/>
                    </a:lnTo>
                    <a:lnTo>
                      <a:pt x="368" y="294"/>
                    </a:lnTo>
                    <a:lnTo>
                      <a:pt x="374" y="294"/>
                    </a:lnTo>
                    <a:lnTo>
                      <a:pt x="378" y="294"/>
                    </a:lnTo>
                    <a:lnTo>
                      <a:pt x="389" y="296"/>
                    </a:lnTo>
                    <a:lnTo>
                      <a:pt x="393" y="298"/>
                    </a:lnTo>
                    <a:lnTo>
                      <a:pt x="395" y="311"/>
                    </a:lnTo>
                    <a:lnTo>
                      <a:pt x="395" y="323"/>
                    </a:lnTo>
                    <a:lnTo>
                      <a:pt x="395" y="336"/>
                    </a:lnTo>
                    <a:lnTo>
                      <a:pt x="395" y="348"/>
                    </a:lnTo>
                    <a:lnTo>
                      <a:pt x="395" y="357"/>
                    </a:lnTo>
                    <a:lnTo>
                      <a:pt x="395" y="361"/>
                    </a:lnTo>
                    <a:lnTo>
                      <a:pt x="395" y="371"/>
                    </a:lnTo>
                    <a:lnTo>
                      <a:pt x="397" y="384"/>
                    </a:lnTo>
                    <a:lnTo>
                      <a:pt x="416" y="386"/>
                    </a:lnTo>
                    <a:lnTo>
                      <a:pt x="420" y="386"/>
                    </a:lnTo>
                    <a:lnTo>
                      <a:pt x="420" y="395"/>
                    </a:lnTo>
                    <a:lnTo>
                      <a:pt x="347" y="453"/>
                    </a:lnTo>
                    <a:lnTo>
                      <a:pt x="343" y="455"/>
                    </a:lnTo>
                    <a:lnTo>
                      <a:pt x="340" y="455"/>
                    </a:lnTo>
                    <a:lnTo>
                      <a:pt x="340" y="457"/>
                    </a:lnTo>
                    <a:lnTo>
                      <a:pt x="336" y="459"/>
                    </a:lnTo>
                    <a:lnTo>
                      <a:pt x="332" y="463"/>
                    </a:lnTo>
                    <a:lnTo>
                      <a:pt x="326" y="459"/>
                    </a:lnTo>
                    <a:lnTo>
                      <a:pt x="320" y="459"/>
                    </a:lnTo>
                    <a:lnTo>
                      <a:pt x="317" y="459"/>
                    </a:lnTo>
                    <a:lnTo>
                      <a:pt x="315" y="461"/>
                    </a:lnTo>
                    <a:lnTo>
                      <a:pt x="313" y="467"/>
                    </a:lnTo>
                    <a:lnTo>
                      <a:pt x="309" y="468"/>
                    </a:lnTo>
                    <a:lnTo>
                      <a:pt x="305" y="470"/>
                    </a:lnTo>
                    <a:lnTo>
                      <a:pt x="305" y="478"/>
                    </a:lnTo>
                    <a:lnTo>
                      <a:pt x="305" y="484"/>
                    </a:lnTo>
                    <a:lnTo>
                      <a:pt x="305" y="488"/>
                    </a:lnTo>
                    <a:lnTo>
                      <a:pt x="305" y="490"/>
                    </a:lnTo>
                    <a:lnTo>
                      <a:pt x="303" y="491"/>
                    </a:lnTo>
                    <a:lnTo>
                      <a:pt x="303" y="495"/>
                    </a:lnTo>
                    <a:lnTo>
                      <a:pt x="305" y="497"/>
                    </a:lnTo>
                    <a:lnTo>
                      <a:pt x="305" y="501"/>
                    </a:lnTo>
                    <a:lnTo>
                      <a:pt x="303" y="503"/>
                    </a:lnTo>
                    <a:lnTo>
                      <a:pt x="294" y="503"/>
                    </a:lnTo>
                    <a:lnTo>
                      <a:pt x="292" y="505"/>
                    </a:lnTo>
                    <a:lnTo>
                      <a:pt x="282" y="505"/>
                    </a:lnTo>
                    <a:lnTo>
                      <a:pt x="272" y="515"/>
                    </a:lnTo>
                    <a:lnTo>
                      <a:pt x="269" y="518"/>
                    </a:lnTo>
                    <a:lnTo>
                      <a:pt x="265" y="520"/>
                    </a:lnTo>
                    <a:lnTo>
                      <a:pt x="259" y="520"/>
                    </a:lnTo>
                    <a:lnTo>
                      <a:pt x="255" y="530"/>
                    </a:lnTo>
                    <a:lnTo>
                      <a:pt x="251" y="534"/>
                    </a:lnTo>
                    <a:lnTo>
                      <a:pt x="246" y="536"/>
                    </a:lnTo>
                    <a:lnTo>
                      <a:pt x="244" y="534"/>
                    </a:lnTo>
                    <a:lnTo>
                      <a:pt x="242" y="532"/>
                    </a:lnTo>
                    <a:lnTo>
                      <a:pt x="236" y="536"/>
                    </a:lnTo>
                    <a:lnTo>
                      <a:pt x="230" y="538"/>
                    </a:lnTo>
                    <a:lnTo>
                      <a:pt x="228" y="539"/>
                    </a:lnTo>
                    <a:lnTo>
                      <a:pt x="224" y="539"/>
                    </a:lnTo>
                    <a:lnTo>
                      <a:pt x="223" y="549"/>
                    </a:lnTo>
                    <a:lnTo>
                      <a:pt x="223" y="551"/>
                    </a:lnTo>
                    <a:lnTo>
                      <a:pt x="238" y="553"/>
                    </a:lnTo>
                    <a:lnTo>
                      <a:pt x="238" y="559"/>
                    </a:lnTo>
                    <a:lnTo>
                      <a:pt x="240" y="561"/>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33" name="Freeform 241"/>
              <p:cNvSpPr>
                <a:spLocks/>
              </p:cNvSpPr>
              <p:nvPr/>
            </p:nvSpPr>
            <p:spPr bwMode="auto">
              <a:xfrm>
                <a:off x="2597547" y="3658919"/>
                <a:ext cx="625181" cy="562653"/>
              </a:xfrm>
              <a:custGeom>
                <a:avLst/>
                <a:gdLst>
                  <a:gd name="T0" fmla="*/ 2147483647 w 629"/>
                  <a:gd name="T1" fmla="*/ 2147483647 h 561"/>
                  <a:gd name="T2" fmla="*/ 2147483647 w 629"/>
                  <a:gd name="T3" fmla="*/ 2147483647 h 561"/>
                  <a:gd name="T4" fmla="*/ 2147483647 w 629"/>
                  <a:gd name="T5" fmla="*/ 2147483647 h 561"/>
                  <a:gd name="T6" fmla="*/ 2147483647 w 629"/>
                  <a:gd name="T7" fmla="*/ 2147483647 h 561"/>
                  <a:gd name="T8" fmla="*/ 2147483647 w 629"/>
                  <a:gd name="T9" fmla="*/ 2147483647 h 561"/>
                  <a:gd name="T10" fmla="*/ 2147483647 w 629"/>
                  <a:gd name="T11" fmla="*/ 2147483647 h 561"/>
                  <a:gd name="T12" fmla="*/ 2147483647 w 629"/>
                  <a:gd name="T13" fmla="*/ 2147483647 h 561"/>
                  <a:gd name="T14" fmla="*/ 2147483647 w 629"/>
                  <a:gd name="T15" fmla="*/ 2147483647 h 561"/>
                  <a:gd name="T16" fmla="*/ 2147483647 w 629"/>
                  <a:gd name="T17" fmla="*/ 2147483647 h 561"/>
                  <a:gd name="T18" fmla="*/ 2147483647 w 629"/>
                  <a:gd name="T19" fmla="*/ 2147483647 h 561"/>
                  <a:gd name="T20" fmla="*/ 2147483647 w 629"/>
                  <a:gd name="T21" fmla="*/ 2147483647 h 561"/>
                  <a:gd name="T22" fmla="*/ 2147483647 w 629"/>
                  <a:gd name="T23" fmla="*/ 2147483647 h 561"/>
                  <a:gd name="T24" fmla="*/ 2147483647 w 629"/>
                  <a:gd name="T25" fmla="*/ 2147483647 h 561"/>
                  <a:gd name="T26" fmla="*/ 2147483647 w 629"/>
                  <a:gd name="T27" fmla="*/ 2147483647 h 561"/>
                  <a:gd name="T28" fmla="*/ 2147483647 w 629"/>
                  <a:gd name="T29" fmla="*/ 2147483647 h 561"/>
                  <a:gd name="T30" fmla="*/ 2147483647 w 629"/>
                  <a:gd name="T31" fmla="*/ 2147483647 h 561"/>
                  <a:gd name="T32" fmla="*/ 2147483647 w 629"/>
                  <a:gd name="T33" fmla="*/ 2147483647 h 561"/>
                  <a:gd name="T34" fmla="*/ 2147483647 w 629"/>
                  <a:gd name="T35" fmla="*/ 2147483647 h 561"/>
                  <a:gd name="T36" fmla="*/ 2147483647 w 629"/>
                  <a:gd name="T37" fmla="*/ 2147483647 h 561"/>
                  <a:gd name="T38" fmla="*/ 2147483647 w 629"/>
                  <a:gd name="T39" fmla="*/ 2147483647 h 561"/>
                  <a:gd name="T40" fmla="*/ 2147483647 w 629"/>
                  <a:gd name="T41" fmla="*/ 2147483647 h 561"/>
                  <a:gd name="T42" fmla="*/ 2147483647 w 629"/>
                  <a:gd name="T43" fmla="*/ 2147483647 h 561"/>
                  <a:gd name="T44" fmla="*/ 2147483647 w 629"/>
                  <a:gd name="T45" fmla="*/ 2147483647 h 561"/>
                  <a:gd name="T46" fmla="*/ 2147483647 w 629"/>
                  <a:gd name="T47" fmla="*/ 2147483647 h 561"/>
                  <a:gd name="T48" fmla="*/ 2147483647 w 629"/>
                  <a:gd name="T49" fmla="*/ 2147483647 h 561"/>
                  <a:gd name="T50" fmla="*/ 2147483647 w 629"/>
                  <a:gd name="T51" fmla="*/ 2147483647 h 561"/>
                  <a:gd name="T52" fmla="*/ 2147483647 w 629"/>
                  <a:gd name="T53" fmla="*/ 2147483647 h 561"/>
                  <a:gd name="T54" fmla="*/ 2147483647 w 629"/>
                  <a:gd name="T55" fmla="*/ 2147483647 h 561"/>
                  <a:gd name="T56" fmla="*/ 2147483647 w 629"/>
                  <a:gd name="T57" fmla="*/ 2147483647 h 561"/>
                  <a:gd name="T58" fmla="*/ 2147483647 w 629"/>
                  <a:gd name="T59" fmla="*/ 2147483647 h 561"/>
                  <a:gd name="T60" fmla="*/ 2147483647 w 629"/>
                  <a:gd name="T61" fmla="*/ 2147483647 h 561"/>
                  <a:gd name="T62" fmla="*/ 2147483647 w 629"/>
                  <a:gd name="T63" fmla="*/ 2147483647 h 561"/>
                  <a:gd name="T64" fmla="*/ 2147483647 w 629"/>
                  <a:gd name="T65" fmla="*/ 2147483647 h 561"/>
                  <a:gd name="T66" fmla="*/ 2147483647 w 629"/>
                  <a:gd name="T67" fmla="*/ 2147483647 h 561"/>
                  <a:gd name="T68" fmla="*/ 2147483647 w 629"/>
                  <a:gd name="T69" fmla="*/ 2147483647 h 561"/>
                  <a:gd name="T70" fmla="*/ 2147483647 w 629"/>
                  <a:gd name="T71" fmla="*/ 2147483647 h 561"/>
                  <a:gd name="T72" fmla="*/ 2147483647 w 629"/>
                  <a:gd name="T73" fmla="*/ 2147483647 h 561"/>
                  <a:gd name="T74" fmla="*/ 2147483647 w 629"/>
                  <a:gd name="T75" fmla="*/ 2147483647 h 561"/>
                  <a:gd name="T76" fmla="*/ 2147483647 w 629"/>
                  <a:gd name="T77" fmla="*/ 2147483647 h 561"/>
                  <a:gd name="T78" fmla="*/ 2147483647 w 629"/>
                  <a:gd name="T79" fmla="*/ 2147483647 h 561"/>
                  <a:gd name="T80" fmla="*/ 2147483647 w 629"/>
                  <a:gd name="T81" fmla="*/ 2147483647 h 561"/>
                  <a:gd name="T82" fmla="*/ 2147483647 w 629"/>
                  <a:gd name="T83" fmla="*/ 2147483647 h 561"/>
                  <a:gd name="T84" fmla="*/ 2147483647 w 629"/>
                  <a:gd name="T85" fmla="*/ 2147483647 h 561"/>
                  <a:gd name="T86" fmla="*/ 2147483647 w 629"/>
                  <a:gd name="T87" fmla="*/ 2147483647 h 561"/>
                  <a:gd name="T88" fmla="*/ 2147483647 w 629"/>
                  <a:gd name="T89" fmla="*/ 2147483647 h 561"/>
                  <a:gd name="T90" fmla="*/ 2147483647 w 629"/>
                  <a:gd name="T91" fmla="*/ 2147483647 h 561"/>
                  <a:gd name="T92" fmla="*/ 2147483647 w 629"/>
                  <a:gd name="T93" fmla="*/ 2147483647 h 561"/>
                  <a:gd name="T94" fmla="*/ 2147483647 w 629"/>
                  <a:gd name="T95" fmla="*/ 2147483647 h 561"/>
                  <a:gd name="T96" fmla="*/ 2147483647 w 629"/>
                  <a:gd name="T97" fmla="*/ 2147483647 h 561"/>
                  <a:gd name="T98" fmla="*/ 2147483647 w 629"/>
                  <a:gd name="T99" fmla="*/ 2147483647 h 561"/>
                  <a:gd name="T100" fmla="*/ 2147483647 w 629"/>
                  <a:gd name="T101" fmla="*/ 2147483647 h 561"/>
                  <a:gd name="T102" fmla="*/ 2147483647 w 629"/>
                  <a:gd name="T103" fmla="*/ 2147483647 h 561"/>
                  <a:gd name="T104" fmla="*/ 2147483647 w 629"/>
                  <a:gd name="T105" fmla="*/ 2147483647 h 561"/>
                  <a:gd name="T106" fmla="*/ 2147483647 w 629"/>
                  <a:gd name="T107" fmla="*/ 2147483647 h 561"/>
                  <a:gd name="T108" fmla="*/ 2147483647 w 629"/>
                  <a:gd name="T109" fmla="*/ 2147483647 h 561"/>
                  <a:gd name="T110" fmla="*/ 2147483647 w 629"/>
                  <a:gd name="T111" fmla="*/ 2147483647 h 561"/>
                  <a:gd name="T112" fmla="*/ 2147483647 w 629"/>
                  <a:gd name="T113" fmla="*/ 2147483647 h 561"/>
                  <a:gd name="T114" fmla="*/ 2147483647 w 629"/>
                  <a:gd name="T115" fmla="*/ 2147483647 h 561"/>
                  <a:gd name="T116" fmla="*/ 2147483647 w 629"/>
                  <a:gd name="T117" fmla="*/ 2147483647 h 561"/>
                  <a:gd name="T118" fmla="*/ 2147483647 w 629"/>
                  <a:gd name="T119" fmla="*/ 2147483647 h 561"/>
                  <a:gd name="T120" fmla="*/ 2147483647 w 629"/>
                  <a:gd name="T121" fmla="*/ 2147483647 h 5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9"/>
                  <a:gd name="T184" fmla="*/ 0 h 561"/>
                  <a:gd name="T185" fmla="*/ 629 w 629"/>
                  <a:gd name="T186" fmla="*/ 561 h 5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9" h="561">
                    <a:moveTo>
                      <a:pt x="558" y="557"/>
                    </a:moveTo>
                    <a:lnTo>
                      <a:pt x="554" y="557"/>
                    </a:lnTo>
                    <a:lnTo>
                      <a:pt x="550" y="555"/>
                    </a:lnTo>
                    <a:lnTo>
                      <a:pt x="548" y="555"/>
                    </a:lnTo>
                    <a:lnTo>
                      <a:pt x="546" y="555"/>
                    </a:lnTo>
                    <a:lnTo>
                      <a:pt x="543" y="555"/>
                    </a:lnTo>
                    <a:lnTo>
                      <a:pt x="541" y="555"/>
                    </a:lnTo>
                    <a:lnTo>
                      <a:pt x="539" y="555"/>
                    </a:lnTo>
                    <a:lnTo>
                      <a:pt x="535" y="551"/>
                    </a:lnTo>
                    <a:lnTo>
                      <a:pt x="535" y="550"/>
                    </a:lnTo>
                    <a:lnTo>
                      <a:pt x="533" y="548"/>
                    </a:lnTo>
                    <a:lnTo>
                      <a:pt x="531" y="546"/>
                    </a:lnTo>
                    <a:lnTo>
                      <a:pt x="527" y="544"/>
                    </a:lnTo>
                    <a:lnTo>
                      <a:pt x="523" y="544"/>
                    </a:lnTo>
                    <a:lnTo>
                      <a:pt x="521" y="544"/>
                    </a:lnTo>
                    <a:lnTo>
                      <a:pt x="518" y="546"/>
                    </a:lnTo>
                    <a:lnTo>
                      <a:pt x="514" y="548"/>
                    </a:lnTo>
                    <a:lnTo>
                      <a:pt x="514" y="550"/>
                    </a:lnTo>
                    <a:lnTo>
                      <a:pt x="512" y="553"/>
                    </a:lnTo>
                    <a:lnTo>
                      <a:pt x="510" y="546"/>
                    </a:lnTo>
                    <a:lnTo>
                      <a:pt x="506" y="538"/>
                    </a:lnTo>
                    <a:lnTo>
                      <a:pt x="502" y="532"/>
                    </a:lnTo>
                    <a:lnTo>
                      <a:pt x="502" y="530"/>
                    </a:lnTo>
                    <a:lnTo>
                      <a:pt x="498" y="526"/>
                    </a:lnTo>
                    <a:lnTo>
                      <a:pt x="497" y="523"/>
                    </a:lnTo>
                    <a:lnTo>
                      <a:pt x="497" y="519"/>
                    </a:lnTo>
                    <a:lnTo>
                      <a:pt x="495" y="515"/>
                    </a:lnTo>
                    <a:lnTo>
                      <a:pt x="493" y="511"/>
                    </a:lnTo>
                    <a:lnTo>
                      <a:pt x="491" y="509"/>
                    </a:lnTo>
                    <a:lnTo>
                      <a:pt x="491" y="503"/>
                    </a:lnTo>
                    <a:lnTo>
                      <a:pt x="489" y="502"/>
                    </a:lnTo>
                    <a:lnTo>
                      <a:pt x="489" y="500"/>
                    </a:lnTo>
                    <a:lnTo>
                      <a:pt x="489" y="494"/>
                    </a:lnTo>
                    <a:lnTo>
                      <a:pt x="489" y="496"/>
                    </a:lnTo>
                    <a:lnTo>
                      <a:pt x="487" y="492"/>
                    </a:lnTo>
                    <a:lnTo>
                      <a:pt x="483" y="490"/>
                    </a:lnTo>
                    <a:lnTo>
                      <a:pt x="481" y="490"/>
                    </a:lnTo>
                    <a:lnTo>
                      <a:pt x="479" y="490"/>
                    </a:lnTo>
                    <a:lnTo>
                      <a:pt x="477" y="490"/>
                    </a:lnTo>
                    <a:lnTo>
                      <a:pt x="475" y="492"/>
                    </a:lnTo>
                    <a:lnTo>
                      <a:pt x="474" y="494"/>
                    </a:lnTo>
                    <a:lnTo>
                      <a:pt x="468" y="496"/>
                    </a:lnTo>
                    <a:lnTo>
                      <a:pt x="464" y="502"/>
                    </a:lnTo>
                    <a:lnTo>
                      <a:pt x="462" y="505"/>
                    </a:lnTo>
                    <a:lnTo>
                      <a:pt x="458" y="509"/>
                    </a:lnTo>
                    <a:lnTo>
                      <a:pt x="460" y="515"/>
                    </a:lnTo>
                    <a:lnTo>
                      <a:pt x="458" y="517"/>
                    </a:lnTo>
                    <a:lnTo>
                      <a:pt x="460" y="523"/>
                    </a:lnTo>
                    <a:lnTo>
                      <a:pt x="458" y="525"/>
                    </a:lnTo>
                    <a:lnTo>
                      <a:pt x="458" y="526"/>
                    </a:lnTo>
                    <a:lnTo>
                      <a:pt x="456" y="528"/>
                    </a:lnTo>
                    <a:lnTo>
                      <a:pt x="452" y="528"/>
                    </a:lnTo>
                    <a:lnTo>
                      <a:pt x="450" y="525"/>
                    </a:lnTo>
                    <a:lnTo>
                      <a:pt x="449" y="523"/>
                    </a:lnTo>
                    <a:lnTo>
                      <a:pt x="445" y="523"/>
                    </a:lnTo>
                    <a:lnTo>
                      <a:pt x="441" y="525"/>
                    </a:lnTo>
                    <a:lnTo>
                      <a:pt x="437" y="523"/>
                    </a:lnTo>
                    <a:lnTo>
                      <a:pt x="431" y="521"/>
                    </a:lnTo>
                    <a:lnTo>
                      <a:pt x="424" y="517"/>
                    </a:lnTo>
                    <a:lnTo>
                      <a:pt x="420" y="513"/>
                    </a:lnTo>
                    <a:lnTo>
                      <a:pt x="416" y="509"/>
                    </a:lnTo>
                    <a:lnTo>
                      <a:pt x="412" y="507"/>
                    </a:lnTo>
                    <a:lnTo>
                      <a:pt x="410" y="505"/>
                    </a:lnTo>
                    <a:lnTo>
                      <a:pt x="406" y="503"/>
                    </a:lnTo>
                    <a:lnTo>
                      <a:pt x="404" y="503"/>
                    </a:lnTo>
                    <a:lnTo>
                      <a:pt x="404" y="505"/>
                    </a:lnTo>
                    <a:lnTo>
                      <a:pt x="403" y="505"/>
                    </a:lnTo>
                    <a:lnTo>
                      <a:pt x="401" y="507"/>
                    </a:lnTo>
                    <a:lnTo>
                      <a:pt x="399" y="511"/>
                    </a:lnTo>
                    <a:lnTo>
                      <a:pt x="397" y="519"/>
                    </a:lnTo>
                    <a:lnTo>
                      <a:pt x="397" y="521"/>
                    </a:lnTo>
                    <a:lnTo>
                      <a:pt x="395" y="523"/>
                    </a:lnTo>
                    <a:lnTo>
                      <a:pt x="393" y="523"/>
                    </a:lnTo>
                    <a:lnTo>
                      <a:pt x="389" y="523"/>
                    </a:lnTo>
                    <a:lnTo>
                      <a:pt x="389" y="521"/>
                    </a:lnTo>
                    <a:lnTo>
                      <a:pt x="387" y="519"/>
                    </a:lnTo>
                    <a:lnTo>
                      <a:pt x="385" y="521"/>
                    </a:lnTo>
                    <a:lnTo>
                      <a:pt x="383" y="521"/>
                    </a:lnTo>
                    <a:lnTo>
                      <a:pt x="379" y="521"/>
                    </a:lnTo>
                    <a:lnTo>
                      <a:pt x="378" y="521"/>
                    </a:lnTo>
                    <a:lnTo>
                      <a:pt x="374" y="521"/>
                    </a:lnTo>
                    <a:lnTo>
                      <a:pt x="372" y="519"/>
                    </a:lnTo>
                    <a:lnTo>
                      <a:pt x="368" y="517"/>
                    </a:lnTo>
                    <a:lnTo>
                      <a:pt x="366" y="517"/>
                    </a:lnTo>
                    <a:lnTo>
                      <a:pt x="364" y="519"/>
                    </a:lnTo>
                    <a:lnTo>
                      <a:pt x="360" y="515"/>
                    </a:lnTo>
                    <a:lnTo>
                      <a:pt x="358" y="515"/>
                    </a:lnTo>
                    <a:lnTo>
                      <a:pt x="356" y="513"/>
                    </a:lnTo>
                    <a:lnTo>
                      <a:pt x="356" y="511"/>
                    </a:lnTo>
                    <a:lnTo>
                      <a:pt x="355" y="509"/>
                    </a:lnTo>
                    <a:lnTo>
                      <a:pt x="353" y="507"/>
                    </a:lnTo>
                    <a:lnTo>
                      <a:pt x="351" y="507"/>
                    </a:lnTo>
                    <a:lnTo>
                      <a:pt x="349" y="507"/>
                    </a:lnTo>
                    <a:lnTo>
                      <a:pt x="347" y="505"/>
                    </a:lnTo>
                    <a:lnTo>
                      <a:pt x="345" y="503"/>
                    </a:lnTo>
                    <a:lnTo>
                      <a:pt x="341" y="503"/>
                    </a:lnTo>
                    <a:lnTo>
                      <a:pt x="339" y="502"/>
                    </a:lnTo>
                    <a:lnTo>
                      <a:pt x="337" y="500"/>
                    </a:lnTo>
                    <a:lnTo>
                      <a:pt x="335" y="498"/>
                    </a:lnTo>
                    <a:lnTo>
                      <a:pt x="333" y="496"/>
                    </a:lnTo>
                    <a:lnTo>
                      <a:pt x="330" y="494"/>
                    </a:lnTo>
                    <a:lnTo>
                      <a:pt x="328" y="494"/>
                    </a:lnTo>
                    <a:lnTo>
                      <a:pt x="326" y="492"/>
                    </a:lnTo>
                    <a:lnTo>
                      <a:pt x="324" y="494"/>
                    </a:lnTo>
                    <a:lnTo>
                      <a:pt x="320" y="494"/>
                    </a:lnTo>
                    <a:lnTo>
                      <a:pt x="316" y="494"/>
                    </a:lnTo>
                    <a:lnTo>
                      <a:pt x="314" y="494"/>
                    </a:lnTo>
                    <a:lnTo>
                      <a:pt x="310" y="494"/>
                    </a:lnTo>
                    <a:lnTo>
                      <a:pt x="307" y="492"/>
                    </a:lnTo>
                    <a:lnTo>
                      <a:pt x="305" y="492"/>
                    </a:lnTo>
                    <a:lnTo>
                      <a:pt x="301" y="492"/>
                    </a:lnTo>
                    <a:lnTo>
                      <a:pt x="297" y="492"/>
                    </a:lnTo>
                    <a:lnTo>
                      <a:pt x="293" y="494"/>
                    </a:lnTo>
                    <a:lnTo>
                      <a:pt x="291" y="494"/>
                    </a:lnTo>
                    <a:lnTo>
                      <a:pt x="287" y="496"/>
                    </a:lnTo>
                    <a:lnTo>
                      <a:pt x="285" y="498"/>
                    </a:lnTo>
                    <a:lnTo>
                      <a:pt x="284" y="500"/>
                    </a:lnTo>
                    <a:lnTo>
                      <a:pt x="284" y="503"/>
                    </a:lnTo>
                    <a:lnTo>
                      <a:pt x="284" y="507"/>
                    </a:lnTo>
                    <a:lnTo>
                      <a:pt x="282" y="511"/>
                    </a:lnTo>
                    <a:lnTo>
                      <a:pt x="280" y="513"/>
                    </a:lnTo>
                    <a:lnTo>
                      <a:pt x="278" y="517"/>
                    </a:lnTo>
                    <a:lnTo>
                      <a:pt x="274" y="517"/>
                    </a:lnTo>
                    <a:lnTo>
                      <a:pt x="270" y="517"/>
                    </a:lnTo>
                    <a:lnTo>
                      <a:pt x="268" y="515"/>
                    </a:lnTo>
                    <a:lnTo>
                      <a:pt x="264" y="515"/>
                    </a:lnTo>
                    <a:lnTo>
                      <a:pt x="262" y="515"/>
                    </a:lnTo>
                    <a:lnTo>
                      <a:pt x="259" y="515"/>
                    </a:lnTo>
                    <a:lnTo>
                      <a:pt x="255" y="513"/>
                    </a:lnTo>
                    <a:lnTo>
                      <a:pt x="253" y="513"/>
                    </a:lnTo>
                    <a:lnTo>
                      <a:pt x="251" y="511"/>
                    </a:lnTo>
                    <a:lnTo>
                      <a:pt x="249" y="509"/>
                    </a:lnTo>
                    <a:lnTo>
                      <a:pt x="247" y="505"/>
                    </a:lnTo>
                    <a:lnTo>
                      <a:pt x="243" y="502"/>
                    </a:lnTo>
                    <a:lnTo>
                      <a:pt x="239" y="498"/>
                    </a:lnTo>
                    <a:lnTo>
                      <a:pt x="237" y="498"/>
                    </a:lnTo>
                    <a:lnTo>
                      <a:pt x="232" y="498"/>
                    </a:lnTo>
                    <a:lnTo>
                      <a:pt x="232" y="496"/>
                    </a:lnTo>
                    <a:lnTo>
                      <a:pt x="230" y="494"/>
                    </a:lnTo>
                    <a:lnTo>
                      <a:pt x="226" y="492"/>
                    </a:lnTo>
                    <a:lnTo>
                      <a:pt x="222" y="490"/>
                    </a:lnTo>
                    <a:lnTo>
                      <a:pt x="220" y="488"/>
                    </a:lnTo>
                    <a:lnTo>
                      <a:pt x="218" y="486"/>
                    </a:lnTo>
                    <a:lnTo>
                      <a:pt x="218" y="484"/>
                    </a:lnTo>
                    <a:lnTo>
                      <a:pt x="216" y="484"/>
                    </a:lnTo>
                    <a:lnTo>
                      <a:pt x="214" y="480"/>
                    </a:lnTo>
                    <a:lnTo>
                      <a:pt x="213" y="478"/>
                    </a:lnTo>
                    <a:lnTo>
                      <a:pt x="211" y="477"/>
                    </a:lnTo>
                    <a:lnTo>
                      <a:pt x="207" y="475"/>
                    </a:lnTo>
                    <a:lnTo>
                      <a:pt x="203" y="475"/>
                    </a:lnTo>
                    <a:lnTo>
                      <a:pt x="199" y="475"/>
                    </a:lnTo>
                    <a:lnTo>
                      <a:pt x="195" y="477"/>
                    </a:lnTo>
                    <a:lnTo>
                      <a:pt x="188" y="477"/>
                    </a:lnTo>
                    <a:lnTo>
                      <a:pt x="186" y="475"/>
                    </a:lnTo>
                    <a:lnTo>
                      <a:pt x="182" y="475"/>
                    </a:lnTo>
                    <a:lnTo>
                      <a:pt x="176" y="473"/>
                    </a:lnTo>
                    <a:lnTo>
                      <a:pt x="172" y="473"/>
                    </a:lnTo>
                    <a:lnTo>
                      <a:pt x="166" y="471"/>
                    </a:lnTo>
                    <a:lnTo>
                      <a:pt x="166" y="469"/>
                    </a:lnTo>
                    <a:lnTo>
                      <a:pt x="165" y="465"/>
                    </a:lnTo>
                    <a:lnTo>
                      <a:pt x="165" y="463"/>
                    </a:lnTo>
                    <a:lnTo>
                      <a:pt x="165" y="461"/>
                    </a:lnTo>
                    <a:lnTo>
                      <a:pt x="163" y="461"/>
                    </a:lnTo>
                    <a:lnTo>
                      <a:pt x="161" y="459"/>
                    </a:lnTo>
                    <a:lnTo>
                      <a:pt x="159" y="459"/>
                    </a:lnTo>
                    <a:lnTo>
                      <a:pt x="155" y="459"/>
                    </a:lnTo>
                    <a:lnTo>
                      <a:pt x="153" y="459"/>
                    </a:lnTo>
                    <a:lnTo>
                      <a:pt x="151" y="459"/>
                    </a:lnTo>
                    <a:lnTo>
                      <a:pt x="149" y="461"/>
                    </a:lnTo>
                    <a:lnTo>
                      <a:pt x="147" y="461"/>
                    </a:lnTo>
                    <a:lnTo>
                      <a:pt x="145" y="461"/>
                    </a:lnTo>
                    <a:lnTo>
                      <a:pt x="145" y="459"/>
                    </a:lnTo>
                    <a:lnTo>
                      <a:pt x="143" y="459"/>
                    </a:lnTo>
                    <a:lnTo>
                      <a:pt x="143" y="457"/>
                    </a:lnTo>
                    <a:lnTo>
                      <a:pt x="142" y="457"/>
                    </a:lnTo>
                    <a:lnTo>
                      <a:pt x="142" y="455"/>
                    </a:lnTo>
                    <a:lnTo>
                      <a:pt x="142" y="454"/>
                    </a:lnTo>
                    <a:lnTo>
                      <a:pt x="140" y="454"/>
                    </a:lnTo>
                    <a:lnTo>
                      <a:pt x="140" y="452"/>
                    </a:lnTo>
                    <a:lnTo>
                      <a:pt x="140" y="450"/>
                    </a:lnTo>
                    <a:lnTo>
                      <a:pt x="143" y="442"/>
                    </a:lnTo>
                    <a:lnTo>
                      <a:pt x="147" y="436"/>
                    </a:lnTo>
                    <a:lnTo>
                      <a:pt x="149" y="432"/>
                    </a:lnTo>
                    <a:lnTo>
                      <a:pt x="151" y="429"/>
                    </a:lnTo>
                    <a:lnTo>
                      <a:pt x="153" y="425"/>
                    </a:lnTo>
                    <a:lnTo>
                      <a:pt x="153" y="417"/>
                    </a:lnTo>
                    <a:lnTo>
                      <a:pt x="153" y="413"/>
                    </a:lnTo>
                    <a:lnTo>
                      <a:pt x="153" y="409"/>
                    </a:lnTo>
                    <a:lnTo>
                      <a:pt x="155" y="404"/>
                    </a:lnTo>
                    <a:lnTo>
                      <a:pt x="155" y="402"/>
                    </a:lnTo>
                    <a:lnTo>
                      <a:pt x="155" y="398"/>
                    </a:lnTo>
                    <a:lnTo>
                      <a:pt x="155" y="392"/>
                    </a:lnTo>
                    <a:lnTo>
                      <a:pt x="157" y="388"/>
                    </a:lnTo>
                    <a:lnTo>
                      <a:pt x="155" y="386"/>
                    </a:lnTo>
                    <a:lnTo>
                      <a:pt x="157" y="384"/>
                    </a:lnTo>
                    <a:lnTo>
                      <a:pt x="155" y="382"/>
                    </a:lnTo>
                    <a:lnTo>
                      <a:pt x="153" y="381"/>
                    </a:lnTo>
                    <a:lnTo>
                      <a:pt x="149" y="377"/>
                    </a:lnTo>
                    <a:lnTo>
                      <a:pt x="147" y="373"/>
                    </a:lnTo>
                    <a:lnTo>
                      <a:pt x="143" y="369"/>
                    </a:lnTo>
                    <a:lnTo>
                      <a:pt x="143" y="365"/>
                    </a:lnTo>
                    <a:lnTo>
                      <a:pt x="143" y="359"/>
                    </a:lnTo>
                    <a:lnTo>
                      <a:pt x="145" y="358"/>
                    </a:lnTo>
                    <a:lnTo>
                      <a:pt x="149" y="358"/>
                    </a:lnTo>
                    <a:lnTo>
                      <a:pt x="153" y="354"/>
                    </a:lnTo>
                    <a:lnTo>
                      <a:pt x="155" y="350"/>
                    </a:lnTo>
                    <a:lnTo>
                      <a:pt x="157" y="346"/>
                    </a:lnTo>
                    <a:lnTo>
                      <a:pt x="157" y="342"/>
                    </a:lnTo>
                    <a:lnTo>
                      <a:pt x="157" y="336"/>
                    </a:lnTo>
                    <a:lnTo>
                      <a:pt x="157" y="334"/>
                    </a:lnTo>
                    <a:lnTo>
                      <a:pt x="157" y="331"/>
                    </a:lnTo>
                    <a:lnTo>
                      <a:pt x="155" y="329"/>
                    </a:lnTo>
                    <a:lnTo>
                      <a:pt x="157" y="323"/>
                    </a:lnTo>
                    <a:lnTo>
                      <a:pt x="155" y="317"/>
                    </a:lnTo>
                    <a:lnTo>
                      <a:pt x="149" y="317"/>
                    </a:lnTo>
                    <a:lnTo>
                      <a:pt x="145" y="313"/>
                    </a:lnTo>
                    <a:lnTo>
                      <a:pt x="142" y="308"/>
                    </a:lnTo>
                    <a:lnTo>
                      <a:pt x="140" y="306"/>
                    </a:lnTo>
                    <a:lnTo>
                      <a:pt x="136" y="304"/>
                    </a:lnTo>
                    <a:lnTo>
                      <a:pt x="134" y="304"/>
                    </a:lnTo>
                    <a:lnTo>
                      <a:pt x="134" y="308"/>
                    </a:lnTo>
                    <a:lnTo>
                      <a:pt x="132" y="313"/>
                    </a:lnTo>
                    <a:lnTo>
                      <a:pt x="132" y="319"/>
                    </a:lnTo>
                    <a:lnTo>
                      <a:pt x="130" y="325"/>
                    </a:lnTo>
                    <a:lnTo>
                      <a:pt x="126" y="327"/>
                    </a:lnTo>
                    <a:lnTo>
                      <a:pt x="124" y="327"/>
                    </a:lnTo>
                    <a:lnTo>
                      <a:pt x="122" y="329"/>
                    </a:lnTo>
                    <a:lnTo>
                      <a:pt x="118" y="331"/>
                    </a:lnTo>
                    <a:lnTo>
                      <a:pt x="117" y="336"/>
                    </a:lnTo>
                    <a:lnTo>
                      <a:pt x="115" y="336"/>
                    </a:lnTo>
                    <a:lnTo>
                      <a:pt x="111" y="340"/>
                    </a:lnTo>
                    <a:lnTo>
                      <a:pt x="107" y="342"/>
                    </a:lnTo>
                    <a:lnTo>
                      <a:pt x="101" y="342"/>
                    </a:lnTo>
                    <a:lnTo>
                      <a:pt x="99" y="340"/>
                    </a:lnTo>
                    <a:lnTo>
                      <a:pt x="95" y="338"/>
                    </a:lnTo>
                    <a:lnTo>
                      <a:pt x="94" y="336"/>
                    </a:lnTo>
                    <a:lnTo>
                      <a:pt x="90" y="338"/>
                    </a:lnTo>
                    <a:lnTo>
                      <a:pt x="90" y="342"/>
                    </a:lnTo>
                    <a:lnTo>
                      <a:pt x="90" y="348"/>
                    </a:lnTo>
                    <a:lnTo>
                      <a:pt x="88" y="348"/>
                    </a:lnTo>
                    <a:lnTo>
                      <a:pt x="86" y="350"/>
                    </a:lnTo>
                    <a:lnTo>
                      <a:pt x="82" y="348"/>
                    </a:lnTo>
                    <a:lnTo>
                      <a:pt x="80" y="346"/>
                    </a:lnTo>
                    <a:lnTo>
                      <a:pt x="78" y="338"/>
                    </a:lnTo>
                    <a:lnTo>
                      <a:pt x="76" y="331"/>
                    </a:lnTo>
                    <a:lnTo>
                      <a:pt x="72" y="327"/>
                    </a:lnTo>
                    <a:lnTo>
                      <a:pt x="71" y="325"/>
                    </a:lnTo>
                    <a:lnTo>
                      <a:pt x="71" y="323"/>
                    </a:lnTo>
                    <a:lnTo>
                      <a:pt x="69" y="321"/>
                    </a:lnTo>
                    <a:lnTo>
                      <a:pt x="67" y="321"/>
                    </a:lnTo>
                    <a:lnTo>
                      <a:pt x="65" y="319"/>
                    </a:lnTo>
                    <a:lnTo>
                      <a:pt x="57" y="315"/>
                    </a:lnTo>
                    <a:lnTo>
                      <a:pt x="51" y="311"/>
                    </a:lnTo>
                    <a:lnTo>
                      <a:pt x="49" y="308"/>
                    </a:lnTo>
                    <a:lnTo>
                      <a:pt x="47" y="306"/>
                    </a:lnTo>
                    <a:lnTo>
                      <a:pt x="42" y="306"/>
                    </a:lnTo>
                    <a:lnTo>
                      <a:pt x="38" y="302"/>
                    </a:lnTo>
                    <a:lnTo>
                      <a:pt x="36" y="300"/>
                    </a:lnTo>
                    <a:lnTo>
                      <a:pt x="34" y="300"/>
                    </a:lnTo>
                    <a:lnTo>
                      <a:pt x="30" y="298"/>
                    </a:lnTo>
                    <a:lnTo>
                      <a:pt x="24" y="290"/>
                    </a:lnTo>
                    <a:lnTo>
                      <a:pt x="23" y="288"/>
                    </a:lnTo>
                    <a:lnTo>
                      <a:pt x="23" y="287"/>
                    </a:lnTo>
                    <a:lnTo>
                      <a:pt x="19" y="283"/>
                    </a:lnTo>
                    <a:lnTo>
                      <a:pt x="17" y="275"/>
                    </a:lnTo>
                    <a:lnTo>
                      <a:pt x="15" y="273"/>
                    </a:lnTo>
                    <a:lnTo>
                      <a:pt x="15" y="269"/>
                    </a:lnTo>
                    <a:lnTo>
                      <a:pt x="15" y="254"/>
                    </a:lnTo>
                    <a:lnTo>
                      <a:pt x="15" y="252"/>
                    </a:lnTo>
                    <a:lnTo>
                      <a:pt x="15" y="244"/>
                    </a:lnTo>
                    <a:lnTo>
                      <a:pt x="13" y="235"/>
                    </a:lnTo>
                    <a:lnTo>
                      <a:pt x="11" y="229"/>
                    </a:lnTo>
                    <a:lnTo>
                      <a:pt x="5" y="227"/>
                    </a:lnTo>
                    <a:lnTo>
                      <a:pt x="0" y="225"/>
                    </a:lnTo>
                    <a:lnTo>
                      <a:pt x="0" y="221"/>
                    </a:lnTo>
                    <a:lnTo>
                      <a:pt x="3" y="215"/>
                    </a:lnTo>
                    <a:lnTo>
                      <a:pt x="7" y="214"/>
                    </a:lnTo>
                    <a:lnTo>
                      <a:pt x="11" y="210"/>
                    </a:lnTo>
                    <a:lnTo>
                      <a:pt x="17" y="208"/>
                    </a:lnTo>
                    <a:lnTo>
                      <a:pt x="21" y="206"/>
                    </a:lnTo>
                    <a:lnTo>
                      <a:pt x="24" y="202"/>
                    </a:lnTo>
                    <a:lnTo>
                      <a:pt x="32" y="200"/>
                    </a:lnTo>
                    <a:lnTo>
                      <a:pt x="38" y="198"/>
                    </a:lnTo>
                    <a:lnTo>
                      <a:pt x="46" y="196"/>
                    </a:lnTo>
                    <a:lnTo>
                      <a:pt x="53" y="196"/>
                    </a:lnTo>
                    <a:lnTo>
                      <a:pt x="63" y="194"/>
                    </a:lnTo>
                    <a:lnTo>
                      <a:pt x="71" y="192"/>
                    </a:lnTo>
                    <a:lnTo>
                      <a:pt x="82" y="191"/>
                    </a:lnTo>
                    <a:lnTo>
                      <a:pt x="92" y="187"/>
                    </a:lnTo>
                    <a:lnTo>
                      <a:pt x="97" y="183"/>
                    </a:lnTo>
                    <a:lnTo>
                      <a:pt x="103" y="175"/>
                    </a:lnTo>
                    <a:lnTo>
                      <a:pt x="109" y="167"/>
                    </a:lnTo>
                    <a:lnTo>
                      <a:pt x="115" y="162"/>
                    </a:lnTo>
                    <a:lnTo>
                      <a:pt x="120" y="156"/>
                    </a:lnTo>
                    <a:lnTo>
                      <a:pt x="128" y="150"/>
                    </a:lnTo>
                    <a:lnTo>
                      <a:pt x="130" y="146"/>
                    </a:lnTo>
                    <a:lnTo>
                      <a:pt x="132" y="143"/>
                    </a:lnTo>
                    <a:lnTo>
                      <a:pt x="134" y="141"/>
                    </a:lnTo>
                    <a:lnTo>
                      <a:pt x="142" y="131"/>
                    </a:lnTo>
                    <a:lnTo>
                      <a:pt x="151" y="123"/>
                    </a:lnTo>
                    <a:lnTo>
                      <a:pt x="159" y="116"/>
                    </a:lnTo>
                    <a:lnTo>
                      <a:pt x="166" y="108"/>
                    </a:lnTo>
                    <a:lnTo>
                      <a:pt x="172" y="102"/>
                    </a:lnTo>
                    <a:lnTo>
                      <a:pt x="172" y="100"/>
                    </a:lnTo>
                    <a:lnTo>
                      <a:pt x="168" y="85"/>
                    </a:lnTo>
                    <a:lnTo>
                      <a:pt x="168" y="83"/>
                    </a:lnTo>
                    <a:lnTo>
                      <a:pt x="166" y="75"/>
                    </a:lnTo>
                    <a:lnTo>
                      <a:pt x="166" y="70"/>
                    </a:lnTo>
                    <a:lnTo>
                      <a:pt x="168" y="64"/>
                    </a:lnTo>
                    <a:lnTo>
                      <a:pt x="172" y="62"/>
                    </a:lnTo>
                    <a:lnTo>
                      <a:pt x="176" y="62"/>
                    </a:lnTo>
                    <a:lnTo>
                      <a:pt x="180" y="64"/>
                    </a:lnTo>
                    <a:lnTo>
                      <a:pt x="186" y="64"/>
                    </a:lnTo>
                    <a:lnTo>
                      <a:pt x="190" y="66"/>
                    </a:lnTo>
                    <a:lnTo>
                      <a:pt x="191" y="64"/>
                    </a:lnTo>
                    <a:lnTo>
                      <a:pt x="193" y="60"/>
                    </a:lnTo>
                    <a:lnTo>
                      <a:pt x="195" y="56"/>
                    </a:lnTo>
                    <a:lnTo>
                      <a:pt x="197" y="50"/>
                    </a:lnTo>
                    <a:lnTo>
                      <a:pt x="199" y="43"/>
                    </a:lnTo>
                    <a:lnTo>
                      <a:pt x="199" y="41"/>
                    </a:lnTo>
                    <a:lnTo>
                      <a:pt x="201" y="37"/>
                    </a:lnTo>
                    <a:lnTo>
                      <a:pt x="205" y="31"/>
                    </a:lnTo>
                    <a:lnTo>
                      <a:pt x="211" y="29"/>
                    </a:lnTo>
                    <a:lnTo>
                      <a:pt x="216" y="25"/>
                    </a:lnTo>
                    <a:lnTo>
                      <a:pt x="220" y="24"/>
                    </a:lnTo>
                    <a:lnTo>
                      <a:pt x="224" y="20"/>
                    </a:lnTo>
                    <a:lnTo>
                      <a:pt x="228" y="18"/>
                    </a:lnTo>
                    <a:lnTo>
                      <a:pt x="226" y="14"/>
                    </a:lnTo>
                    <a:lnTo>
                      <a:pt x="224" y="10"/>
                    </a:lnTo>
                    <a:lnTo>
                      <a:pt x="222" y="8"/>
                    </a:lnTo>
                    <a:lnTo>
                      <a:pt x="222" y="4"/>
                    </a:lnTo>
                    <a:lnTo>
                      <a:pt x="224" y="2"/>
                    </a:lnTo>
                    <a:lnTo>
                      <a:pt x="224" y="0"/>
                    </a:lnTo>
                    <a:lnTo>
                      <a:pt x="228" y="0"/>
                    </a:lnTo>
                    <a:lnTo>
                      <a:pt x="228" y="2"/>
                    </a:lnTo>
                    <a:lnTo>
                      <a:pt x="232" y="4"/>
                    </a:lnTo>
                    <a:lnTo>
                      <a:pt x="234" y="8"/>
                    </a:lnTo>
                    <a:lnTo>
                      <a:pt x="236" y="10"/>
                    </a:lnTo>
                    <a:lnTo>
                      <a:pt x="237" y="12"/>
                    </a:lnTo>
                    <a:lnTo>
                      <a:pt x="239" y="16"/>
                    </a:lnTo>
                    <a:lnTo>
                      <a:pt x="247" y="24"/>
                    </a:lnTo>
                    <a:lnTo>
                      <a:pt x="255" y="33"/>
                    </a:lnTo>
                    <a:lnTo>
                      <a:pt x="257" y="37"/>
                    </a:lnTo>
                    <a:lnTo>
                      <a:pt x="261" y="41"/>
                    </a:lnTo>
                    <a:lnTo>
                      <a:pt x="262" y="45"/>
                    </a:lnTo>
                    <a:lnTo>
                      <a:pt x="264" y="56"/>
                    </a:lnTo>
                    <a:lnTo>
                      <a:pt x="262" y="73"/>
                    </a:lnTo>
                    <a:lnTo>
                      <a:pt x="262" y="77"/>
                    </a:lnTo>
                    <a:lnTo>
                      <a:pt x="262" y="85"/>
                    </a:lnTo>
                    <a:lnTo>
                      <a:pt x="262" y="96"/>
                    </a:lnTo>
                    <a:lnTo>
                      <a:pt x="282" y="129"/>
                    </a:lnTo>
                    <a:lnTo>
                      <a:pt x="284" y="135"/>
                    </a:lnTo>
                    <a:lnTo>
                      <a:pt x="285" y="144"/>
                    </a:lnTo>
                    <a:lnTo>
                      <a:pt x="287" y="150"/>
                    </a:lnTo>
                    <a:lnTo>
                      <a:pt x="287" y="164"/>
                    </a:lnTo>
                    <a:lnTo>
                      <a:pt x="285" y="175"/>
                    </a:lnTo>
                    <a:lnTo>
                      <a:pt x="287" y="185"/>
                    </a:lnTo>
                    <a:lnTo>
                      <a:pt x="282" y="198"/>
                    </a:lnTo>
                    <a:lnTo>
                      <a:pt x="282" y="204"/>
                    </a:lnTo>
                    <a:lnTo>
                      <a:pt x="284" y="212"/>
                    </a:lnTo>
                    <a:lnTo>
                      <a:pt x="282" y="221"/>
                    </a:lnTo>
                    <a:lnTo>
                      <a:pt x="284" y="229"/>
                    </a:lnTo>
                    <a:lnTo>
                      <a:pt x="285" y="233"/>
                    </a:lnTo>
                    <a:lnTo>
                      <a:pt x="310" y="237"/>
                    </a:lnTo>
                    <a:lnTo>
                      <a:pt x="310" y="227"/>
                    </a:lnTo>
                    <a:lnTo>
                      <a:pt x="341" y="229"/>
                    </a:lnTo>
                    <a:lnTo>
                      <a:pt x="341" y="237"/>
                    </a:lnTo>
                    <a:lnTo>
                      <a:pt x="345" y="242"/>
                    </a:lnTo>
                    <a:lnTo>
                      <a:pt x="351" y="239"/>
                    </a:lnTo>
                    <a:lnTo>
                      <a:pt x="358" y="237"/>
                    </a:lnTo>
                    <a:lnTo>
                      <a:pt x="360" y="242"/>
                    </a:lnTo>
                    <a:lnTo>
                      <a:pt x="362" y="250"/>
                    </a:lnTo>
                    <a:lnTo>
                      <a:pt x="366" y="254"/>
                    </a:lnTo>
                    <a:lnTo>
                      <a:pt x="372" y="260"/>
                    </a:lnTo>
                    <a:lnTo>
                      <a:pt x="374" y="267"/>
                    </a:lnTo>
                    <a:lnTo>
                      <a:pt x="370" y="277"/>
                    </a:lnTo>
                    <a:lnTo>
                      <a:pt x="364" y="279"/>
                    </a:lnTo>
                    <a:lnTo>
                      <a:pt x="360" y="281"/>
                    </a:lnTo>
                    <a:lnTo>
                      <a:pt x="358" y="290"/>
                    </a:lnTo>
                    <a:lnTo>
                      <a:pt x="356" y="300"/>
                    </a:lnTo>
                    <a:lnTo>
                      <a:pt x="360" y="306"/>
                    </a:lnTo>
                    <a:lnTo>
                      <a:pt x="364" y="308"/>
                    </a:lnTo>
                    <a:lnTo>
                      <a:pt x="378" y="310"/>
                    </a:lnTo>
                    <a:lnTo>
                      <a:pt x="387" y="313"/>
                    </a:lnTo>
                    <a:lnTo>
                      <a:pt x="403" y="317"/>
                    </a:lnTo>
                    <a:lnTo>
                      <a:pt x="412" y="323"/>
                    </a:lnTo>
                    <a:lnTo>
                      <a:pt x="422" y="327"/>
                    </a:lnTo>
                    <a:lnTo>
                      <a:pt x="427" y="329"/>
                    </a:lnTo>
                    <a:lnTo>
                      <a:pt x="431" y="331"/>
                    </a:lnTo>
                    <a:lnTo>
                      <a:pt x="439" y="333"/>
                    </a:lnTo>
                    <a:lnTo>
                      <a:pt x="439" y="327"/>
                    </a:lnTo>
                    <a:lnTo>
                      <a:pt x="435" y="319"/>
                    </a:lnTo>
                    <a:lnTo>
                      <a:pt x="437" y="315"/>
                    </a:lnTo>
                    <a:lnTo>
                      <a:pt x="449" y="317"/>
                    </a:lnTo>
                    <a:lnTo>
                      <a:pt x="458" y="323"/>
                    </a:lnTo>
                    <a:lnTo>
                      <a:pt x="466" y="329"/>
                    </a:lnTo>
                    <a:lnTo>
                      <a:pt x="468" y="331"/>
                    </a:lnTo>
                    <a:lnTo>
                      <a:pt x="472" y="338"/>
                    </a:lnTo>
                    <a:lnTo>
                      <a:pt x="475" y="354"/>
                    </a:lnTo>
                    <a:lnTo>
                      <a:pt x="479" y="361"/>
                    </a:lnTo>
                    <a:lnTo>
                      <a:pt x="485" y="365"/>
                    </a:lnTo>
                    <a:lnTo>
                      <a:pt x="491" y="365"/>
                    </a:lnTo>
                    <a:lnTo>
                      <a:pt x="493" y="365"/>
                    </a:lnTo>
                    <a:lnTo>
                      <a:pt x="495" y="367"/>
                    </a:lnTo>
                    <a:lnTo>
                      <a:pt x="506" y="367"/>
                    </a:lnTo>
                    <a:lnTo>
                      <a:pt x="508" y="369"/>
                    </a:lnTo>
                    <a:lnTo>
                      <a:pt x="520" y="373"/>
                    </a:lnTo>
                    <a:lnTo>
                      <a:pt x="521" y="373"/>
                    </a:lnTo>
                    <a:lnTo>
                      <a:pt x="525" y="373"/>
                    </a:lnTo>
                    <a:lnTo>
                      <a:pt x="527" y="373"/>
                    </a:lnTo>
                    <a:lnTo>
                      <a:pt x="533" y="373"/>
                    </a:lnTo>
                    <a:lnTo>
                      <a:pt x="535" y="373"/>
                    </a:lnTo>
                    <a:lnTo>
                      <a:pt x="543" y="373"/>
                    </a:lnTo>
                    <a:lnTo>
                      <a:pt x="550" y="371"/>
                    </a:lnTo>
                    <a:lnTo>
                      <a:pt x="566" y="369"/>
                    </a:lnTo>
                    <a:lnTo>
                      <a:pt x="566" y="375"/>
                    </a:lnTo>
                    <a:lnTo>
                      <a:pt x="581" y="375"/>
                    </a:lnTo>
                    <a:lnTo>
                      <a:pt x="585" y="375"/>
                    </a:lnTo>
                    <a:lnTo>
                      <a:pt x="591" y="375"/>
                    </a:lnTo>
                    <a:lnTo>
                      <a:pt x="592" y="375"/>
                    </a:lnTo>
                    <a:lnTo>
                      <a:pt x="594" y="375"/>
                    </a:lnTo>
                    <a:lnTo>
                      <a:pt x="596" y="375"/>
                    </a:lnTo>
                    <a:lnTo>
                      <a:pt x="598" y="373"/>
                    </a:lnTo>
                    <a:lnTo>
                      <a:pt x="598" y="375"/>
                    </a:lnTo>
                    <a:lnTo>
                      <a:pt x="604" y="379"/>
                    </a:lnTo>
                    <a:lnTo>
                      <a:pt x="610" y="382"/>
                    </a:lnTo>
                    <a:lnTo>
                      <a:pt x="617" y="386"/>
                    </a:lnTo>
                    <a:lnTo>
                      <a:pt x="623" y="390"/>
                    </a:lnTo>
                    <a:lnTo>
                      <a:pt x="629" y="394"/>
                    </a:lnTo>
                    <a:lnTo>
                      <a:pt x="629" y="398"/>
                    </a:lnTo>
                    <a:lnTo>
                      <a:pt x="625" y="402"/>
                    </a:lnTo>
                    <a:lnTo>
                      <a:pt x="621" y="404"/>
                    </a:lnTo>
                    <a:lnTo>
                      <a:pt x="617" y="406"/>
                    </a:lnTo>
                    <a:lnTo>
                      <a:pt x="614" y="407"/>
                    </a:lnTo>
                    <a:lnTo>
                      <a:pt x="614" y="411"/>
                    </a:lnTo>
                    <a:lnTo>
                      <a:pt x="614" y="413"/>
                    </a:lnTo>
                    <a:lnTo>
                      <a:pt x="616" y="413"/>
                    </a:lnTo>
                    <a:lnTo>
                      <a:pt x="616" y="419"/>
                    </a:lnTo>
                    <a:lnTo>
                      <a:pt x="614" y="423"/>
                    </a:lnTo>
                    <a:lnTo>
                      <a:pt x="614" y="427"/>
                    </a:lnTo>
                    <a:lnTo>
                      <a:pt x="612" y="430"/>
                    </a:lnTo>
                    <a:lnTo>
                      <a:pt x="610" y="432"/>
                    </a:lnTo>
                    <a:lnTo>
                      <a:pt x="604" y="434"/>
                    </a:lnTo>
                    <a:lnTo>
                      <a:pt x="600" y="432"/>
                    </a:lnTo>
                    <a:lnTo>
                      <a:pt x="598" y="434"/>
                    </a:lnTo>
                    <a:lnTo>
                      <a:pt x="596" y="436"/>
                    </a:lnTo>
                    <a:lnTo>
                      <a:pt x="596" y="438"/>
                    </a:lnTo>
                    <a:lnTo>
                      <a:pt x="598" y="440"/>
                    </a:lnTo>
                    <a:lnTo>
                      <a:pt x="602" y="440"/>
                    </a:lnTo>
                    <a:lnTo>
                      <a:pt x="602" y="444"/>
                    </a:lnTo>
                    <a:lnTo>
                      <a:pt x="602" y="446"/>
                    </a:lnTo>
                    <a:lnTo>
                      <a:pt x="600" y="450"/>
                    </a:lnTo>
                    <a:lnTo>
                      <a:pt x="600" y="452"/>
                    </a:lnTo>
                    <a:lnTo>
                      <a:pt x="600" y="455"/>
                    </a:lnTo>
                    <a:lnTo>
                      <a:pt x="602" y="457"/>
                    </a:lnTo>
                    <a:lnTo>
                      <a:pt x="606" y="461"/>
                    </a:lnTo>
                    <a:lnTo>
                      <a:pt x="608" y="461"/>
                    </a:lnTo>
                    <a:lnTo>
                      <a:pt x="608" y="465"/>
                    </a:lnTo>
                    <a:lnTo>
                      <a:pt x="608" y="469"/>
                    </a:lnTo>
                    <a:lnTo>
                      <a:pt x="606" y="475"/>
                    </a:lnTo>
                    <a:lnTo>
                      <a:pt x="600" y="478"/>
                    </a:lnTo>
                    <a:lnTo>
                      <a:pt x="596" y="482"/>
                    </a:lnTo>
                    <a:lnTo>
                      <a:pt x="594" y="484"/>
                    </a:lnTo>
                    <a:lnTo>
                      <a:pt x="592" y="486"/>
                    </a:lnTo>
                    <a:lnTo>
                      <a:pt x="591" y="492"/>
                    </a:lnTo>
                    <a:lnTo>
                      <a:pt x="591" y="494"/>
                    </a:lnTo>
                    <a:lnTo>
                      <a:pt x="589" y="498"/>
                    </a:lnTo>
                    <a:lnTo>
                      <a:pt x="591" y="502"/>
                    </a:lnTo>
                    <a:lnTo>
                      <a:pt x="592" y="503"/>
                    </a:lnTo>
                    <a:lnTo>
                      <a:pt x="592" y="505"/>
                    </a:lnTo>
                    <a:lnTo>
                      <a:pt x="592" y="509"/>
                    </a:lnTo>
                    <a:lnTo>
                      <a:pt x="596" y="511"/>
                    </a:lnTo>
                    <a:lnTo>
                      <a:pt x="600" y="515"/>
                    </a:lnTo>
                    <a:lnTo>
                      <a:pt x="602" y="519"/>
                    </a:lnTo>
                    <a:lnTo>
                      <a:pt x="600" y="523"/>
                    </a:lnTo>
                    <a:lnTo>
                      <a:pt x="598" y="525"/>
                    </a:lnTo>
                    <a:lnTo>
                      <a:pt x="594" y="526"/>
                    </a:lnTo>
                    <a:lnTo>
                      <a:pt x="589" y="528"/>
                    </a:lnTo>
                    <a:lnTo>
                      <a:pt x="585" y="530"/>
                    </a:lnTo>
                    <a:lnTo>
                      <a:pt x="585" y="534"/>
                    </a:lnTo>
                    <a:lnTo>
                      <a:pt x="585" y="536"/>
                    </a:lnTo>
                    <a:lnTo>
                      <a:pt x="587" y="540"/>
                    </a:lnTo>
                    <a:lnTo>
                      <a:pt x="587" y="546"/>
                    </a:lnTo>
                    <a:lnTo>
                      <a:pt x="587" y="550"/>
                    </a:lnTo>
                    <a:lnTo>
                      <a:pt x="589" y="553"/>
                    </a:lnTo>
                    <a:lnTo>
                      <a:pt x="587" y="557"/>
                    </a:lnTo>
                    <a:lnTo>
                      <a:pt x="583" y="559"/>
                    </a:lnTo>
                    <a:lnTo>
                      <a:pt x="581" y="561"/>
                    </a:lnTo>
                    <a:lnTo>
                      <a:pt x="575" y="559"/>
                    </a:lnTo>
                    <a:lnTo>
                      <a:pt x="573" y="559"/>
                    </a:lnTo>
                    <a:lnTo>
                      <a:pt x="569" y="557"/>
                    </a:lnTo>
                    <a:lnTo>
                      <a:pt x="566" y="557"/>
                    </a:lnTo>
                    <a:lnTo>
                      <a:pt x="562" y="557"/>
                    </a:lnTo>
                    <a:lnTo>
                      <a:pt x="560" y="557"/>
                    </a:lnTo>
                    <a:lnTo>
                      <a:pt x="558" y="557"/>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34" name="Freeform 242"/>
              <p:cNvSpPr>
                <a:spLocks/>
              </p:cNvSpPr>
              <p:nvPr/>
            </p:nvSpPr>
            <p:spPr bwMode="auto">
              <a:xfrm>
                <a:off x="2932513" y="3132656"/>
                <a:ext cx="440746" cy="919560"/>
              </a:xfrm>
              <a:custGeom>
                <a:avLst/>
                <a:gdLst>
                  <a:gd name="T0" fmla="*/ 2147483647 w 444"/>
                  <a:gd name="T1" fmla="*/ 2147483647 h 916"/>
                  <a:gd name="T2" fmla="*/ 2147483647 w 444"/>
                  <a:gd name="T3" fmla="*/ 2147483647 h 916"/>
                  <a:gd name="T4" fmla="*/ 2147483647 w 444"/>
                  <a:gd name="T5" fmla="*/ 2147483647 h 916"/>
                  <a:gd name="T6" fmla="*/ 2147483647 w 444"/>
                  <a:gd name="T7" fmla="*/ 2147483647 h 916"/>
                  <a:gd name="T8" fmla="*/ 2147483647 w 444"/>
                  <a:gd name="T9" fmla="*/ 2147483647 h 916"/>
                  <a:gd name="T10" fmla="*/ 2147483647 w 444"/>
                  <a:gd name="T11" fmla="*/ 2147483647 h 916"/>
                  <a:gd name="T12" fmla="*/ 2147483647 w 444"/>
                  <a:gd name="T13" fmla="*/ 2147483647 h 916"/>
                  <a:gd name="T14" fmla="*/ 2147483647 w 444"/>
                  <a:gd name="T15" fmla="*/ 2147483647 h 916"/>
                  <a:gd name="T16" fmla="*/ 2147483647 w 444"/>
                  <a:gd name="T17" fmla="*/ 2147483647 h 916"/>
                  <a:gd name="T18" fmla="*/ 2147483647 w 444"/>
                  <a:gd name="T19" fmla="*/ 2147483647 h 916"/>
                  <a:gd name="T20" fmla="*/ 2147483647 w 444"/>
                  <a:gd name="T21" fmla="*/ 2147483647 h 916"/>
                  <a:gd name="T22" fmla="*/ 2147483647 w 444"/>
                  <a:gd name="T23" fmla="*/ 2147483647 h 916"/>
                  <a:gd name="T24" fmla="*/ 2147483647 w 444"/>
                  <a:gd name="T25" fmla="*/ 2147483647 h 916"/>
                  <a:gd name="T26" fmla="*/ 2147483647 w 444"/>
                  <a:gd name="T27" fmla="*/ 2147483647 h 916"/>
                  <a:gd name="T28" fmla="*/ 2147483647 w 444"/>
                  <a:gd name="T29" fmla="*/ 2147483647 h 916"/>
                  <a:gd name="T30" fmla="*/ 2147483647 w 444"/>
                  <a:gd name="T31" fmla="*/ 2147483647 h 916"/>
                  <a:gd name="T32" fmla="*/ 2147483647 w 444"/>
                  <a:gd name="T33" fmla="*/ 2147483647 h 916"/>
                  <a:gd name="T34" fmla="*/ 2147483647 w 444"/>
                  <a:gd name="T35" fmla="*/ 2147483647 h 916"/>
                  <a:gd name="T36" fmla="*/ 2147483647 w 444"/>
                  <a:gd name="T37" fmla="*/ 2147483647 h 916"/>
                  <a:gd name="T38" fmla="*/ 2147483647 w 444"/>
                  <a:gd name="T39" fmla="*/ 2147483647 h 916"/>
                  <a:gd name="T40" fmla="*/ 2147483647 w 444"/>
                  <a:gd name="T41" fmla="*/ 2147483647 h 916"/>
                  <a:gd name="T42" fmla="*/ 2147483647 w 444"/>
                  <a:gd name="T43" fmla="*/ 2147483647 h 916"/>
                  <a:gd name="T44" fmla="*/ 2147483647 w 444"/>
                  <a:gd name="T45" fmla="*/ 2147483647 h 916"/>
                  <a:gd name="T46" fmla="*/ 2147483647 w 444"/>
                  <a:gd name="T47" fmla="*/ 2147483647 h 916"/>
                  <a:gd name="T48" fmla="*/ 2147483647 w 444"/>
                  <a:gd name="T49" fmla="*/ 2147483647 h 916"/>
                  <a:gd name="T50" fmla="*/ 2147483647 w 444"/>
                  <a:gd name="T51" fmla="*/ 2147483647 h 916"/>
                  <a:gd name="T52" fmla="*/ 2147483647 w 444"/>
                  <a:gd name="T53" fmla="*/ 2147483647 h 916"/>
                  <a:gd name="T54" fmla="*/ 2147483647 w 444"/>
                  <a:gd name="T55" fmla="*/ 2147483647 h 916"/>
                  <a:gd name="T56" fmla="*/ 2147483647 w 444"/>
                  <a:gd name="T57" fmla="*/ 2147483647 h 916"/>
                  <a:gd name="T58" fmla="*/ 2147483647 w 444"/>
                  <a:gd name="T59" fmla="*/ 2147483647 h 916"/>
                  <a:gd name="T60" fmla="*/ 2147483647 w 444"/>
                  <a:gd name="T61" fmla="*/ 2147483647 h 916"/>
                  <a:gd name="T62" fmla="*/ 2147483647 w 444"/>
                  <a:gd name="T63" fmla="*/ 2147483647 h 916"/>
                  <a:gd name="T64" fmla="*/ 2147483647 w 444"/>
                  <a:gd name="T65" fmla="*/ 2147483647 h 916"/>
                  <a:gd name="T66" fmla="*/ 2147483647 w 444"/>
                  <a:gd name="T67" fmla="*/ 2147483647 h 916"/>
                  <a:gd name="T68" fmla="*/ 2147483647 w 444"/>
                  <a:gd name="T69" fmla="*/ 2147483647 h 916"/>
                  <a:gd name="T70" fmla="*/ 2147483647 w 444"/>
                  <a:gd name="T71" fmla="*/ 2147483647 h 916"/>
                  <a:gd name="T72" fmla="*/ 2147483647 w 444"/>
                  <a:gd name="T73" fmla="*/ 2147483647 h 916"/>
                  <a:gd name="T74" fmla="*/ 2147483647 w 444"/>
                  <a:gd name="T75" fmla="*/ 2147483647 h 916"/>
                  <a:gd name="T76" fmla="*/ 2147483647 w 444"/>
                  <a:gd name="T77" fmla="*/ 2147483647 h 916"/>
                  <a:gd name="T78" fmla="*/ 2147483647 w 444"/>
                  <a:gd name="T79" fmla="*/ 2147483647 h 916"/>
                  <a:gd name="T80" fmla="*/ 2147483647 w 444"/>
                  <a:gd name="T81" fmla="*/ 2147483647 h 916"/>
                  <a:gd name="T82" fmla="*/ 2147483647 w 444"/>
                  <a:gd name="T83" fmla="*/ 2147483647 h 916"/>
                  <a:gd name="T84" fmla="*/ 2147483647 w 444"/>
                  <a:gd name="T85" fmla="*/ 2147483647 h 916"/>
                  <a:gd name="T86" fmla="*/ 2147483647 w 444"/>
                  <a:gd name="T87" fmla="*/ 2147483647 h 916"/>
                  <a:gd name="T88" fmla="*/ 2147483647 w 444"/>
                  <a:gd name="T89" fmla="*/ 2147483647 h 916"/>
                  <a:gd name="T90" fmla="*/ 2147483647 w 444"/>
                  <a:gd name="T91" fmla="*/ 2147483647 h 916"/>
                  <a:gd name="T92" fmla="*/ 2147483647 w 444"/>
                  <a:gd name="T93" fmla="*/ 2147483647 h 916"/>
                  <a:gd name="T94" fmla="*/ 2147483647 w 444"/>
                  <a:gd name="T95" fmla="*/ 2147483647 h 916"/>
                  <a:gd name="T96" fmla="*/ 2147483647 w 444"/>
                  <a:gd name="T97" fmla="*/ 2147483647 h 916"/>
                  <a:gd name="T98" fmla="*/ 2147483647 w 444"/>
                  <a:gd name="T99" fmla="*/ 2147483647 h 916"/>
                  <a:gd name="T100" fmla="*/ 2147483647 w 444"/>
                  <a:gd name="T101" fmla="*/ 2147483647 h 916"/>
                  <a:gd name="T102" fmla="*/ 2147483647 w 444"/>
                  <a:gd name="T103" fmla="*/ 2147483647 h 916"/>
                  <a:gd name="T104" fmla="*/ 2147483647 w 444"/>
                  <a:gd name="T105" fmla="*/ 2147483647 h 916"/>
                  <a:gd name="T106" fmla="*/ 2147483647 w 444"/>
                  <a:gd name="T107" fmla="*/ 2147483647 h 916"/>
                  <a:gd name="T108" fmla="*/ 2147483647 w 444"/>
                  <a:gd name="T109" fmla="*/ 2147483647 h 916"/>
                  <a:gd name="T110" fmla="*/ 2147483647 w 444"/>
                  <a:gd name="T111" fmla="*/ 2147483647 h 916"/>
                  <a:gd name="T112" fmla="*/ 2147483647 w 444"/>
                  <a:gd name="T113" fmla="*/ 2147483647 h 916"/>
                  <a:gd name="T114" fmla="*/ 2147483647 w 444"/>
                  <a:gd name="T115" fmla="*/ 2147483647 h 916"/>
                  <a:gd name="T116" fmla="*/ 2147483647 w 444"/>
                  <a:gd name="T117" fmla="*/ 2147483647 h 916"/>
                  <a:gd name="T118" fmla="*/ 2147483647 w 444"/>
                  <a:gd name="T119" fmla="*/ 2147483647 h 916"/>
                  <a:gd name="T120" fmla="*/ 2147483647 w 444"/>
                  <a:gd name="T121" fmla="*/ 2147483647 h 916"/>
                  <a:gd name="T122" fmla="*/ 2147483647 w 444"/>
                  <a:gd name="T123" fmla="*/ 2147483647 h 916"/>
                  <a:gd name="T124" fmla="*/ 2147483647 w 444"/>
                  <a:gd name="T125" fmla="*/ 2147483647 h 9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4"/>
                  <a:gd name="T190" fmla="*/ 0 h 916"/>
                  <a:gd name="T191" fmla="*/ 444 w 444"/>
                  <a:gd name="T192" fmla="*/ 916 h 9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4" h="916">
                    <a:moveTo>
                      <a:pt x="148" y="475"/>
                    </a:moveTo>
                    <a:lnTo>
                      <a:pt x="148" y="473"/>
                    </a:lnTo>
                    <a:lnTo>
                      <a:pt x="148" y="469"/>
                    </a:lnTo>
                    <a:lnTo>
                      <a:pt x="148" y="463"/>
                    </a:lnTo>
                    <a:lnTo>
                      <a:pt x="148" y="455"/>
                    </a:lnTo>
                    <a:lnTo>
                      <a:pt x="152" y="453"/>
                    </a:lnTo>
                    <a:lnTo>
                      <a:pt x="156" y="452"/>
                    </a:lnTo>
                    <a:lnTo>
                      <a:pt x="158" y="446"/>
                    </a:lnTo>
                    <a:lnTo>
                      <a:pt x="160" y="444"/>
                    </a:lnTo>
                    <a:lnTo>
                      <a:pt x="163" y="444"/>
                    </a:lnTo>
                    <a:lnTo>
                      <a:pt x="169" y="444"/>
                    </a:lnTo>
                    <a:lnTo>
                      <a:pt x="173" y="448"/>
                    </a:lnTo>
                    <a:lnTo>
                      <a:pt x="179" y="444"/>
                    </a:lnTo>
                    <a:lnTo>
                      <a:pt x="181" y="442"/>
                    </a:lnTo>
                    <a:lnTo>
                      <a:pt x="183" y="440"/>
                    </a:lnTo>
                    <a:lnTo>
                      <a:pt x="186" y="440"/>
                    </a:lnTo>
                    <a:lnTo>
                      <a:pt x="190" y="438"/>
                    </a:lnTo>
                    <a:lnTo>
                      <a:pt x="263" y="380"/>
                    </a:lnTo>
                    <a:lnTo>
                      <a:pt x="263" y="371"/>
                    </a:lnTo>
                    <a:lnTo>
                      <a:pt x="259" y="371"/>
                    </a:lnTo>
                    <a:lnTo>
                      <a:pt x="240" y="369"/>
                    </a:lnTo>
                    <a:lnTo>
                      <a:pt x="238" y="356"/>
                    </a:lnTo>
                    <a:lnTo>
                      <a:pt x="238" y="346"/>
                    </a:lnTo>
                    <a:lnTo>
                      <a:pt x="238" y="342"/>
                    </a:lnTo>
                    <a:lnTo>
                      <a:pt x="238" y="333"/>
                    </a:lnTo>
                    <a:lnTo>
                      <a:pt x="238" y="319"/>
                    </a:lnTo>
                    <a:lnTo>
                      <a:pt x="238" y="308"/>
                    </a:lnTo>
                    <a:lnTo>
                      <a:pt x="238" y="296"/>
                    </a:lnTo>
                    <a:lnTo>
                      <a:pt x="236" y="283"/>
                    </a:lnTo>
                    <a:lnTo>
                      <a:pt x="232" y="281"/>
                    </a:lnTo>
                    <a:lnTo>
                      <a:pt x="219" y="279"/>
                    </a:lnTo>
                    <a:lnTo>
                      <a:pt x="217" y="279"/>
                    </a:lnTo>
                    <a:lnTo>
                      <a:pt x="211" y="279"/>
                    </a:lnTo>
                    <a:lnTo>
                      <a:pt x="206" y="279"/>
                    </a:lnTo>
                    <a:lnTo>
                      <a:pt x="200" y="283"/>
                    </a:lnTo>
                    <a:lnTo>
                      <a:pt x="192" y="288"/>
                    </a:lnTo>
                    <a:lnTo>
                      <a:pt x="190" y="286"/>
                    </a:lnTo>
                    <a:lnTo>
                      <a:pt x="188" y="285"/>
                    </a:lnTo>
                    <a:lnTo>
                      <a:pt x="179" y="273"/>
                    </a:lnTo>
                    <a:lnTo>
                      <a:pt x="175" y="271"/>
                    </a:lnTo>
                    <a:lnTo>
                      <a:pt x="169" y="273"/>
                    </a:lnTo>
                    <a:lnTo>
                      <a:pt x="161" y="273"/>
                    </a:lnTo>
                    <a:lnTo>
                      <a:pt x="154" y="273"/>
                    </a:lnTo>
                    <a:lnTo>
                      <a:pt x="148" y="252"/>
                    </a:lnTo>
                    <a:lnTo>
                      <a:pt x="144" y="250"/>
                    </a:lnTo>
                    <a:lnTo>
                      <a:pt x="142" y="248"/>
                    </a:lnTo>
                    <a:lnTo>
                      <a:pt x="138" y="244"/>
                    </a:lnTo>
                    <a:lnTo>
                      <a:pt x="135" y="240"/>
                    </a:lnTo>
                    <a:lnTo>
                      <a:pt x="131" y="237"/>
                    </a:lnTo>
                    <a:lnTo>
                      <a:pt x="131" y="235"/>
                    </a:lnTo>
                    <a:lnTo>
                      <a:pt x="127" y="231"/>
                    </a:lnTo>
                    <a:lnTo>
                      <a:pt x="125" y="231"/>
                    </a:lnTo>
                    <a:lnTo>
                      <a:pt x="117" y="231"/>
                    </a:lnTo>
                    <a:lnTo>
                      <a:pt x="115" y="221"/>
                    </a:lnTo>
                    <a:lnTo>
                      <a:pt x="115" y="217"/>
                    </a:lnTo>
                    <a:lnTo>
                      <a:pt x="115" y="210"/>
                    </a:lnTo>
                    <a:lnTo>
                      <a:pt x="117" y="200"/>
                    </a:lnTo>
                    <a:lnTo>
                      <a:pt x="112" y="196"/>
                    </a:lnTo>
                    <a:lnTo>
                      <a:pt x="110" y="192"/>
                    </a:lnTo>
                    <a:lnTo>
                      <a:pt x="112" y="192"/>
                    </a:lnTo>
                    <a:lnTo>
                      <a:pt x="110" y="190"/>
                    </a:lnTo>
                    <a:lnTo>
                      <a:pt x="113" y="189"/>
                    </a:lnTo>
                    <a:lnTo>
                      <a:pt x="112" y="187"/>
                    </a:lnTo>
                    <a:lnTo>
                      <a:pt x="113" y="185"/>
                    </a:lnTo>
                    <a:lnTo>
                      <a:pt x="113" y="183"/>
                    </a:lnTo>
                    <a:lnTo>
                      <a:pt x="113" y="181"/>
                    </a:lnTo>
                    <a:lnTo>
                      <a:pt x="112" y="181"/>
                    </a:lnTo>
                    <a:lnTo>
                      <a:pt x="110" y="179"/>
                    </a:lnTo>
                    <a:lnTo>
                      <a:pt x="106" y="177"/>
                    </a:lnTo>
                    <a:lnTo>
                      <a:pt x="102" y="175"/>
                    </a:lnTo>
                    <a:lnTo>
                      <a:pt x="98" y="175"/>
                    </a:lnTo>
                    <a:lnTo>
                      <a:pt x="92" y="173"/>
                    </a:lnTo>
                    <a:lnTo>
                      <a:pt x="89" y="173"/>
                    </a:lnTo>
                    <a:lnTo>
                      <a:pt x="77" y="171"/>
                    </a:lnTo>
                    <a:lnTo>
                      <a:pt x="81" y="160"/>
                    </a:lnTo>
                    <a:lnTo>
                      <a:pt x="79" y="152"/>
                    </a:lnTo>
                    <a:lnTo>
                      <a:pt x="81" y="150"/>
                    </a:lnTo>
                    <a:lnTo>
                      <a:pt x="87" y="142"/>
                    </a:lnTo>
                    <a:lnTo>
                      <a:pt x="87" y="139"/>
                    </a:lnTo>
                    <a:lnTo>
                      <a:pt x="85" y="139"/>
                    </a:lnTo>
                    <a:lnTo>
                      <a:pt x="83" y="137"/>
                    </a:lnTo>
                    <a:lnTo>
                      <a:pt x="81" y="137"/>
                    </a:lnTo>
                    <a:lnTo>
                      <a:pt x="79" y="135"/>
                    </a:lnTo>
                    <a:lnTo>
                      <a:pt x="77" y="133"/>
                    </a:lnTo>
                    <a:lnTo>
                      <a:pt x="73" y="133"/>
                    </a:lnTo>
                    <a:lnTo>
                      <a:pt x="67" y="131"/>
                    </a:lnTo>
                    <a:lnTo>
                      <a:pt x="64" y="129"/>
                    </a:lnTo>
                    <a:lnTo>
                      <a:pt x="66" y="127"/>
                    </a:lnTo>
                    <a:lnTo>
                      <a:pt x="66" y="123"/>
                    </a:lnTo>
                    <a:lnTo>
                      <a:pt x="67" y="121"/>
                    </a:lnTo>
                    <a:lnTo>
                      <a:pt x="71" y="119"/>
                    </a:lnTo>
                    <a:lnTo>
                      <a:pt x="75" y="114"/>
                    </a:lnTo>
                    <a:lnTo>
                      <a:pt x="77" y="104"/>
                    </a:lnTo>
                    <a:lnTo>
                      <a:pt x="77" y="102"/>
                    </a:lnTo>
                    <a:lnTo>
                      <a:pt x="75" y="100"/>
                    </a:lnTo>
                    <a:lnTo>
                      <a:pt x="75" y="96"/>
                    </a:lnTo>
                    <a:lnTo>
                      <a:pt x="71" y="94"/>
                    </a:lnTo>
                    <a:lnTo>
                      <a:pt x="69" y="89"/>
                    </a:lnTo>
                    <a:lnTo>
                      <a:pt x="64" y="75"/>
                    </a:lnTo>
                    <a:lnTo>
                      <a:pt x="64" y="66"/>
                    </a:lnTo>
                    <a:lnTo>
                      <a:pt x="62" y="60"/>
                    </a:lnTo>
                    <a:lnTo>
                      <a:pt x="60" y="46"/>
                    </a:lnTo>
                    <a:lnTo>
                      <a:pt x="46" y="39"/>
                    </a:lnTo>
                    <a:lnTo>
                      <a:pt x="41" y="27"/>
                    </a:lnTo>
                    <a:lnTo>
                      <a:pt x="52" y="16"/>
                    </a:lnTo>
                    <a:lnTo>
                      <a:pt x="56" y="10"/>
                    </a:lnTo>
                    <a:lnTo>
                      <a:pt x="64" y="0"/>
                    </a:lnTo>
                    <a:lnTo>
                      <a:pt x="71" y="2"/>
                    </a:lnTo>
                    <a:lnTo>
                      <a:pt x="102" y="14"/>
                    </a:lnTo>
                    <a:lnTo>
                      <a:pt x="104" y="52"/>
                    </a:lnTo>
                    <a:lnTo>
                      <a:pt x="112" y="71"/>
                    </a:lnTo>
                    <a:lnTo>
                      <a:pt x="112" y="98"/>
                    </a:lnTo>
                    <a:lnTo>
                      <a:pt x="119" y="123"/>
                    </a:lnTo>
                    <a:lnTo>
                      <a:pt x="125" y="152"/>
                    </a:lnTo>
                    <a:lnTo>
                      <a:pt x="138" y="152"/>
                    </a:lnTo>
                    <a:lnTo>
                      <a:pt x="144" y="165"/>
                    </a:lnTo>
                    <a:lnTo>
                      <a:pt x="158" y="187"/>
                    </a:lnTo>
                    <a:lnTo>
                      <a:pt x="169" y="215"/>
                    </a:lnTo>
                    <a:lnTo>
                      <a:pt x="184" y="217"/>
                    </a:lnTo>
                    <a:lnTo>
                      <a:pt x="213" y="231"/>
                    </a:lnTo>
                    <a:lnTo>
                      <a:pt x="231" y="244"/>
                    </a:lnTo>
                    <a:lnTo>
                      <a:pt x="252" y="246"/>
                    </a:lnTo>
                    <a:lnTo>
                      <a:pt x="280" y="265"/>
                    </a:lnTo>
                    <a:lnTo>
                      <a:pt x="307" y="267"/>
                    </a:lnTo>
                    <a:lnTo>
                      <a:pt x="340" y="275"/>
                    </a:lnTo>
                    <a:lnTo>
                      <a:pt x="363" y="277"/>
                    </a:lnTo>
                    <a:lnTo>
                      <a:pt x="359" y="269"/>
                    </a:lnTo>
                    <a:lnTo>
                      <a:pt x="373" y="275"/>
                    </a:lnTo>
                    <a:lnTo>
                      <a:pt x="384" y="286"/>
                    </a:lnTo>
                    <a:lnTo>
                      <a:pt x="382" y="271"/>
                    </a:lnTo>
                    <a:lnTo>
                      <a:pt x="409" y="304"/>
                    </a:lnTo>
                    <a:lnTo>
                      <a:pt x="440" y="285"/>
                    </a:lnTo>
                    <a:lnTo>
                      <a:pt x="442" y="283"/>
                    </a:lnTo>
                    <a:lnTo>
                      <a:pt x="444" y="288"/>
                    </a:lnTo>
                    <a:lnTo>
                      <a:pt x="440" y="319"/>
                    </a:lnTo>
                    <a:lnTo>
                      <a:pt x="434" y="340"/>
                    </a:lnTo>
                    <a:lnTo>
                      <a:pt x="430" y="363"/>
                    </a:lnTo>
                    <a:lnTo>
                      <a:pt x="424" y="371"/>
                    </a:lnTo>
                    <a:lnTo>
                      <a:pt x="419" y="382"/>
                    </a:lnTo>
                    <a:lnTo>
                      <a:pt x="411" y="396"/>
                    </a:lnTo>
                    <a:lnTo>
                      <a:pt x="403" y="413"/>
                    </a:lnTo>
                    <a:lnTo>
                      <a:pt x="394" y="430"/>
                    </a:lnTo>
                    <a:lnTo>
                      <a:pt x="386" y="452"/>
                    </a:lnTo>
                    <a:lnTo>
                      <a:pt x="380" y="459"/>
                    </a:lnTo>
                    <a:lnTo>
                      <a:pt x="386" y="442"/>
                    </a:lnTo>
                    <a:lnTo>
                      <a:pt x="392" y="425"/>
                    </a:lnTo>
                    <a:lnTo>
                      <a:pt x="398" y="409"/>
                    </a:lnTo>
                    <a:lnTo>
                      <a:pt x="405" y="392"/>
                    </a:lnTo>
                    <a:lnTo>
                      <a:pt x="407" y="384"/>
                    </a:lnTo>
                    <a:lnTo>
                      <a:pt x="403" y="375"/>
                    </a:lnTo>
                    <a:lnTo>
                      <a:pt x="399" y="377"/>
                    </a:lnTo>
                    <a:lnTo>
                      <a:pt x="390" y="367"/>
                    </a:lnTo>
                    <a:lnTo>
                      <a:pt x="388" y="371"/>
                    </a:lnTo>
                    <a:lnTo>
                      <a:pt x="390" y="377"/>
                    </a:lnTo>
                    <a:lnTo>
                      <a:pt x="390" y="380"/>
                    </a:lnTo>
                    <a:lnTo>
                      <a:pt x="392" y="386"/>
                    </a:lnTo>
                    <a:lnTo>
                      <a:pt x="394" y="394"/>
                    </a:lnTo>
                    <a:lnTo>
                      <a:pt x="390" y="392"/>
                    </a:lnTo>
                    <a:lnTo>
                      <a:pt x="388" y="392"/>
                    </a:lnTo>
                    <a:lnTo>
                      <a:pt x="386" y="396"/>
                    </a:lnTo>
                    <a:lnTo>
                      <a:pt x="388" y="400"/>
                    </a:lnTo>
                    <a:lnTo>
                      <a:pt x="392" y="400"/>
                    </a:lnTo>
                    <a:lnTo>
                      <a:pt x="386" y="405"/>
                    </a:lnTo>
                    <a:lnTo>
                      <a:pt x="384" y="402"/>
                    </a:lnTo>
                    <a:lnTo>
                      <a:pt x="384" y="398"/>
                    </a:lnTo>
                    <a:lnTo>
                      <a:pt x="378" y="398"/>
                    </a:lnTo>
                    <a:lnTo>
                      <a:pt x="376" y="390"/>
                    </a:lnTo>
                    <a:lnTo>
                      <a:pt x="371" y="386"/>
                    </a:lnTo>
                    <a:lnTo>
                      <a:pt x="361" y="384"/>
                    </a:lnTo>
                    <a:lnTo>
                      <a:pt x="361" y="390"/>
                    </a:lnTo>
                    <a:lnTo>
                      <a:pt x="359" y="392"/>
                    </a:lnTo>
                    <a:lnTo>
                      <a:pt x="361" y="394"/>
                    </a:lnTo>
                    <a:lnTo>
                      <a:pt x="363" y="396"/>
                    </a:lnTo>
                    <a:lnTo>
                      <a:pt x="365" y="398"/>
                    </a:lnTo>
                    <a:lnTo>
                      <a:pt x="365" y="404"/>
                    </a:lnTo>
                    <a:lnTo>
                      <a:pt x="359" y="402"/>
                    </a:lnTo>
                    <a:lnTo>
                      <a:pt x="357" y="404"/>
                    </a:lnTo>
                    <a:lnTo>
                      <a:pt x="357" y="407"/>
                    </a:lnTo>
                    <a:lnTo>
                      <a:pt x="361" y="409"/>
                    </a:lnTo>
                    <a:lnTo>
                      <a:pt x="363" y="409"/>
                    </a:lnTo>
                    <a:lnTo>
                      <a:pt x="365" y="407"/>
                    </a:lnTo>
                    <a:lnTo>
                      <a:pt x="365" y="411"/>
                    </a:lnTo>
                    <a:lnTo>
                      <a:pt x="369" y="413"/>
                    </a:lnTo>
                    <a:lnTo>
                      <a:pt x="369" y="417"/>
                    </a:lnTo>
                    <a:lnTo>
                      <a:pt x="365" y="419"/>
                    </a:lnTo>
                    <a:lnTo>
                      <a:pt x="363" y="419"/>
                    </a:lnTo>
                    <a:lnTo>
                      <a:pt x="361" y="411"/>
                    </a:lnTo>
                    <a:lnTo>
                      <a:pt x="359" y="413"/>
                    </a:lnTo>
                    <a:lnTo>
                      <a:pt x="357" y="421"/>
                    </a:lnTo>
                    <a:lnTo>
                      <a:pt x="357" y="428"/>
                    </a:lnTo>
                    <a:lnTo>
                      <a:pt x="361" y="425"/>
                    </a:lnTo>
                    <a:lnTo>
                      <a:pt x="365" y="423"/>
                    </a:lnTo>
                    <a:lnTo>
                      <a:pt x="367" y="423"/>
                    </a:lnTo>
                    <a:lnTo>
                      <a:pt x="365" y="427"/>
                    </a:lnTo>
                    <a:lnTo>
                      <a:pt x="367" y="434"/>
                    </a:lnTo>
                    <a:lnTo>
                      <a:pt x="363" y="440"/>
                    </a:lnTo>
                    <a:lnTo>
                      <a:pt x="365" y="446"/>
                    </a:lnTo>
                    <a:lnTo>
                      <a:pt x="363" y="450"/>
                    </a:lnTo>
                    <a:lnTo>
                      <a:pt x="363" y="453"/>
                    </a:lnTo>
                    <a:lnTo>
                      <a:pt x="365" y="457"/>
                    </a:lnTo>
                    <a:lnTo>
                      <a:pt x="367" y="453"/>
                    </a:lnTo>
                    <a:lnTo>
                      <a:pt x="367" y="455"/>
                    </a:lnTo>
                    <a:lnTo>
                      <a:pt x="371" y="461"/>
                    </a:lnTo>
                    <a:lnTo>
                      <a:pt x="371" y="467"/>
                    </a:lnTo>
                    <a:lnTo>
                      <a:pt x="369" y="465"/>
                    </a:lnTo>
                    <a:lnTo>
                      <a:pt x="363" y="469"/>
                    </a:lnTo>
                    <a:lnTo>
                      <a:pt x="367" y="471"/>
                    </a:lnTo>
                    <a:lnTo>
                      <a:pt x="363" y="471"/>
                    </a:lnTo>
                    <a:lnTo>
                      <a:pt x="361" y="467"/>
                    </a:lnTo>
                    <a:lnTo>
                      <a:pt x="357" y="471"/>
                    </a:lnTo>
                    <a:lnTo>
                      <a:pt x="357" y="480"/>
                    </a:lnTo>
                    <a:lnTo>
                      <a:pt x="359" y="486"/>
                    </a:lnTo>
                    <a:lnTo>
                      <a:pt x="363" y="484"/>
                    </a:lnTo>
                    <a:lnTo>
                      <a:pt x="363" y="482"/>
                    </a:lnTo>
                    <a:lnTo>
                      <a:pt x="363" y="490"/>
                    </a:lnTo>
                    <a:lnTo>
                      <a:pt x="361" y="496"/>
                    </a:lnTo>
                    <a:lnTo>
                      <a:pt x="363" y="498"/>
                    </a:lnTo>
                    <a:lnTo>
                      <a:pt x="363" y="501"/>
                    </a:lnTo>
                    <a:lnTo>
                      <a:pt x="361" y="507"/>
                    </a:lnTo>
                    <a:lnTo>
                      <a:pt x="361" y="515"/>
                    </a:lnTo>
                    <a:lnTo>
                      <a:pt x="357" y="521"/>
                    </a:lnTo>
                    <a:lnTo>
                      <a:pt x="357" y="515"/>
                    </a:lnTo>
                    <a:lnTo>
                      <a:pt x="353" y="505"/>
                    </a:lnTo>
                    <a:lnTo>
                      <a:pt x="346" y="503"/>
                    </a:lnTo>
                    <a:lnTo>
                      <a:pt x="344" y="505"/>
                    </a:lnTo>
                    <a:lnTo>
                      <a:pt x="342" y="507"/>
                    </a:lnTo>
                    <a:lnTo>
                      <a:pt x="340" y="507"/>
                    </a:lnTo>
                    <a:lnTo>
                      <a:pt x="342" y="513"/>
                    </a:lnTo>
                    <a:lnTo>
                      <a:pt x="346" y="513"/>
                    </a:lnTo>
                    <a:lnTo>
                      <a:pt x="346" y="517"/>
                    </a:lnTo>
                    <a:lnTo>
                      <a:pt x="348" y="523"/>
                    </a:lnTo>
                    <a:lnTo>
                      <a:pt x="346" y="534"/>
                    </a:lnTo>
                    <a:lnTo>
                      <a:pt x="348" y="540"/>
                    </a:lnTo>
                    <a:lnTo>
                      <a:pt x="351" y="544"/>
                    </a:lnTo>
                    <a:lnTo>
                      <a:pt x="351" y="546"/>
                    </a:lnTo>
                    <a:lnTo>
                      <a:pt x="348" y="549"/>
                    </a:lnTo>
                    <a:lnTo>
                      <a:pt x="350" y="551"/>
                    </a:lnTo>
                    <a:lnTo>
                      <a:pt x="351" y="555"/>
                    </a:lnTo>
                    <a:lnTo>
                      <a:pt x="353" y="559"/>
                    </a:lnTo>
                    <a:lnTo>
                      <a:pt x="351" y="565"/>
                    </a:lnTo>
                    <a:lnTo>
                      <a:pt x="351" y="569"/>
                    </a:lnTo>
                    <a:lnTo>
                      <a:pt x="353" y="571"/>
                    </a:lnTo>
                    <a:lnTo>
                      <a:pt x="357" y="563"/>
                    </a:lnTo>
                    <a:lnTo>
                      <a:pt x="355" y="555"/>
                    </a:lnTo>
                    <a:lnTo>
                      <a:pt x="357" y="548"/>
                    </a:lnTo>
                    <a:lnTo>
                      <a:pt x="361" y="548"/>
                    </a:lnTo>
                    <a:lnTo>
                      <a:pt x="363" y="557"/>
                    </a:lnTo>
                    <a:lnTo>
                      <a:pt x="359" y="582"/>
                    </a:lnTo>
                    <a:lnTo>
                      <a:pt x="351" y="611"/>
                    </a:lnTo>
                    <a:lnTo>
                      <a:pt x="350" y="620"/>
                    </a:lnTo>
                    <a:lnTo>
                      <a:pt x="350" y="617"/>
                    </a:lnTo>
                    <a:lnTo>
                      <a:pt x="348" y="617"/>
                    </a:lnTo>
                    <a:lnTo>
                      <a:pt x="348" y="622"/>
                    </a:lnTo>
                    <a:lnTo>
                      <a:pt x="346" y="628"/>
                    </a:lnTo>
                    <a:lnTo>
                      <a:pt x="348" y="632"/>
                    </a:lnTo>
                    <a:lnTo>
                      <a:pt x="350" y="636"/>
                    </a:lnTo>
                    <a:lnTo>
                      <a:pt x="350" y="630"/>
                    </a:lnTo>
                    <a:lnTo>
                      <a:pt x="353" y="626"/>
                    </a:lnTo>
                    <a:lnTo>
                      <a:pt x="355" y="626"/>
                    </a:lnTo>
                    <a:lnTo>
                      <a:pt x="353" y="630"/>
                    </a:lnTo>
                    <a:lnTo>
                      <a:pt x="353" y="638"/>
                    </a:lnTo>
                    <a:lnTo>
                      <a:pt x="355" y="653"/>
                    </a:lnTo>
                    <a:lnTo>
                      <a:pt x="355" y="668"/>
                    </a:lnTo>
                    <a:lnTo>
                      <a:pt x="353" y="678"/>
                    </a:lnTo>
                    <a:lnTo>
                      <a:pt x="355" y="680"/>
                    </a:lnTo>
                    <a:lnTo>
                      <a:pt x="357" y="674"/>
                    </a:lnTo>
                    <a:lnTo>
                      <a:pt x="357" y="663"/>
                    </a:lnTo>
                    <a:lnTo>
                      <a:pt x="357" y="649"/>
                    </a:lnTo>
                    <a:lnTo>
                      <a:pt x="355" y="640"/>
                    </a:lnTo>
                    <a:lnTo>
                      <a:pt x="357" y="622"/>
                    </a:lnTo>
                    <a:lnTo>
                      <a:pt x="357" y="609"/>
                    </a:lnTo>
                    <a:lnTo>
                      <a:pt x="359" y="596"/>
                    </a:lnTo>
                    <a:lnTo>
                      <a:pt x="361" y="576"/>
                    </a:lnTo>
                    <a:lnTo>
                      <a:pt x="365" y="561"/>
                    </a:lnTo>
                    <a:lnTo>
                      <a:pt x="367" y="548"/>
                    </a:lnTo>
                    <a:lnTo>
                      <a:pt x="371" y="540"/>
                    </a:lnTo>
                    <a:lnTo>
                      <a:pt x="369" y="548"/>
                    </a:lnTo>
                    <a:lnTo>
                      <a:pt x="365" y="569"/>
                    </a:lnTo>
                    <a:lnTo>
                      <a:pt x="365" y="578"/>
                    </a:lnTo>
                    <a:lnTo>
                      <a:pt x="363" y="588"/>
                    </a:lnTo>
                    <a:lnTo>
                      <a:pt x="363" y="603"/>
                    </a:lnTo>
                    <a:lnTo>
                      <a:pt x="361" y="615"/>
                    </a:lnTo>
                    <a:lnTo>
                      <a:pt x="357" y="632"/>
                    </a:lnTo>
                    <a:lnTo>
                      <a:pt x="359" y="642"/>
                    </a:lnTo>
                    <a:lnTo>
                      <a:pt x="359" y="653"/>
                    </a:lnTo>
                    <a:lnTo>
                      <a:pt x="361" y="665"/>
                    </a:lnTo>
                    <a:lnTo>
                      <a:pt x="359" y="670"/>
                    </a:lnTo>
                    <a:lnTo>
                      <a:pt x="357" y="678"/>
                    </a:lnTo>
                    <a:lnTo>
                      <a:pt x="355" y="680"/>
                    </a:lnTo>
                    <a:lnTo>
                      <a:pt x="351" y="680"/>
                    </a:lnTo>
                    <a:lnTo>
                      <a:pt x="348" y="680"/>
                    </a:lnTo>
                    <a:lnTo>
                      <a:pt x="348" y="676"/>
                    </a:lnTo>
                    <a:lnTo>
                      <a:pt x="346" y="672"/>
                    </a:lnTo>
                    <a:lnTo>
                      <a:pt x="346" y="665"/>
                    </a:lnTo>
                    <a:lnTo>
                      <a:pt x="344" y="667"/>
                    </a:lnTo>
                    <a:lnTo>
                      <a:pt x="342" y="668"/>
                    </a:lnTo>
                    <a:lnTo>
                      <a:pt x="340" y="668"/>
                    </a:lnTo>
                    <a:lnTo>
                      <a:pt x="342" y="672"/>
                    </a:lnTo>
                    <a:lnTo>
                      <a:pt x="340" y="676"/>
                    </a:lnTo>
                    <a:lnTo>
                      <a:pt x="336" y="678"/>
                    </a:lnTo>
                    <a:lnTo>
                      <a:pt x="336" y="674"/>
                    </a:lnTo>
                    <a:lnTo>
                      <a:pt x="334" y="674"/>
                    </a:lnTo>
                    <a:lnTo>
                      <a:pt x="332" y="674"/>
                    </a:lnTo>
                    <a:lnTo>
                      <a:pt x="330" y="674"/>
                    </a:lnTo>
                    <a:lnTo>
                      <a:pt x="330" y="676"/>
                    </a:lnTo>
                    <a:lnTo>
                      <a:pt x="328" y="678"/>
                    </a:lnTo>
                    <a:lnTo>
                      <a:pt x="326" y="678"/>
                    </a:lnTo>
                    <a:lnTo>
                      <a:pt x="326" y="680"/>
                    </a:lnTo>
                    <a:lnTo>
                      <a:pt x="336" y="682"/>
                    </a:lnTo>
                    <a:lnTo>
                      <a:pt x="344" y="682"/>
                    </a:lnTo>
                    <a:lnTo>
                      <a:pt x="344" y="684"/>
                    </a:lnTo>
                    <a:lnTo>
                      <a:pt x="342" y="688"/>
                    </a:lnTo>
                    <a:lnTo>
                      <a:pt x="348" y="686"/>
                    </a:lnTo>
                    <a:lnTo>
                      <a:pt x="348" y="684"/>
                    </a:lnTo>
                    <a:lnTo>
                      <a:pt x="351" y="684"/>
                    </a:lnTo>
                    <a:lnTo>
                      <a:pt x="353" y="682"/>
                    </a:lnTo>
                    <a:lnTo>
                      <a:pt x="355" y="693"/>
                    </a:lnTo>
                    <a:lnTo>
                      <a:pt x="355" y="707"/>
                    </a:lnTo>
                    <a:lnTo>
                      <a:pt x="357" y="713"/>
                    </a:lnTo>
                    <a:lnTo>
                      <a:pt x="357" y="724"/>
                    </a:lnTo>
                    <a:lnTo>
                      <a:pt x="359" y="734"/>
                    </a:lnTo>
                    <a:lnTo>
                      <a:pt x="361" y="741"/>
                    </a:lnTo>
                    <a:lnTo>
                      <a:pt x="361" y="753"/>
                    </a:lnTo>
                    <a:lnTo>
                      <a:pt x="363" y="757"/>
                    </a:lnTo>
                    <a:lnTo>
                      <a:pt x="363" y="763"/>
                    </a:lnTo>
                    <a:lnTo>
                      <a:pt x="365" y="766"/>
                    </a:lnTo>
                    <a:lnTo>
                      <a:pt x="363" y="772"/>
                    </a:lnTo>
                    <a:lnTo>
                      <a:pt x="367" y="774"/>
                    </a:lnTo>
                    <a:lnTo>
                      <a:pt x="365" y="782"/>
                    </a:lnTo>
                    <a:lnTo>
                      <a:pt x="369" y="787"/>
                    </a:lnTo>
                    <a:lnTo>
                      <a:pt x="369" y="803"/>
                    </a:lnTo>
                    <a:lnTo>
                      <a:pt x="367" y="799"/>
                    </a:lnTo>
                    <a:lnTo>
                      <a:pt x="365" y="795"/>
                    </a:lnTo>
                    <a:lnTo>
                      <a:pt x="363" y="803"/>
                    </a:lnTo>
                    <a:lnTo>
                      <a:pt x="361" y="816"/>
                    </a:lnTo>
                    <a:lnTo>
                      <a:pt x="357" y="830"/>
                    </a:lnTo>
                    <a:lnTo>
                      <a:pt x="351" y="834"/>
                    </a:lnTo>
                    <a:lnTo>
                      <a:pt x="350" y="837"/>
                    </a:lnTo>
                    <a:lnTo>
                      <a:pt x="348" y="847"/>
                    </a:lnTo>
                    <a:lnTo>
                      <a:pt x="346" y="853"/>
                    </a:lnTo>
                    <a:lnTo>
                      <a:pt x="342" y="864"/>
                    </a:lnTo>
                    <a:lnTo>
                      <a:pt x="344" y="870"/>
                    </a:lnTo>
                    <a:lnTo>
                      <a:pt x="348" y="874"/>
                    </a:lnTo>
                    <a:lnTo>
                      <a:pt x="351" y="874"/>
                    </a:lnTo>
                    <a:lnTo>
                      <a:pt x="353" y="868"/>
                    </a:lnTo>
                    <a:lnTo>
                      <a:pt x="351" y="862"/>
                    </a:lnTo>
                    <a:lnTo>
                      <a:pt x="351" y="858"/>
                    </a:lnTo>
                    <a:lnTo>
                      <a:pt x="351" y="851"/>
                    </a:lnTo>
                    <a:lnTo>
                      <a:pt x="353" y="851"/>
                    </a:lnTo>
                    <a:lnTo>
                      <a:pt x="353" y="857"/>
                    </a:lnTo>
                    <a:lnTo>
                      <a:pt x="353" y="864"/>
                    </a:lnTo>
                    <a:lnTo>
                      <a:pt x="355" y="874"/>
                    </a:lnTo>
                    <a:lnTo>
                      <a:pt x="355" y="889"/>
                    </a:lnTo>
                    <a:lnTo>
                      <a:pt x="357" y="901"/>
                    </a:lnTo>
                    <a:lnTo>
                      <a:pt x="363" y="914"/>
                    </a:lnTo>
                    <a:lnTo>
                      <a:pt x="357" y="916"/>
                    </a:lnTo>
                    <a:lnTo>
                      <a:pt x="355" y="916"/>
                    </a:lnTo>
                    <a:lnTo>
                      <a:pt x="353" y="916"/>
                    </a:lnTo>
                    <a:lnTo>
                      <a:pt x="346" y="912"/>
                    </a:lnTo>
                    <a:lnTo>
                      <a:pt x="340" y="906"/>
                    </a:lnTo>
                    <a:lnTo>
                      <a:pt x="330" y="897"/>
                    </a:lnTo>
                    <a:lnTo>
                      <a:pt x="328" y="895"/>
                    </a:lnTo>
                    <a:lnTo>
                      <a:pt x="325" y="891"/>
                    </a:lnTo>
                    <a:lnTo>
                      <a:pt x="321" y="885"/>
                    </a:lnTo>
                    <a:lnTo>
                      <a:pt x="315" y="883"/>
                    </a:lnTo>
                    <a:lnTo>
                      <a:pt x="309" y="880"/>
                    </a:lnTo>
                    <a:lnTo>
                      <a:pt x="302" y="880"/>
                    </a:lnTo>
                    <a:lnTo>
                      <a:pt x="298" y="883"/>
                    </a:lnTo>
                    <a:lnTo>
                      <a:pt x="296" y="885"/>
                    </a:lnTo>
                    <a:lnTo>
                      <a:pt x="294" y="889"/>
                    </a:lnTo>
                    <a:lnTo>
                      <a:pt x="286" y="889"/>
                    </a:lnTo>
                    <a:lnTo>
                      <a:pt x="279" y="889"/>
                    </a:lnTo>
                    <a:lnTo>
                      <a:pt x="271" y="887"/>
                    </a:lnTo>
                    <a:lnTo>
                      <a:pt x="267" y="887"/>
                    </a:lnTo>
                    <a:lnTo>
                      <a:pt x="263" y="891"/>
                    </a:lnTo>
                    <a:lnTo>
                      <a:pt x="259" y="889"/>
                    </a:lnTo>
                    <a:lnTo>
                      <a:pt x="257" y="889"/>
                    </a:lnTo>
                    <a:lnTo>
                      <a:pt x="250" y="889"/>
                    </a:lnTo>
                    <a:lnTo>
                      <a:pt x="240" y="889"/>
                    </a:lnTo>
                    <a:lnTo>
                      <a:pt x="232" y="889"/>
                    </a:lnTo>
                    <a:lnTo>
                      <a:pt x="229" y="893"/>
                    </a:lnTo>
                    <a:lnTo>
                      <a:pt x="213" y="895"/>
                    </a:lnTo>
                    <a:lnTo>
                      <a:pt x="206" y="897"/>
                    </a:lnTo>
                    <a:lnTo>
                      <a:pt x="198" y="897"/>
                    </a:lnTo>
                    <a:lnTo>
                      <a:pt x="196" y="897"/>
                    </a:lnTo>
                    <a:lnTo>
                      <a:pt x="190" y="897"/>
                    </a:lnTo>
                    <a:lnTo>
                      <a:pt x="188" y="897"/>
                    </a:lnTo>
                    <a:lnTo>
                      <a:pt x="183" y="897"/>
                    </a:lnTo>
                    <a:lnTo>
                      <a:pt x="171" y="891"/>
                    </a:lnTo>
                    <a:lnTo>
                      <a:pt x="167" y="891"/>
                    </a:lnTo>
                    <a:lnTo>
                      <a:pt x="158" y="889"/>
                    </a:lnTo>
                    <a:lnTo>
                      <a:pt x="156" y="889"/>
                    </a:lnTo>
                    <a:lnTo>
                      <a:pt x="154" y="889"/>
                    </a:lnTo>
                    <a:lnTo>
                      <a:pt x="148" y="889"/>
                    </a:lnTo>
                    <a:lnTo>
                      <a:pt x="142" y="885"/>
                    </a:lnTo>
                    <a:lnTo>
                      <a:pt x="138" y="878"/>
                    </a:lnTo>
                    <a:lnTo>
                      <a:pt x="135" y="862"/>
                    </a:lnTo>
                    <a:lnTo>
                      <a:pt x="131" y="855"/>
                    </a:lnTo>
                    <a:lnTo>
                      <a:pt x="129" y="853"/>
                    </a:lnTo>
                    <a:lnTo>
                      <a:pt x="119" y="847"/>
                    </a:lnTo>
                    <a:lnTo>
                      <a:pt x="112" y="841"/>
                    </a:lnTo>
                    <a:lnTo>
                      <a:pt x="98" y="839"/>
                    </a:lnTo>
                    <a:lnTo>
                      <a:pt x="98" y="843"/>
                    </a:lnTo>
                    <a:lnTo>
                      <a:pt x="102" y="851"/>
                    </a:lnTo>
                    <a:lnTo>
                      <a:pt x="102" y="855"/>
                    </a:lnTo>
                    <a:lnTo>
                      <a:pt x="94" y="853"/>
                    </a:lnTo>
                    <a:lnTo>
                      <a:pt x="90" y="853"/>
                    </a:lnTo>
                    <a:lnTo>
                      <a:pt x="83" y="849"/>
                    </a:lnTo>
                    <a:lnTo>
                      <a:pt x="75" y="847"/>
                    </a:lnTo>
                    <a:lnTo>
                      <a:pt x="66" y="841"/>
                    </a:lnTo>
                    <a:lnTo>
                      <a:pt x="50" y="837"/>
                    </a:lnTo>
                    <a:lnTo>
                      <a:pt x="41" y="834"/>
                    </a:lnTo>
                    <a:lnTo>
                      <a:pt x="27" y="832"/>
                    </a:lnTo>
                    <a:lnTo>
                      <a:pt x="23" y="830"/>
                    </a:lnTo>
                    <a:lnTo>
                      <a:pt x="19" y="824"/>
                    </a:lnTo>
                    <a:lnTo>
                      <a:pt x="19" y="812"/>
                    </a:lnTo>
                    <a:lnTo>
                      <a:pt x="23" y="805"/>
                    </a:lnTo>
                    <a:lnTo>
                      <a:pt x="27" y="803"/>
                    </a:lnTo>
                    <a:lnTo>
                      <a:pt x="33" y="801"/>
                    </a:lnTo>
                    <a:lnTo>
                      <a:pt x="35" y="789"/>
                    </a:lnTo>
                    <a:lnTo>
                      <a:pt x="35" y="784"/>
                    </a:lnTo>
                    <a:lnTo>
                      <a:pt x="29" y="778"/>
                    </a:lnTo>
                    <a:lnTo>
                      <a:pt x="23" y="774"/>
                    </a:lnTo>
                    <a:lnTo>
                      <a:pt x="23" y="766"/>
                    </a:lnTo>
                    <a:lnTo>
                      <a:pt x="21" y="761"/>
                    </a:lnTo>
                    <a:lnTo>
                      <a:pt x="14" y="763"/>
                    </a:lnTo>
                    <a:lnTo>
                      <a:pt x="8" y="766"/>
                    </a:lnTo>
                    <a:lnTo>
                      <a:pt x="4" y="761"/>
                    </a:lnTo>
                    <a:lnTo>
                      <a:pt x="4" y="753"/>
                    </a:lnTo>
                    <a:lnTo>
                      <a:pt x="6" y="751"/>
                    </a:lnTo>
                    <a:lnTo>
                      <a:pt x="8" y="749"/>
                    </a:lnTo>
                    <a:lnTo>
                      <a:pt x="8" y="745"/>
                    </a:lnTo>
                    <a:lnTo>
                      <a:pt x="8" y="743"/>
                    </a:lnTo>
                    <a:lnTo>
                      <a:pt x="6" y="738"/>
                    </a:lnTo>
                    <a:lnTo>
                      <a:pt x="4" y="738"/>
                    </a:lnTo>
                    <a:lnTo>
                      <a:pt x="0" y="738"/>
                    </a:lnTo>
                    <a:lnTo>
                      <a:pt x="2" y="732"/>
                    </a:lnTo>
                    <a:lnTo>
                      <a:pt x="4" y="730"/>
                    </a:lnTo>
                    <a:lnTo>
                      <a:pt x="8" y="724"/>
                    </a:lnTo>
                    <a:lnTo>
                      <a:pt x="19" y="728"/>
                    </a:lnTo>
                    <a:lnTo>
                      <a:pt x="27" y="732"/>
                    </a:lnTo>
                    <a:lnTo>
                      <a:pt x="31" y="728"/>
                    </a:lnTo>
                    <a:lnTo>
                      <a:pt x="29" y="724"/>
                    </a:lnTo>
                    <a:lnTo>
                      <a:pt x="29" y="722"/>
                    </a:lnTo>
                    <a:lnTo>
                      <a:pt x="29" y="716"/>
                    </a:lnTo>
                    <a:lnTo>
                      <a:pt x="27" y="709"/>
                    </a:lnTo>
                    <a:lnTo>
                      <a:pt x="27" y="703"/>
                    </a:lnTo>
                    <a:lnTo>
                      <a:pt x="29" y="697"/>
                    </a:lnTo>
                    <a:lnTo>
                      <a:pt x="29" y="691"/>
                    </a:lnTo>
                    <a:lnTo>
                      <a:pt x="39" y="668"/>
                    </a:lnTo>
                    <a:lnTo>
                      <a:pt x="48" y="663"/>
                    </a:lnTo>
                    <a:lnTo>
                      <a:pt x="52" y="663"/>
                    </a:lnTo>
                    <a:lnTo>
                      <a:pt x="60" y="663"/>
                    </a:lnTo>
                    <a:lnTo>
                      <a:pt x="75" y="668"/>
                    </a:lnTo>
                    <a:lnTo>
                      <a:pt x="79" y="665"/>
                    </a:lnTo>
                    <a:lnTo>
                      <a:pt x="85" y="657"/>
                    </a:lnTo>
                    <a:lnTo>
                      <a:pt x="100" y="657"/>
                    </a:lnTo>
                    <a:lnTo>
                      <a:pt x="100" y="655"/>
                    </a:lnTo>
                    <a:lnTo>
                      <a:pt x="102" y="645"/>
                    </a:lnTo>
                    <a:lnTo>
                      <a:pt x="104" y="640"/>
                    </a:lnTo>
                    <a:lnTo>
                      <a:pt x="104" y="636"/>
                    </a:lnTo>
                    <a:lnTo>
                      <a:pt x="106" y="634"/>
                    </a:lnTo>
                    <a:lnTo>
                      <a:pt x="104" y="632"/>
                    </a:lnTo>
                    <a:lnTo>
                      <a:pt x="102" y="630"/>
                    </a:lnTo>
                    <a:lnTo>
                      <a:pt x="96" y="626"/>
                    </a:lnTo>
                    <a:lnTo>
                      <a:pt x="94" y="624"/>
                    </a:lnTo>
                    <a:lnTo>
                      <a:pt x="87" y="617"/>
                    </a:lnTo>
                    <a:lnTo>
                      <a:pt x="85" y="615"/>
                    </a:lnTo>
                    <a:lnTo>
                      <a:pt x="83" y="613"/>
                    </a:lnTo>
                    <a:lnTo>
                      <a:pt x="81" y="613"/>
                    </a:lnTo>
                    <a:lnTo>
                      <a:pt x="79" y="601"/>
                    </a:lnTo>
                    <a:lnTo>
                      <a:pt x="79" y="582"/>
                    </a:lnTo>
                    <a:lnTo>
                      <a:pt x="87" y="565"/>
                    </a:lnTo>
                    <a:lnTo>
                      <a:pt x="89" y="561"/>
                    </a:lnTo>
                    <a:lnTo>
                      <a:pt x="87" y="559"/>
                    </a:lnTo>
                    <a:lnTo>
                      <a:pt x="87" y="557"/>
                    </a:lnTo>
                    <a:lnTo>
                      <a:pt x="85" y="555"/>
                    </a:lnTo>
                    <a:lnTo>
                      <a:pt x="83" y="551"/>
                    </a:lnTo>
                    <a:lnTo>
                      <a:pt x="83" y="549"/>
                    </a:lnTo>
                    <a:lnTo>
                      <a:pt x="81" y="546"/>
                    </a:lnTo>
                    <a:lnTo>
                      <a:pt x="81" y="544"/>
                    </a:lnTo>
                    <a:lnTo>
                      <a:pt x="81" y="538"/>
                    </a:lnTo>
                    <a:lnTo>
                      <a:pt x="66" y="536"/>
                    </a:lnTo>
                    <a:lnTo>
                      <a:pt x="66" y="534"/>
                    </a:lnTo>
                    <a:lnTo>
                      <a:pt x="67" y="524"/>
                    </a:lnTo>
                    <a:lnTo>
                      <a:pt x="69" y="524"/>
                    </a:lnTo>
                    <a:lnTo>
                      <a:pt x="73" y="523"/>
                    </a:lnTo>
                    <a:lnTo>
                      <a:pt x="79" y="521"/>
                    </a:lnTo>
                    <a:lnTo>
                      <a:pt x="85" y="517"/>
                    </a:lnTo>
                    <a:lnTo>
                      <a:pt x="87" y="519"/>
                    </a:lnTo>
                    <a:lnTo>
                      <a:pt x="89" y="521"/>
                    </a:lnTo>
                    <a:lnTo>
                      <a:pt x="94" y="519"/>
                    </a:lnTo>
                    <a:lnTo>
                      <a:pt x="98" y="515"/>
                    </a:lnTo>
                    <a:lnTo>
                      <a:pt x="102" y="505"/>
                    </a:lnTo>
                    <a:lnTo>
                      <a:pt x="108" y="505"/>
                    </a:lnTo>
                    <a:lnTo>
                      <a:pt x="112" y="503"/>
                    </a:lnTo>
                    <a:lnTo>
                      <a:pt x="115" y="500"/>
                    </a:lnTo>
                    <a:lnTo>
                      <a:pt x="123" y="490"/>
                    </a:lnTo>
                    <a:lnTo>
                      <a:pt x="135" y="488"/>
                    </a:lnTo>
                    <a:lnTo>
                      <a:pt x="137" y="488"/>
                    </a:lnTo>
                    <a:lnTo>
                      <a:pt x="146" y="488"/>
                    </a:lnTo>
                    <a:lnTo>
                      <a:pt x="148" y="486"/>
                    </a:lnTo>
                    <a:lnTo>
                      <a:pt x="148" y="482"/>
                    </a:lnTo>
                    <a:lnTo>
                      <a:pt x="146" y="478"/>
                    </a:lnTo>
                    <a:lnTo>
                      <a:pt x="146" y="476"/>
                    </a:lnTo>
                    <a:lnTo>
                      <a:pt x="148" y="475"/>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35" name="Freeform 243"/>
              <p:cNvSpPr>
                <a:spLocks/>
              </p:cNvSpPr>
              <p:nvPr/>
            </p:nvSpPr>
            <p:spPr bwMode="auto">
              <a:xfrm>
                <a:off x="4138123" y="4235567"/>
                <a:ext cx="532964" cy="512266"/>
              </a:xfrm>
              <a:custGeom>
                <a:avLst/>
                <a:gdLst>
                  <a:gd name="T0" fmla="*/ 2147483647 w 537"/>
                  <a:gd name="T1" fmla="*/ 2147483647 h 511"/>
                  <a:gd name="T2" fmla="*/ 2147483647 w 537"/>
                  <a:gd name="T3" fmla="*/ 2147483647 h 511"/>
                  <a:gd name="T4" fmla="*/ 2147483647 w 537"/>
                  <a:gd name="T5" fmla="*/ 2147483647 h 511"/>
                  <a:gd name="T6" fmla="*/ 2147483647 w 537"/>
                  <a:gd name="T7" fmla="*/ 2147483647 h 511"/>
                  <a:gd name="T8" fmla="*/ 2147483647 w 537"/>
                  <a:gd name="T9" fmla="*/ 2147483647 h 511"/>
                  <a:gd name="T10" fmla="*/ 2147483647 w 537"/>
                  <a:gd name="T11" fmla="*/ 2147483647 h 511"/>
                  <a:gd name="T12" fmla="*/ 2147483647 w 537"/>
                  <a:gd name="T13" fmla="*/ 2147483647 h 511"/>
                  <a:gd name="T14" fmla="*/ 2147483647 w 537"/>
                  <a:gd name="T15" fmla="*/ 2147483647 h 511"/>
                  <a:gd name="T16" fmla="*/ 2147483647 w 537"/>
                  <a:gd name="T17" fmla="*/ 2147483647 h 511"/>
                  <a:gd name="T18" fmla="*/ 2147483647 w 537"/>
                  <a:gd name="T19" fmla="*/ 2147483647 h 511"/>
                  <a:gd name="T20" fmla="*/ 2147483647 w 537"/>
                  <a:gd name="T21" fmla="*/ 2147483647 h 511"/>
                  <a:gd name="T22" fmla="*/ 2147483647 w 537"/>
                  <a:gd name="T23" fmla="*/ 2147483647 h 511"/>
                  <a:gd name="T24" fmla="*/ 2147483647 w 537"/>
                  <a:gd name="T25" fmla="*/ 2147483647 h 511"/>
                  <a:gd name="T26" fmla="*/ 2147483647 w 537"/>
                  <a:gd name="T27" fmla="*/ 2147483647 h 511"/>
                  <a:gd name="T28" fmla="*/ 2147483647 w 537"/>
                  <a:gd name="T29" fmla="*/ 2147483647 h 511"/>
                  <a:gd name="T30" fmla="*/ 2147483647 w 537"/>
                  <a:gd name="T31" fmla="*/ 2147483647 h 511"/>
                  <a:gd name="T32" fmla="*/ 2147483647 w 537"/>
                  <a:gd name="T33" fmla="*/ 2147483647 h 511"/>
                  <a:gd name="T34" fmla="*/ 2147483647 w 537"/>
                  <a:gd name="T35" fmla="*/ 2147483647 h 511"/>
                  <a:gd name="T36" fmla="*/ 2147483647 w 537"/>
                  <a:gd name="T37" fmla="*/ 2147483647 h 511"/>
                  <a:gd name="T38" fmla="*/ 2147483647 w 537"/>
                  <a:gd name="T39" fmla="*/ 2147483647 h 511"/>
                  <a:gd name="T40" fmla="*/ 2147483647 w 537"/>
                  <a:gd name="T41" fmla="*/ 2147483647 h 511"/>
                  <a:gd name="T42" fmla="*/ 2147483647 w 537"/>
                  <a:gd name="T43" fmla="*/ 2147483647 h 511"/>
                  <a:gd name="T44" fmla="*/ 2147483647 w 537"/>
                  <a:gd name="T45" fmla="*/ 2147483647 h 511"/>
                  <a:gd name="T46" fmla="*/ 2147483647 w 537"/>
                  <a:gd name="T47" fmla="*/ 2147483647 h 511"/>
                  <a:gd name="T48" fmla="*/ 2147483647 w 537"/>
                  <a:gd name="T49" fmla="*/ 2147483647 h 511"/>
                  <a:gd name="T50" fmla="*/ 2147483647 w 537"/>
                  <a:gd name="T51" fmla="*/ 2147483647 h 511"/>
                  <a:gd name="T52" fmla="*/ 2147483647 w 537"/>
                  <a:gd name="T53" fmla="*/ 2147483647 h 511"/>
                  <a:gd name="T54" fmla="*/ 2147483647 w 537"/>
                  <a:gd name="T55" fmla="*/ 2147483647 h 511"/>
                  <a:gd name="T56" fmla="*/ 2147483647 w 537"/>
                  <a:gd name="T57" fmla="*/ 2147483647 h 511"/>
                  <a:gd name="T58" fmla="*/ 2147483647 w 537"/>
                  <a:gd name="T59" fmla="*/ 2147483647 h 511"/>
                  <a:gd name="T60" fmla="*/ 2147483647 w 537"/>
                  <a:gd name="T61" fmla="*/ 2147483647 h 511"/>
                  <a:gd name="T62" fmla="*/ 2147483647 w 537"/>
                  <a:gd name="T63" fmla="*/ 2147483647 h 511"/>
                  <a:gd name="T64" fmla="*/ 2147483647 w 537"/>
                  <a:gd name="T65" fmla="*/ 2147483647 h 511"/>
                  <a:gd name="T66" fmla="*/ 2147483647 w 537"/>
                  <a:gd name="T67" fmla="*/ 2147483647 h 511"/>
                  <a:gd name="T68" fmla="*/ 2147483647 w 537"/>
                  <a:gd name="T69" fmla="*/ 2147483647 h 511"/>
                  <a:gd name="T70" fmla="*/ 2147483647 w 537"/>
                  <a:gd name="T71" fmla="*/ 2147483647 h 511"/>
                  <a:gd name="T72" fmla="*/ 2147483647 w 537"/>
                  <a:gd name="T73" fmla="*/ 2147483647 h 511"/>
                  <a:gd name="T74" fmla="*/ 2147483647 w 537"/>
                  <a:gd name="T75" fmla="*/ 2147483647 h 511"/>
                  <a:gd name="T76" fmla="*/ 2147483647 w 537"/>
                  <a:gd name="T77" fmla="*/ 2147483647 h 511"/>
                  <a:gd name="T78" fmla="*/ 2147483647 w 537"/>
                  <a:gd name="T79" fmla="*/ 2147483647 h 511"/>
                  <a:gd name="T80" fmla="*/ 2147483647 w 537"/>
                  <a:gd name="T81" fmla="*/ 2147483647 h 511"/>
                  <a:gd name="T82" fmla="*/ 2147483647 w 537"/>
                  <a:gd name="T83" fmla="*/ 2147483647 h 511"/>
                  <a:gd name="T84" fmla="*/ 2147483647 w 537"/>
                  <a:gd name="T85" fmla="*/ 2147483647 h 511"/>
                  <a:gd name="T86" fmla="*/ 2147483647 w 537"/>
                  <a:gd name="T87" fmla="*/ 2147483647 h 511"/>
                  <a:gd name="T88" fmla="*/ 2147483647 w 537"/>
                  <a:gd name="T89" fmla="*/ 2147483647 h 511"/>
                  <a:gd name="T90" fmla="*/ 2147483647 w 537"/>
                  <a:gd name="T91" fmla="*/ 2147483647 h 511"/>
                  <a:gd name="T92" fmla="*/ 2147483647 w 537"/>
                  <a:gd name="T93" fmla="*/ 2147483647 h 511"/>
                  <a:gd name="T94" fmla="*/ 2147483647 w 537"/>
                  <a:gd name="T95" fmla="*/ 2147483647 h 511"/>
                  <a:gd name="T96" fmla="*/ 2147483647 w 537"/>
                  <a:gd name="T97" fmla="*/ 2147483647 h 511"/>
                  <a:gd name="T98" fmla="*/ 2147483647 w 537"/>
                  <a:gd name="T99" fmla="*/ 2147483647 h 511"/>
                  <a:gd name="T100" fmla="*/ 2147483647 w 537"/>
                  <a:gd name="T101" fmla="*/ 2147483647 h 511"/>
                  <a:gd name="T102" fmla="*/ 2147483647 w 537"/>
                  <a:gd name="T103" fmla="*/ 2147483647 h 511"/>
                  <a:gd name="T104" fmla="*/ 2147483647 w 537"/>
                  <a:gd name="T105" fmla="*/ 2147483647 h 511"/>
                  <a:gd name="T106" fmla="*/ 2147483647 w 537"/>
                  <a:gd name="T107" fmla="*/ 2147483647 h 511"/>
                  <a:gd name="T108" fmla="*/ 2147483647 w 537"/>
                  <a:gd name="T109" fmla="*/ 2147483647 h 511"/>
                  <a:gd name="T110" fmla="*/ 2147483647 w 537"/>
                  <a:gd name="T111" fmla="*/ 2147483647 h 511"/>
                  <a:gd name="T112" fmla="*/ 2147483647 w 537"/>
                  <a:gd name="T113" fmla="*/ 2147483647 h 511"/>
                  <a:gd name="T114" fmla="*/ 2147483647 w 537"/>
                  <a:gd name="T115" fmla="*/ 2147483647 h 511"/>
                  <a:gd name="T116" fmla="*/ 2147483647 w 537"/>
                  <a:gd name="T117" fmla="*/ 2147483647 h 5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7"/>
                  <a:gd name="T178" fmla="*/ 0 h 511"/>
                  <a:gd name="T179" fmla="*/ 537 w 537"/>
                  <a:gd name="T180" fmla="*/ 511 h 5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7" h="511">
                    <a:moveTo>
                      <a:pt x="299" y="146"/>
                    </a:moveTo>
                    <a:lnTo>
                      <a:pt x="299" y="152"/>
                    </a:lnTo>
                    <a:lnTo>
                      <a:pt x="298" y="158"/>
                    </a:lnTo>
                    <a:lnTo>
                      <a:pt x="292" y="164"/>
                    </a:lnTo>
                    <a:lnTo>
                      <a:pt x="284" y="167"/>
                    </a:lnTo>
                    <a:lnTo>
                      <a:pt x="280" y="169"/>
                    </a:lnTo>
                    <a:lnTo>
                      <a:pt x="275" y="175"/>
                    </a:lnTo>
                    <a:lnTo>
                      <a:pt x="273" y="181"/>
                    </a:lnTo>
                    <a:lnTo>
                      <a:pt x="271" y="185"/>
                    </a:lnTo>
                    <a:lnTo>
                      <a:pt x="271" y="192"/>
                    </a:lnTo>
                    <a:lnTo>
                      <a:pt x="273" y="200"/>
                    </a:lnTo>
                    <a:lnTo>
                      <a:pt x="271" y="208"/>
                    </a:lnTo>
                    <a:lnTo>
                      <a:pt x="271" y="210"/>
                    </a:lnTo>
                    <a:lnTo>
                      <a:pt x="271" y="212"/>
                    </a:lnTo>
                    <a:lnTo>
                      <a:pt x="271" y="215"/>
                    </a:lnTo>
                    <a:lnTo>
                      <a:pt x="271" y="217"/>
                    </a:lnTo>
                    <a:lnTo>
                      <a:pt x="271" y="227"/>
                    </a:lnTo>
                    <a:lnTo>
                      <a:pt x="269" y="237"/>
                    </a:lnTo>
                    <a:lnTo>
                      <a:pt x="269" y="242"/>
                    </a:lnTo>
                    <a:lnTo>
                      <a:pt x="271" y="240"/>
                    </a:lnTo>
                    <a:lnTo>
                      <a:pt x="267" y="244"/>
                    </a:lnTo>
                    <a:lnTo>
                      <a:pt x="265" y="248"/>
                    </a:lnTo>
                    <a:lnTo>
                      <a:pt x="261" y="252"/>
                    </a:lnTo>
                    <a:lnTo>
                      <a:pt x="259" y="260"/>
                    </a:lnTo>
                    <a:lnTo>
                      <a:pt x="248" y="269"/>
                    </a:lnTo>
                    <a:lnTo>
                      <a:pt x="228" y="285"/>
                    </a:lnTo>
                    <a:lnTo>
                      <a:pt x="215" y="294"/>
                    </a:lnTo>
                    <a:lnTo>
                      <a:pt x="207" y="298"/>
                    </a:lnTo>
                    <a:lnTo>
                      <a:pt x="198" y="304"/>
                    </a:lnTo>
                    <a:lnTo>
                      <a:pt x="190" y="311"/>
                    </a:lnTo>
                    <a:lnTo>
                      <a:pt x="182" y="315"/>
                    </a:lnTo>
                    <a:lnTo>
                      <a:pt x="175" y="321"/>
                    </a:lnTo>
                    <a:lnTo>
                      <a:pt x="167" y="327"/>
                    </a:lnTo>
                    <a:lnTo>
                      <a:pt x="161" y="331"/>
                    </a:lnTo>
                    <a:lnTo>
                      <a:pt x="157" y="336"/>
                    </a:lnTo>
                    <a:lnTo>
                      <a:pt x="156" y="340"/>
                    </a:lnTo>
                    <a:lnTo>
                      <a:pt x="159" y="340"/>
                    </a:lnTo>
                    <a:lnTo>
                      <a:pt x="159" y="338"/>
                    </a:lnTo>
                    <a:lnTo>
                      <a:pt x="161" y="340"/>
                    </a:lnTo>
                    <a:lnTo>
                      <a:pt x="163" y="340"/>
                    </a:lnTo>
                    <a:lnTo>
                      <a:pt x="165" y="336"/>
                    </a:lnTo>
                    <a:lnTo>
                      <a:pt x="167" y="336"/>
                    </a:lnTo>
                    <a:lnTo>
                      <a:pt x="169" y="334"/>
                    </a:lnTo>
                    <a:lnTo>
                      <a:pt x="171" y="331"/>
                    </a:lnTo>
                    <a:lnTo>
                      <a:pt x="173" y="331"/>
                    </a:lnTo>
                    <a:lnTo>
                      <a:pt x="175" y="329"/>
                    </a:lnTo>
                    <a:lnTo>
                      <a:pt x="177" y="325"/>
                    </a:lnTo>
                    <a:lnTo>
                      <a:pt x="179" y="323"/>
                    </a:lnTo>
                    <a:lnTo>
                      <a:pt x="180" y="329"/>
                    </a:lnTo>
                    <a:lnTo>
                      <a:pt x="177" y="331"/>
                    </a:lnTo>
                    <a:lnTo>
                      <a:pt x="173" y="334"/>
                    </a:lnTo>
                    <a:lnTo>
                      <a:pt x="171" y="340"/>
                    </a:lnTo>
                    <a:lnTo>
                      <a:pt x="175" y="340"/>
                    </a:lnTo>
                    <a:lnTo>
                      <a:pt x="177" y="344"/>
                    </a:lnTo>
                    <a:lnTo>
                      <a:pt x="179" y="344"/>
                    </a:lnTo>
                    <a:lnTo>
                      <a:pt x="180" y="346"/>
                    </a:lnTo>
                    <a:lnTo>
                      <a:pt x="182" y="348"/>
                    </a:lnTo>
                    <a:lnTo>
                      <a:pt x="184" y="348"/>
                    </a:lnTo>
                    <a:lnTo>
                      <a:pt x="186" y="350"/>
                    </a:lnTo>
                    <a:lnTo>
                      <a:pt x="188" y="346"/>
                    </a:lnTo>
                    <a:lnTo>
                      <a:pt x="188" y="342"/>
                    </a:lnTo>
                    <a:lnTo>
                      <a:pt x="192" y="342"/>
                    </a:lnTo>
                    <a:lnTo>
                      <a:pt x="194" y="348"/>
                    </a:lnTo>
                    <a:lnTo>
                      <a:pt x="198" y="346"/>
                    </a:lnTo>
                    <a:lnTo>
                      <a:pt x="196" y="350"/>
                    </a:lnTo>
                    <a:lnTo>
                      <a:pt x="196" y="354"/>
                    </a:lnTo>
                    <a:lnTo>
                      <a:pt x="196" y="358"/>
                    </a:lnTo>
                    <a:lnTo>
                      <a:pt x="194" y="363"/>
                    </a:lnTo>
                    <a:lnTo>
                      <a:pt x="194" y="365"/>
                    </a:lnTo>
                    <a:lnTo>
                      <a:pt x="196" y="363"/>
                    </a:lnTo>
                    <a:lnTo>
                      <a:pt x="198" y="363"/>
                    </a:lnTo>
                    <a:lnTo>
                      <a:pt x="200" y="363"/>
                    </a:lnTo>
                    <a:lnTo>
                      <a:pt x="202" y="363"/>
                    </a:lnTo>
                    <a:lnTo>
                      <a:pt x="202" y="367"/>
                    </a:lnTo>
                    <a:lnTo>
                      <a:pt x="204" y="367"/>
                    </a:lnTo>
                    <a:lnTo>
                      <a:pt x="207" y="369"/>
                    </a:lnTo>
                    <a:lnTo>
                      <a:pt x="209" y="371"/>
                    </a:lnTo>
                    <a:lnTo>
                      <a:pt x="211" y="371"/>
                    </a:lnTo>
                    <a:lnTo>
                      <a:pt x="213" y="373"/>
                    </a:lnTo>
                    <a:lnTo>
                      <a:pt x="211" y="371"/>
                    </a:lnTo>
                    <a:lnTo>
                      <a:pt x="209" y="375"/>
                    </a:lnTo>
                    <a:lnTo>
                      <a:pt x="205" y="373"/>
                    </a:lnTo>
                    <a:lnTo>
                      <a:pt x="202" y="371"/>
                    </a:lnTo>
                    <a:lnTo>
                      <a:pt x="200" y="369"/>
                    </a:lnTo>
                    <a:lnTo>
                      <a:pt x="198" y="371"/>
                    </a:lnTo>
                    <a:lnTo>
                      <a:pt x="200" y="373"/>
                    </a:lnTo>
                    <a:lnTo>
                      <a:pt x="200" y="377"/>
                    </a:lnTo>
                    <a:lnTo>
                      <a:pt x="198" y="375"/>
                    </a:lnTo>
                    <a:lnTo>
                      <a:pt x="198" y="369"/>
                    </a:lnTo>
                    <a:lnTo>
                      <a:pt x="194" y="369"/>
                    </a:lnTo>
                    <a:lnTo>
                      <a:pt x="190" y="369"/>
                    </a:lnTo>
                    <a:lnTo>
                      <a:pt x="188" y="371"/>
                    </a:lnTo>
                    <a:lnTo>
                      <a:pt x="190" y="373"/>
                    </a:lnTo>
                    <a:lnTo>
                      <a:pt x="188" y="379"/>
                    </a:lnTo>
                    <a:lnTo>
                      <a:pt x="184" y="382"/>
                    </a:lnTo>
                    <a:lnTo>
                      <a:pt x="175" y="384"/>
                    </a:lnTo>
                    <a:lnTo>
                      <a:pt x="167" y="384"/>
                    </a:lnTo>
                    <a:lnTo>
                      <a:pt x="159" y="390"/>
                    </a:lnTo>
                    <a:lnTo>
                      <a:pt x="152" y="392"/>
                    </a:lnTo>
                    <a:lnTo>
                      <a:pt x="152" y="394"/>
                    </a:lnTo>
                    <a:lnTo>
                      <a:pt x="152" y="398"/>
                    </a:lnTo>
                    <a:lnTo>
                      <a:pt x="154" y="400"/>
                    </a:lnTo>
                    <a:lnTo>
                      <a:pt x="156" y="402"/>
                    </a:lnTo>
                    <a:lnTo>
                      <a:pt x="157" y="402"/>
                    </a:lnTo>
                    <a:lnTo>
                      <a:pt x="157" y="406"/>
                    </a:lnTo>
                    <a:lnTo>
                      <a:pt x="156" y="406"/>
                    </a:lnTo>
                    <a:lnTo>
                      <a:pt x="154" y="406"/>
                    </a:lnTo>
                    <a:lnTo>
                      <a:pt x="152" y="402"/>
                    </a:lnTo>
                    <a:lnTo>
                      <a:pt x="152" y="400"/>
                    </a:lnTo>
                    <a:lnTo>
                      <a:pt x="148" y="402"/>
                    </a:lnTo>
                    <a:lnTo>
                      <a:pt x="144" y="406"/>
                    </a:lnTo>
                    <a:lnTo>
                      <a:pt x="136" y="404"/>
                    </a:lnTo>
                    <a:lnTo>
                      <a:pt x="129" y="402"/>
                    </a:lnTo>
                    <a:lnTo>
                      <a:pt x="123" y="400"/>
                    </a:lnTo>
                    <a:lnTo>
                      <a:pt x="117" y="398"/>
                    </a:lnTo>
                    <a:lnTo>
                      <a:pt x="113" y="400"/>
                    </a:lnTo>
                    <a:lnTo>
                      <a:pt x="111" y="402"/>
                    </a:lnTo>
                    <a:lnTo>
                      <a:pt x="113" y="404"/>
                    </a:lnTo>
                    <a:lnTo>
                      <a:pt x="115" y="404"/>
                    </a:lnTo>
                    <a:lnTo>
                      <a:pt x="121" y="404"/>
                    </a:lnTo>
                    <a:lnTo>
                      <a:pt x="123" y="407"/>
                    </a:lnTo>
                    <a:lnTo>
                      <a:pt x="117" y="409"/>
                    </a:lnTo>
                    <a:lnTo>
                      <a:pt x="115" y="407"/>
                    </a:lnTo>
                    <a:lnTo>
                      <a:pt x="113" y="406"/>
                    </a:lnTo>
                    <a:lnTo>
                      <a:pt x="111" y="404"/>
                    </a:lnTo>
                    <a:lnTo>
                      <a:pt x="111" y="407"/>
                    </a:lnTo>
                    <a:lnTo>
                      <a:pt x="113" y="409"/>
                    </a:lnTo>
                    <a:lnTo>
                      <a:pt x="115" y="411"/>
                    </a:lnTo>
                    <a:lnTo>
                      <a:pt x="115" y="417"/>
                    </a:lnTo>
                    <a:lnTo>
                      <a:pt x="115" y="423"/>
                    </a:lnTo>
                    <a:lnTo>
                      <a:pt x="111" y="423"/>
                    </a:lnTo>
                    <a:lnTo>
                      <a:pt x="108" y="423"/>
                    </a:lnTo>
                    <a:lnTo>
                      <a:pt x="106" y="423"/>
                    </a:lnTo>
                    <a:lnTo>
                      <a:pt x="106" y="419"/>
                    </a:lnTo>
                    <a:lnTo>
                      <a:pt x="106" y="417"/>
                    </a:lnTo>
                    <a:lnTo>
                      <a:pt x="104" y="417"/>
                    </a:lnTo>
                    <a:lnTo>
                      <a:pt x="104" y="413"/>
                    </a:lnTo>
                    <a:lnTo>
                      <a:pt x="104" y="411"/>
                    </a:lnTo>
                    <a:lnTo>
                      <a:pt x="102" y="411"/>
                    </a:lnTo>
                    <a:lnTo>
                      <a:pt x="102" y="413"/>
                    </a:lnTo>
                    <a:lnTo>
                      <a:pt x="100" y="415"/>
                    </a:lnTo>
                    <a:lnTo>
                      <a:pt x="100" y="417"/>
                    </a:lnTo>
                    <a:lnTo>
                      <a:pt x="102" y="417"/>
                    </a:lnTo>
                    <a:lnTo>
                      <a:pt x="104" y="419"/>
                    </a:lnTo>
                    <a:lnTo>
                      <a:pt x="102" y="421"/>
                    </a:lnTo>
                    <a:lnTo>
                      <a:pt x="102" y="425"/>
                    </a:lnTo>
                    <a:lnTo>
                      <a:pt x="100" y="423"/>
                    </a:lnTo>
                    <a:lnTo>
                      <a:pt x="98" y="421"/>
                    </a:lnTo>
                    <a:lnTo>
                      <a:pt x="96" y="421"/>
                    </a:lnTo>
                    <a:lnTo>
                      <a:pt x="98" y="417"/>
                    </a:lnTo>
                    <a:lnTo>
                      <a:pt x="98" y="413"/>
                    </a:lnTo>
                    <a:lnTo>
                      <a:pt x="100" y="409"/>
                    </a:lnTo>
                    <a:lnTo>
                      <a:pt x="104" y="407"/>
                    </a:lnTo>
                    <a:lnTo>
                      <a:pt x="106" y="406"/>
                    </a:lnTo>
                    <a:lnTo>
                      <a:pt x="106" y="402"/>
                    </a:lnTo>
                    <a:lnTo>
                      <a:pt x="108" y="400"/>
                    </a:lnTo>
                    <a:lnTo>
                      <a:pt x="104" y="400"/>
                    </a:lnTo>
                    <a:lnTo>
                      <a:pt x="100" y="400"/>
                    </a:lnTo>
                    <a:lnTo>
                      <a:pt x="98" y="400"/>
                    </a:lnTo>
                    <a:lnTo>
                      <a:pt x="94" y="398"/>
                    </a:lnTo>
                    <a:lnTo>
                      <a:pt x="94" y="396"/>
                    </a:lnTo>
                    <a:lnTo>
                      <a:pt x="88" y="398"/>
                    </a:lnTo>
                    <a:lnTo>
                      <a:pt x="85" y="400"/>
                    </a:lnTo>
                    <a:lnTo>
                      <a:pt x="85" y="398"/>
                    </a:lnTo>
                    <a:lnTo>
                      <a:pt x="86" y="396"/>
                    </a:lnTo>
                    <a:lnTo>
                      <a:pt x="85" y="394"/>
                    </a:lnTo>
                    <a:lnTo>
                      <a:pt x="81" y="392"/>
                    </a:lnTo>
                    <a:lnTo>
                      <a:pt x="79" y="390"/>
                    </a:lnTo>
                    <a:lnTo>
                      <a:pt x="79" y="388"/>
                    </a:lnTo>
                    <a:lnTo>
                      <a:pt x="75" y="388"/>
                    </a:lnTo>
                    <a:lnTo>
                      <a:pt x="73" y="390"/>
                    </a:lnTo>
                    <a:lnTo>
                      <a:pt x="69" y="388"/>
                    </a:lnTo>
                    <a:lnTo>
                      <a:pt x="67" y="388"/>
                    </a:lnTo>
                    <a:lnTo>
                      <a:pt x="63" y="386"/>
                    </a:lnTo>
                    <a:lnTo>
                      <a:pt x="61" y="384"/>
                    </a:lnTo>
                    <a:lnTo>
                      <a:pt x="61" y="388"/>
                    </a:lnTo>
                    <a:lnTo>
                      <a:pt x="61" y="390"/>
                    </a:lnTo>
                    <a:lnTo>
                      <a:pt x="65" y="394"/>
                    </a:lnTo>
                    <a:lnTo>
                      <a:pt x="69" y="396"/>
                    </a:lnTo>
                    <a:lnTo>
                      <a:pt x="73" y="398"/>
                    </a:lnTo>
                    <a:lnTo>
                      <a:pt x="77" y="398"/>
                    </a:lnTo>
                    <a:lnTo>
                      <a:pt x="81" y="398"/>
                    </a:lnTo>
                    <a:lnTo>
                      <a:pt x="81" y="400"/>
                    </a:lnTo>
                    <a:lnTo>
                      <a:pt x="77" y="400"/>
                    </a:lnTo>
                    <a:lnTo>
                      <a:pt x="73" y="400"/>
                    </a:lnTo>
                    <a:lnTo>
                      <a:pt x="71" y="398"/>
                    </a:lnTo>
                    <a:lnTo>
                      <a:pt x="67" y="398"/>
                    </a:lnTo>
                    <a:lnTo>
                      <a:pt x="67" y="396"/>
                    </a:lnTo>
                    <a:lnTo>
                      <a:pt x="65" y="398"/>
                    </a:lnTo>
                    <a:lnTo>
                      <a:pt x="63" y="398"/>
                    </a:lnTo>
                    <a:lnTo>
                      <a:pt x="61" y="398"/>
                    </a:lnTo>
                    <a:lnTo>
                      <a:pt x="60" y="402"/>
                    </a:lnTo>
                    <a:lnTo>
                      <a:pt x="58" y="402"/>
                    </a:lnTo>
                    <a:lnTo>
                      <a:pt x="56" y="400"/>
                    </a:lnTo>
                    <a:lnTo>
                      <a:pt x="56" y="398"/>
                    </a:lnTo>
                    <a:lnTo>
                      <a:pt x="56" y="394"/>
                    </a:lnTo>
                    <a:lnTo>
                      <a:pt x="56" y="392"/>
                    </a:lnTo>
                    <a:lnTo>
                      <a:pt x="54" y="390"/>
                    </a:lnTo>
                    <a:lnTo>
                      <a:pt x="52" y="392"/>
                    </a:lnTo>
                    <a:lnTo>
                      <a:pt x="50" y="396"/>
                    </a:lnTo>
                    <a:lnTo>
                      <a:pt x="48" y="400"/>
                    </a:lnTo>
                    <a:lnTo>
                      <a:pt x="44" y="398"/>
                    </a:lnTo>
                    <a:lnTo>
                      <a:pt x="46" y="398"/>
                    </a:lnTo>
                    <a:lnTo>
                      <a:pt x="46" y="396"/>
                    </a:lnTo>
                    <a:lnTo>
                      <a:pt x="48" y="394"/>
                    </a:lnTo>
                    <a:lnTo>
                      <a:pt x="48" y="390"/>
                    </a:lnTo>
                    <a:lnTo>
                      <a:pt x="52" y="388"/>
                    </a:lnTo>
                    <a:lnTo>
                      <a:pt x="52" y="386"/>
                    </a:lnTo>
                    <a:lnTo>
                      <a:pt x="50" y="386"/>
                    </a:lnTo>
                    <a:lnTo>
                      <a:pt x="48" y="388"/>
                    </a:lnTo>
                    <a:lnTo>
                      <a:pt x="46" y="390"/>
                    </a:lnTo>
                    <a:lnTo>
                      <a:pt x="42" y="392"/>
                    </a:lnTo>
                    <a:lnTo>
                      <a:pt x="37" y="394"/>
                    </a:lnTo>
                    <a:lnTo>
                      <a:pt x="31" y="394"/>
                    </a:lnTo>
                    <a:lnTo>
                      <a:pt x="25" y="392"/>
                    </a:lnTo>
                    <a:lnTo>
                      <a:pt x="23" y="392"/>
                    </a:lnTo>
                    <a:lnTo>
                      <a:pt x="25" y="388"/>
                    </a:lnTo>
                    <a:lnTo>
                      <a:pt x="25" y="384"/>
                    </a:lnTo>
                    <a:lnTo>
                      <a:pt x="29" y="382"/>
                    </a:lnTo>
                    <a:lnTo>
                      <a:pt x="33" y="381"/>
                    </a:lnTo>
                    <a:lnTo>
                      <a:pt x="35" y="381"/>
                    </a:lnTo>
                    <a:lnTo>
                      <a:pt x="40" y="382"/>
                    </a:lnTo>
                    <a:lnTo>
                      <a:pt x="40" y="381"/>
                    </a:lnTo>
                    <a:lnTo>
                      <a:pt x="42" y="377"/>
                    </a:lnTo>
                    <a:lnTo>
                      <a:pt x="46" y="375"/>
                    </a:lnTo>
                    <a:lnTo>
                      <a:pt x="48" y="377"/>
                    </a:lnTo>
                    <a:lnTo>
                      <a:pt x="52" y="379"/>
                    </a:lnTo>
                    <a:lnTo>
                      <a:pt x="54" y="377"/>
                    </a:lnTo>
                    <a:lnTo>
                      <a:pt x="54" y="379"/>
                    </a:lnTo>
                    <a:lnTo>
                      <a:pt x="54" y="381"/>
                    </a:lnTo>
                    <a:lnTo>
                      <a:pt x="58" y="382"/>
                    </a:lnTo>
                    <a:lnTo>
                      <a:pt x="58" y="379"/>
                    </a:lnTo>
                    <a:lnTo>
                      <a:pt x="60" y="379"/>
                    </a:lnTo>
                    <a:lnTo>
                      <a:pt x="63" y="375"/>
                    </a:lnTo>
                    <a:lnTo>
                      <a:pt x="65" y="375"/>
                    </a:lnTo>
                    <a:lnTo>
                      <a:pt x="67" y="377"/>
                    </a:lnTo>
                    <a:lnTo>
                      <a:pt x="71" y="381"/>
                    </a:lnTo>
                    <a:lnTo>
                      <a:pt x="71" y="384"/>
                    </a:lnTo>
                    <a:lnTo>
                      <a:pt x="75" y="382"/>
                    </a:lnTo>
                    <a:lnTo>
                      <a:pt x="77" y="382"/>
                    </a:lnTo>
                    <a:lnTo>
                      <a:pt x="79" y="382"/>
                    </a:lnTo>
                    <a:lnTo>
                      <a:pt x="81" y="379"/>
                    </a:lnTo>
                    <a:lnTo>
                      <a:pt x="85" y="379"/>
                    </a:lnTo>
                    <a:lnTo>
                      <a:pt x="86" y="382"/>
                    </a:lnTo>
                    <a:lnTo>
                      <a:pt x="86" y="386"/>
                    </a:lnTo>
                    <a:lnTo>
                      <a:pt x="88" y="388"/>
                    </a:lnTo>
                    <a:lnTo>
                      <a:pt x="90" y="386"/>
                    </a:lnTo>
                    <a:lnTo>
                      <a:pt x="92" y="381"/>
                    </a:lnTo>
                    <a:lnTo>
                      <a:pt x="90" y="377"/>
                    </a:lnTo>
                    <a:lnTo>
                      <a:pt x="86" y="373"/>
                    </a:lnTo>
                    <a:lnTo>
                      <a:pt x="83" y="365"/>
                    </a:lnTo>
                    <a:lnTo>
                      <a:pt x="75" y="361"/>
                    </a:lnTo>
                    <a:lnTo>
                      <a:pt x="69" y="361"/>
                    </a:lnTo>
                    <a:lnTo>
                      <a:pt x="63" y="361"/>
                    </a:lnTo>
                    <a:lnTo>
                      <a:pt x="56" y="361"/>
                    </a:lnTo>
                    <a:lnTo>
                      <a:pt x="54" y="363"/>
                    </a:lnTo>
                    <a:lnTo>
                      <a:pt x="50" y="363"/>
                    </a:lnTo>
                    <a:lnTo>
                      <a:pt x="44" y="363"/>
                    </a:lnTo>
                    <a:lnTo>
                      <a:pt x="42" y="363"/>
                    </a:lnTo>
                    <a:lnTo>
                      <a:pt x="38" y="363"/>
                    </a:lnTo>
                    <a:lnTo>
                      <a:pt x="37" y="363"/>
                    </a:lnTo>
                    <a:lnTo>
                      <a:pt x="31" y="365"/>
                    </a:lnTo>
                    <a:lnTo>
                      <a:pt x="27" y="363"/>
                    </a:lnTo>
                    <a:lnTo>
                      <a:pt x="23" y="363"/>
                    </a:lnTo>
                    <a:lnTo>
                      <a:pt x="15" y="365"/>
                    </a:lnTo>
                    <a:lnTo>
                      <a:pt x="6" y="369"/>
                    </a:lnTo>
                    <a:lnTo>
                      <a:pt x="2" y="369"/>
                    </a:lnTo>
                    <a:lnTo>
                      <a:pt x="0" y="375"/>
                    </a:lnTo>
                    <a:lnTo>
                      <a:pt x="2" y="381"/>
                    </a:lnTo>
                    <a:lnTo>
                      <a:pt x="2" y="386"/>
                    </a:lnTo>
                    <a:lnTo>
                      <a:pt x="2" y="388"/>
                    </a:lnTo>
                    <a:lnTo>
                      <a:pt x="2" y="390"/>
                    </a:lnTo>
                    <a:lnTo>
                      <a:pt x="4" y="390"/>
                    </a:lnTo>
                    <a:lnTo>
                      <a:pt x="4" y="394"/>
                    </a:lnTo>
                    <a:lnTo>
                      <a:pt x="4" y="396"/>
                    </a:lnTo>
                    <a:lnTo>
                      <a:pt x="4" y="398"/>
                    </a:lnTo>
                    <a:lnTo>
                      <a:pt x="8" y="400"/>
                    </a:lnTo>
                    <a:lnTo>
                      <a:pt x="12" y="400"/>
                    </a:lnTo>
                    <a:lnTo>
                      <a:pt x="14" y="402"/>
                    </a:lnTo>
                    <a:lnTo>
                      <a:pt x="15" y="402"/>
                    </a:lnTo>
                    <a:lnTo>
                      <a:pt x="17" y="404"/>
                    </a:lnTo>
                    <a:lnTo>
                      <a:pt x="21" y="404"/>
                    </a:lnTo>
                    <a:lnTo>
                      <a:pt x="27" y="406"/>
                    </a:lnTo>
                    <a:lnTo>
                      <a:pt x="35" y="406"/>
                    </a:lnTo>
                    <a:lnTo>
                      <a:pt x="38" y="406"/>
                    </a:lnTo>
                    <a:lnTo>
                      <a:pt x="44" y="406"/>
                    </a:lnTo>
                    <a:lnTo>
                      <a:pt x="48" y="406"/>
                    </a:lnTo>
                    <a:lnTo>
                      <a:pt x="50" y="421"/>
                    </a:lnTo>
                    <a:lnTo>
                      <a:pt x="50" y="432"/>
                    </a:lnTo>
                    <a:lnTo>
                      <a:pt x="52" y="448"/>
                    </a:lnTo>
                    <a:lnTo>
                      <a:pt x="52" y="452"/>
                    </a:lnTo>
                    <a:lnTo>
                      <a:pt x="54" y="459"/>
                    </a:lnTo>
                    <a:lnTo>
                      <a:pt x="60" y="459"/>
                    </a:lnTo>
                    <a:lnTo>
                      <a:pt x="60" y="463"/>
                    </a:lnTo>
                    <a:lnTo>
                      <a:pt x="61" y="467"/>
                    </a:lnTo>
                    <a:lnTo>
                      <a:pt x="65" y="469"/>
                    </a:lnTo>
                    <a:lnTo>
                      <a:pt x="71" y="469"/>
                    </a:lnTo>
                    <a:lnTo>
                      <a:pt x="73" y="471"/>
                    </a:lnTo>
                    <a:lnTo>
                      <a:pt x="75" y="475"/>
                    </a:lnTo>
                    <a:lnTo>
                      <a:pt x="79" y="475"/>
                    </a:lnTo>
                    <a:lnTo>
                      <a:pt x="83" y="475"/>
                    </a:lnTo>
                    <a:lnTo>
                      <a:pt x="85" y="477"/>
                    </a:lnTo>
                    <a:lnTo>
                      <a:pt x="88" y="480"/>
                    </a:lnTo>
                    <a:lnTo>
                      <a:pt x="92" y="484"/>
                    </a:lnTo>
                    <a:lnTo>
                      <a:pt x="96" y="486"/>
                    </a:lnTo>
                    <a:lnTo>
                      <a:pt x="98" y="488"/>
                    </a:lnTo>
                    <a:lnTo>
                      <a:pt x="100" y="492"/>
                    </a:lnTo>
                    <a:lnTo>
                      <a:pt x="102" y="494"/>
                    </a:lnTo>
                    <a:lnTo>
                      <a:pt x="104" y="494"/>
                    </a:lnTo>
                    <a:lnTo>
                      <a:pt x="108" y="494"/>
                    </a:lnTo>
                    <a:lnTo>
                      <a:pt x="117" y="494"/>
                    </a:lnTo>
                    <a:lnTo>
                      <a:pt x="127" y="492"/>
                    </a:lnTo>
                    <a:lnTo>
                      <a:pt x="129" y="492"/>
                    </a:lnTo>
                    <a:lnTo>
                      <a:pt x="131" y="494"/>
                    </a:lnTo>
                    <a:lnTo>
                      <a:pt x="134" y="494"/>
                    </a:lnTo>
                    <a:lnTo>
                      <a:pt x="138" y="494"/>
                    </a:lnTo>
                    <a:lnTo>
                      <a:pt x="140" y="494"/>
                    </a:lnTo>
                    <a:lnTo>
                      <a:pt x="140" y="488"/>
                    </a:lnTo>
                    <a:lnTo>
                      <a:pt x="138" y="486"/>
                    </a:lnTo>
                    <a:lnTo>
                      <a:pt x="140" y="480"/>
                    </a:lnTo>
                    <a:lnTo>
                      <a:pt x="142" y="478"/>
                    </a:lnTo>
                    <a:lnTo>
                      <a:pt x="142" y="475"/>
                    </a:lnTo>
                    <a:lnTo>
                      <a:pt x="140" y="473"/>
                    </a:lnTo>
                    <a:lnTo>
                      <a:pt x="138" y="473"/>
                    </a:lnTo>
                    <a:lnTo>
                      <a:pt x="140" y="471"/>
                    </a:lnTo>
                    <a:lnTo>
                      <a:pt x="142" y="469"/>
                    </a:lnTo>
                    <a:lnTo>
                      <a:pt x="144" y="467"/>
                    </a:lnTo>
                    <a:lnTo>
                      <a:pt x="144" y="465"/>
                    </a:lnTo>
                    <a:lnTo>
                      <a:pt x="144" y="461"/>
                    </a:lnTo>
                    <a:lnTo>
                      <a:pt x="146" y="461"/>
                    </a:lnTo>
                    <a:lnTo>
                      <a:pt x="146" y="459"/>
                    </a:lnTo>
                    <a:lnTo>
                      <a:pt x="148" y="461"/>
                    </a:lnTo>
                    <a:lnTo>
                      <a:pt x="150" y="461"/>
                    </a:lnTo>
                    <a:lnTo>
                      <a:pt x="154" y="461"/>
                    </a:lnTo>
                    <a:lnTo>
                      <a:pt x="156" y="461"/>
                    </a:lnTo>
                    <a:lnTo>
                      <a:pt x="159" y="461"/>
                    </a:lnTo>
                    <a:lnTo>
                      <a:pt x="161" y="461"/>
                    </a:lnTo>
                    <a:lnTo>
                      <a:pt x="163" y="461"/>
                    </a:lnTo>
                    <a:lnTo>
                      <a:pt x="165" y="459"/>
                    </a:lnTo>
                    <a:lnTo>
                      <a:pt x="169" y="461"/>
                    </a:lnTo>
                    <a:lnTo>
                      <a:pt x="173" y="461"/>
                    </a:lnTo>
                    <a:lnTo>
                      <a:pt x="175" y="463"/>
                    </a:lnTo>
                    <a:lnTo>
                      <a:pt x="179" y="465"/>
                    </a:lnTo>
                    <a:lnTo>
                      <a:pt x="180" y="463"/>
                    </a:lnTo>
                    <a:lnTo>
                      <a:pt x="184" y="465"/>
                    </a:lnTo>
                    <a:lnTo>
                      <a:pt x="192" y="471"/>
                    </a:lnTo>
                    <a:lnTo>
                      <a:pt x="198" y="477"/>
                    </a:lnTo>
                    <a:lnTo>
                      <a:pt x="202" y="478"/>
                    </a:lnTo>
                    <a:lnTo>
                      <a:pt x="213" y="482"/>
                    </a:lnTo>
                    <a:lnTo>
                      <a:pt x="223" y="482"/>
                    </a:lnTo>
                    <a:lnTo>
                      <a:pt x="232" y="484"/>
                    </a:lnTo>
                    <a:lnTo>
                      <a:pt x="238" y="484"/>
                    </a:lnTo>
                    <a:lnTo>
                      <a:pt x="242" y="482"/>
                    </a:lnTo>
                    <a:lnTo>
                      <a:pt x="244" y="482"/>
                    </a:lnTo>
                    <a:lnTo>
                      <a:pt x="246" y="484"/>
                    </a:lnTo>
                    <a:lnTo>
                      <a:pt x="248" y="511"/>
                    </a:lnTo>
                    <a:lnTo>
                      <a:pt x="503" y="500"/>
                    </a:lnTo>
                    <a:lnTo>
                      <a:pt x="537" y="490"/>
                    </a:lnTo>
                    <a:lnTo>
                      <a:pt x="537" y="473"/>
                    </a:lnTo>
                    <a:lnTo>
                      <a:pt x="532" y="465"/>
                    </a:lnTo>
                    <a:lnTo>
                      <a:pt x="530" y="427"/>
                    </a:lnTo>
                    <a:lnTo>
                      <a:pt x="522" y="358"/>
                    </a:lnTo>
                    <a:lnTo>
                      <a:pt x="518" y="313"/>
                    </a:lnTo>
                    <a:lnTo>
                      <a:pt x="516" y="288"/>
                    </a:lnTo>
                    <a:lnTo>
                      <a:pt x="514" y="277"/>
                    </a:lnTo>
                    <a:lnTo>
                      <a:pt x="512" y="267"/>
                    </a:lnTo>
                    <a:lnTo>
                      <a:pt x="511" y="258"/>
                    </a:lnTo>
                    <a:lnTo>
                      <a:pt x="507" y="252"/>
                    </a:lnTo>
                    <a:lnTo>
                      <a:pt x="505" y="244"/>
                    </a:lnTo>
                    <a:lnTo>
                      <a:pt x="501" y="237"/>
                    </a:lnTo>
                    <a:lnTo>
                      <a:pt x="499" y="229"/>
                    </a:lnTo>
                    <a:lnTo>
                      <a:pt x="493" y="219"/>
                    </a:lnTo>
                    <a:lnTo>
                      <a:pt x="489" y="214"/>
                    </a:lnTo>
                    <a:lnTo>
                      <a:pt x="486" y="204"/>
                    </a:lnTo>
                    <a:lnTo>
                      <a:pt x="482" y="200"/>
                    </a:lnTo>
                    <a:lnTo>
                      <a:pt x="476" y="192"/>
                    </a:lnTo>
                    <a:lnTo>
                      <a:pt x="470" y="181"/>
                    </a:lnTo>
                    <a:lnTo>
                      <a:pt x="428" y="135"/>
                    </a:lnTo>
                    <a:lnTo>
                      <a:pt x="420" y="125"/>
                    </a:lnTo>
                    <a:lnTo>
                      <a:pt x="413" y="116"/>
                    </a:lnTo>
                    <a:lnTo>
                      <a:pt x="407" y="110"/>
                    </a:lnTo>
                    <a:lnTo>
                      <a:pt x="405" y="106"/>
                    </a:lnTo>
                    <a:lnTo>
                      <a:pt x="403" y="104"/>
                    </a:lnTo>
                    <a:lnTo>
                      <a:pt x="386" y="85"/>
                    </a:lnTo>
                    <a:lnTo>
                      <a:pt x="384" y="81"/>
                    </a:lnTo>
                    <a:lnTo>
                      <a:pt x="378" y="75"/>
                    </a:lnTo>
                    <a:lnTo>
                      <a:pt x="359" y="54"/>
                    </a:lnTo>
                    <a:lnTo>
                      <a:pt x="353" y="66"/>
                    </a:lnTo>
                    <a:lnTo>
                      <a:pt x="311" y="68"/>
                    </a:lnTo>
                    <a:lnTo>
                      <a:pt x="309" y="39"/>
                    </a:lnTo>
                    <a:lnTo>
                      <a:pt x="309" y="29"/>
                    </a:lnTo>
                    <a:lnTo>
                      <a:pt x="307" y="14"/>
                    </a:lnTo>
                    <a:lnTo>
                      <a:pt x="307" y="0"/>
                    </a:lnTo>
                    <a:lnTo>
                      <a:pt x="299" y="2"/>
                    </a:lnTo>
                    <a:lnTo>
                      <a:pt x="299" y="4"/>
                    </a:lnTo>
                    <a:lnTo>
                      <a:pt x="298" y="8"/>
                    </a:lnTo>
                    <a:lnTo>
                      <a:pt x="296" y="14"/>
                    </a:lnTo>
                    <a:lnTo>
                      <a:pt x="294" y="18"/>
                    </a:lnTo>
                    <a:lnTo>
                      <a:pt x="294" y="23"/>
                    </a:lnTo>
                    <a:lnTo>
                      <a:pt x="294" y="27"/>
                    </a:lnTo>
                    <a:lnTo>
                      <a:pt x="294" y="31"/>
                    </a:lnTo>
                    <a:lnTo>
                      <a:pt x="296" y="35"/>
                    </a:lnTo>
                    <a:lnTo>
                      <a:pt x="294" y="39"/>
                    </a:lnTo>
                    <a:lnTo>
                      <a:pt x="294" y="48"/>
                    </a:lnTo>
                    <a:lnTo>
                      <a:pt x="292" y="58"/>
                    </a:lnTo>
                    <a:lnTo>
                      <a:pt x="294" y="64"/>
                    </a:lnTo>
                    <a:lnTo>
                      <a:pt x="296" y="73"/>
                    </a:lnTo>
                    <a:lnTo>
                      <a:pt x="299" y="83"/>
                    </a:lnTo>
                    <a:lnTo>
                      <a:pt x="299" y="87"/>
                    </a:lnTo>
                    <a:lnTo>
                      <a:pt x="296" y="96"/>
                    </a:lnTo>
                    <a:lnTo>
                      <a:pt x="296" y="102"/>
                    </a:lnTo>
                    <a:lnTo>
                      <a:pt x="298" y="106"/>
                    </a:lnTo>
                    <a:lnTo>
                      <a:pt x="296" y="112"/>
                    </a:lnTo>
                    <a:lnTo>
                      <a:pt x="296" y="118"/>
                    </a:lnTo>
                    <a:lnTo>
                      <a:pt x="296" y="125"/>
                    </a:lnTo>
                    <a:lnTo>
                      <a:pt x="296" y="129"/>
                    </a:lnTo>
                    <a:lnTo>
                      <a:pt x="298" y="139"/>
                    </a:lnTo>
                    <a:lnTo>
                      <a:pt x="299" y="146"/>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36" name="Freeform 244"/>
              <p:cNvSpPr>
                <a:spLocks/>
              </p:cNvSpPr>
              <p:nvPr/>
            </p:nvSpPr>
            <p:spPr bwMode="auto">
              <a:xfrm>
                <a:off x="4604635" y="4057815"/>
                <a:ext cx="395993" cy="659227"/>
              </a:xfrm>
              <a:custGeom>
                <a:avLst/>
                <a:gdLst>
                  <a:gd name="T0" fmla="*/ 2147483647 w 399"/>
                  <a:gd name="T1" fmla="*/ 2147483647 h 656"/>
                  <a:gd name="T2" fmla="*/ 2147483647 w 399"/>
                  <a:gd name="T3" fmla="*/ 2147483647 h 656"/>
                  <a:gd name="T4" fmla="*/ 2147483647 w 399"/>
                  <a:gd name="T5" fmla="*/ 2147483647 h 656"/>
                  <a:gd name="T6" fmla="*/ 2147483647 w 399"/>
                  <a:gd name="T7" fmla="*/ 2147483647 h 656"/>
                  <a:gd name="T8" fmla="*/ 2147483647 w 399"/>
                  <a:gd name="T9" fmla="*/ 2147483647 h 656"/>
                  <a:gd name="T10" fmla="*/ 2147483647 w 399"/>
                  <a:gd name="T11" fmla="*/ 2147483647 h 656"/>
                  <a:gd name="T12" fmla="*/ 2147483647 w 399"/>
                  <a:gd name="T13" fmla="*/ 2147483647 h 656"/>
                  <a:gd name="T14" fmla="*/ 2147483647 w 399"/>
                  <a:gd name="T15" fmla="*/ 2147483647 h 656"/>
                  <a:gd name="T16" fmla="*/ 2147483647 w 399"/>
                  <a:gd name="T17" fmla="*/ 2147483647 h 656"/>
                  <a:gd name="T18" fmla="*/ 2147483647 w 399"/>
                  <a:gd name="T19" fmla="*/ 2147483647 h 656"/>
                  <a:gd name="T20" fmla="*/ 2147483647 w 399"/>
                  <a:gd name="T21" fmla="*/ 2147483647 h 656"/>
                  <a:gd name="T22" fmla="*/ 2147483647 w 399"/>
                  <a:gd name="T23" fmla="*/ 2147483647 h 656"/>
                  <a:gd name="T24" fmla="*/ 2147483647 w 399"/>
                  <a:gd name="T25" fmla="*/ 2147483647 h 656"/>
                  <a:gd name="T26" fmla="*/ 2147483647 w 399"/>
                  <a:gd name="T27" fmla="*/ 2147483647 h 656"/>
                  <a:gd name="T28" fmla="*/ 2147483647 w 399"/>
                  <a:gd name="T29" fmla="*/ 2147483647 h 656"/>
                  <a:gd name="T30" fmla="*/ 2147483647 w 399"/>
                  <a:gd name="T31" fmla="*/ 2147483647 h 656"/>
                  <a:gd name="T32" fmla="*/ 2147483647 w 399"/>
                  <a:gd name="T33" fmla="*/ 0 h 656"/>
                  <a:gd name="T34" fmla="*/ 2147483647 w 399"/>
                  <a:gd name="T35" fmla="*/ 2147483647 h 656"/>
                  <a:gd name="T36" fmla="*/ 2147483647 w 399"/>
                  <a:gd name="T37" fmla="*/ 2147483647 h 656"/>
                  <a:gd name="T38" fmla="*/ 2147483647 w 399"/>
                  <a:gd name="T39" fmla="*/ 2147483647 h 656"/>
                  <a:gd name="T40" fmla="*/ 2147483647 w 399"/>
                  <a:gd name="T41" fmla="*/ 2147483647 h 656"/>
                  <a:gd name="T42" fmla="*/ 2147483647 w 399"/>
                  <a:gd name="T43" fmla="*/ 2147483647 h 656"/>
                  <a:gd name="T44" fmla="*/ 2147483647 w 399"/>
                  <a:gd name="T45" fmla="*/ 2147483647 h 656"/>
                  <a:gd name="T46" fmla="*/ 2147483647 w 399"/>
                  <a:gd name="T47" fmla="*/ 2147483647 h 656"/>
                  <a:gd name="T48" fmla="*/ 2147483647 w 399"/>
                  <a:gd name="T49" fmla="*/ 2147483647 h 656"/>
                  <a:gd name="T50" fmla="*/ 2147483647 w 399"/>
                  <a:gd name="T51" fmla="*/ 2147483647 h 656"/>
                  <a:gd name="T52" fmla="*/ 2147483647 w 399"/>
                  <a:gd name="T53" fmla="*/ 2147483647 h 656"/>
                  <a:gd name="T54" fmla="*/ 2147483647 w 399"/>
                  <a:gd name="T55" fmla="*/ 2147483647 h 656"/>
                  <a:gd name="T56" fmla="*/ 2147483647 w 399"/>
                  <a:gd name="T57" fmla="*/ 2147483647 h 656"/>
                  <a:gd name="T58" fmla="*/ 2147483647 w 399"/>
                  <a:gd name="T59" fmla="*/ 2147483647 h 656"/>
                  <a:gd name="T60" fmla="*/ 2147483647 w 399"/>
                  <a:gd name="T61" fmla="*/ 2147483647 h 656"/>
                  <a:gd name="T62" fmla="*/ 2147483647 w 399"/>
                  <a:gd name="T63" fmla="*/ 2147483647 h 656"/>
                  <a:gd name="T64" fmla="*/ 2147483647 w 399"/>
                  <a:gd name="T65" fmla="*/ 2147483647 h 656"/>
                  <a:gd name="T66" fmla="*/ 2147483647 w 399"/>
                  <a:gd name="T67" fmla="*/ 2147483647 h 656"/>
                  <a:gd name="T68" fmla="*/ 2147483647 w 399"/>
                  <a:gd name="T69" fmla="*/ 2147483647 h 656"/>
                  <a:gd name="T70" fmla="*/ 2147483647 w 399"/>
                  <a:gd name="T71" fmla="*/ 2147483647 h 656"/>
                  <a:gd name="T72" fmla="*/ 2147483647 w 399"/>
                  <a:gd name="T73" fmla="*/ 2147483647 h 656"/>
                  <a:gd name="T74" fmla="*/ 2147483647 w 399"/>
                  <a:gd name="T75" fmla="*/ 2147483647 h 656"/>
                  <a:gd name="T76" fmla="*/ 2147483647 w 399"/>
                  <a:gd name="T77" fmla="*/ 2147483647 h 656"/>
                  <a:gd name="T78" fmla="*/ 2147483647 w 399"/>
                  <a:gd name="T79" fmla="*/ 2147483647 h 656"/>
                  <a:gd name="T80" fmla="*/ 2147483647 w 399"/>
                  <a:gd name="T81" fmla="*/ 2147483647 h 656"/>
                  <a:gd name="T82" fmla="*/ 2147483647 w 399"/>
                  <a:gd name="T83" fmla="*/ 2147483647 h 656"/>
                  <a:gd name="T84" fmla="*/ 2147483647 w 399"/>
                  <a:gd name="T85" fmla="*/ 2147483647 h 656"/>
                  <a:gd name="T86" fmla="*/ 2147483647 w 399"/>
                  <a:gd name="T87" fmla="*/ 2147483647 h 656"/>
                  <a:gd name="T88" fmla="*/ 2147483647 w 399"/>
                  <a:gd name="T89" fmla="*/ 2147483647 h 656"/>
                  <a:gd name="T90" fmla="*/ 2147483647 w 399"/>
                  <a:gd name="T91" fmla="*/ 2147483647 h 656"/>
                  <a:gd name="T92" fmla="*/ 2147483647 w 399"/>
                  <a:gd name="T93" fmla="*/ 2147483647 h 656"/>
                  <a:gd name="T94" fmla="*/ 2147483647 w 399"/>
                  <a:gd name="T95" fmla="*/ 2147483647 h 656"/>
                  <a:gd name="T96" fmla="*/ 2147483647 w 399"/>
                  <a:gd name="T97" fmla="*/ 2147483647 h 656"/>
                  <a:gd name="T98" fmla="*/ 2147483647 w 399"/>
                  <a:gd name="T99" fmla="*/ 2147483647 h 656"/>
                  <a:gd name="T100" fmla="*/ 2147483647 w 399"/>
                  <a:gd name="T101" fmla="*/ 2147483647 h 656"/>
                  <a:gd name="T102" fmla="*/ 2147483647 w 399"/>
                  <a:gd name="T103" fmla="*/ 2147483647 h 656"/>
                  <a:gd name="T104" fmla="*/ 2147483647 w 399"/>
                  <a:gd name="T105" fmla="*/ 2147483647 h 656"/>
                  <a:gd name="T106" fmla="*/ 2147483647 w 399"/>
                  <a:gd name="T107" fmla="*/ 2147483647 h 656"/>
                  <a:gd name="T108" fmla="*/ 2147483647 w 399"/>
                  <a:gd name="T109" fmla="*/ 2147483647 h 656"/>
                  <a:gd name="T110" fmla="*/ 2147483647 w 399"/>
                  <a:gd name="T111" fmla="*/ 2147483647 h 656"/>
                  <a:gd name="T112" fmla="*/ 2147483647 w 399"/>
                  <a:gd name="T113" fmla="*/ 2147483647 h 656"/>
                  <a:gd name="T114" fmla="*/ 2147483647 w 399"/>
                  <a:gd name="T115" fmla="*/ 2147483647 h 656"/>
                  <a:gd name="T116" fmla="*/ 2147483647 w 399"/>
                  <a:gd name="T117" fmla="*/ 2147483647 h 656"/>
                  <a:gd name="T118" fmla="*/ 2147483647 w 399"/>
                  <a:gd name="T119" fmla="*/ 2147483647 h 656"/>
                  <a:gd name="T120" fmla="*/ 2147483647 w 399"/>
                  <a:gd name="T121" fmla="*/ 2147483647 h 656"/>
                  <a:gd name="T122" fmla="*/ 2147483647 w 399"/>
                  <a:gd name="T123" fmla="*/ 2147483647 h 656"/>
                  <a:gd name="T124" fmla="*/ 2147483647 w 399"/>
                  <a:gd name="T125" fmla="*/ 2147483647 h 6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
                  <a:gd name="T190" fmla="*/ 0 h 656"/>
                  <a:gd name="T191" fmla="*/ 399 w 399"/>
                  <a:gd name="T192" fmla="*/ 656 h 6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 h="656">
                    <a:moveTo>
                      <a:pt x="319" y="342"/>
                    </a:moveTo>
                    <a:lnTo>
                      <a:pt x="317" y="342"/>
                    </a:lnTo>
                    <a:lnTo>
                      <a:pt x="317" y="340"/>
                    </a:lnTo>
                    <a:lnTo>
                      <a:pt x="315" y="340"/>
                    </a:lnTo>
                    <a:lnTo>
                      <a:pt x="315" y="342"/>
                    </a:lnTo>
                    <a:lnTo>
                      <a:pt x="313" y="340"/>
                    </a:lnTo>
                    <a:lnTo>
                      <a:pt x="313" y="338"/>
                    </a:lnTo>
                    <a:lnTo>
                      <a:pt x="311" y="340"/>
                    </a:lnTo>
                    <a:lnTo>
                      <a:pt x="309" y="343"/>
                    </a:lnTo>
                    <a:lnTo>
                      <a:pt x="307" y="345"/>
                    </a:lnTo>
                    <a:lnTo>
                      <a:pt x="307" y="342"/>
                    </a:lnTo>
                    <a:lnTo>
                      <a:pt x="307" y="340"/>
                    </a:lnTo>
                    <a:lnTo>
                      <a:pt x="305" y="340"/>
                    </a:lnTo>
                    <a:lnTo>
                      <a:pt x="303" y="342"/>
                    </a:lnTo>
                    <a:lnTo>
                      <a:pt x="303" y="338"/>
                    </a:lnTo>
                    <a:lnTo>
                      <a:pt x="302" y="338"/>
                    </a:lnTo>
                    <a:lnTo>
                      <a:pt x="300" y="340"/>
                    </a:lnTo>
                    <a:lnTo>
                      <a:pt x="296" y="342"/>
                    </a:lnTo>
                    <a:lnTo>
                      <a:pt x="292" y="343"/>
                    </a:lnTo>
                    <a:lnTo>
                      <a:pt x="286" y="347"/>
                    </a:lnTo>
                    <a:lnTo>
                      <a:pt x="284" y="353"/>
                    </a:lnTo>
                    <a:lnTo>
                      <a:pt x="280" y="357"/>
                    </a:lnTo>
                    <a:lnTo>
                      <a:pt x="280" y="353"/>
                    </a:lnTo>
                    <a:lnTo>
                      <a:pt x="277" y="347"/>
                    </a:lnTo>
                    <a:lnTo>
                      <a:pt x="273" y="345"/>
                    </a:lnTo>
                    <a:lnTo>
                      <a:pt x="273" y="340"/>
                    </a:lnTo>
                    <a:lnTo>
                      <a:pt x="271" y="336"/>
                    </a:lnTo>
                    <a:lnTo>
                      <a:pt x="273" y="334"/>
                    </a:lnTo>
                    <a:lnTo>
                      <a:pt x="277" y="332"/>
                    </a:lnTo>
                    <a:lnTo>
                      <a:pt x="282" y="332"/>
                    </a:lnTo>
                    <a:lnTo>
                      <a:pt x="280" y="338"/>
                    </a:lnTo>
                    <a:lnTo>
                      <a:pt x="280" y="342"/>
                    </a:lnTo>
                    <a:lnTo>
                      <a:pt x="284" y="338"/>
                    </a:lnTo>
                    <a:lnTo>
                      <a:pt x="284" y="330"/>
                    </a:lnTo>
                    <a:lnTo>
                      <a:pt x="286" y="324"/>
                    </a:lnTo>
                    <a:lnTo>
                      <a:pt x="290" y="313"/>
                    </a:lnTo>
                    <a:lnTo>
                      <a:pt x="290" y="311"/>
                    </a:lnTo>
                    <a:lnTo>
                      <a:pt x="294" y="311"/>
                    </a:lnTo>
                    <a:lnTo>
                      <a:pt x="296" y="309"/>
                    </a:lnTo>
                    <a:lnTo>
                      <a:pt x="298" y="305"/>
                    </a:lnTo>
                    <a:lnTo>
                      <a:pt x="302" y="301"/>
                    </a:lnTo>
                    <a:lnTo>
                      <a:pt x="298" y="301"/>
                    </a:lnTo>
                    <a:lnTo>
                      <a:pt x="296" y="295"/>
                    </a:lnTo>
                    <a:lnTo>
                      <a:pt x="298" y="288"/>
                    </a:lnTo>
                    <a:lnTo>
                      <a:pt x="300" y="292"/>
                    </a:lnTo>
                    <a:lnTo>
                      <a:pt x="302" y="295"/>
                    </a:lnTo>
                    <a:lnTo>
                      <a:pt x="303" y="303"/>
                    </a:lnTo>
                    <a:lnTo>
                      <a:pt x="302" y="313"/>
                    </a:lnTo>
                    <a:lnTo>
                      <a:pt x="300" y="322"/>
                    </a:lnTo>
                    <a:lnTo>
                      <a:pt x="303" y="319"/>
                    </a:lnTo>
                    <a:lnTo>
                      <a:pt x="305" y="313"/>
                    </a:lnTo>
                    <a:lnTo>
                      <a:pt x="309" y="307"/>
                    </a:lnTo>
                    <a:lnTo>
                      <a:pt x="305" y="295"/>
                    </a:lnTo>
                    <a:lnTo>
                      <a:pt x="300" y="286"/>
                    </a:lnTo>
                    <a:lnTo>
                      <a:pt x="302" y="276"/>
                    </a:lnTo>
                    <a:lnTo>
                      <a:pt x="303" y="265"/>
                    </a:lnTo>
                    <a:lnTo>
                      <a:pt x="303" y="253"/>
                    </a:lnTo>
                    <a:lnTo>
                      <a:pt x="309" y="246"/>
                    </a:lnTo>
                    <a:lnTo>
                      <a:pt x="313" y="238"/>
                    </a:lnTo>
                    <a:lnTo>
                      <a:pt x="321" y="228"/>
                    </a:lnTo>
                    <a:lnTo>
                      <a:pt x="325" y="211"/>
                    </a:lnTo>
                    <a:lnTo>
                      <a:pt x="330" y="198"/>
                    </a:lnTo>
                    <a:lnTo>
                      <a:pt x="336" y="188"/>
                    </a:lnTo>
                    <a:lnTo>
                      <a:pt x="342" y="182"/>
                    </a:lnTo>
                    <a:lnTo>
                      <a:pt x="353" y="171"/>
                    </a:lnTo>
                    <a:lnTo>
                      <a:pt x="365" y="155"/>
                    </a:lnTo>
                    <a:lnTo>
                      <a:pt x="369" y="146"/>
                    </a:lnTo>
                    <a:lnTo>
                      <a:pt x="374" y="138"/>
                    </a:lnTo>
                    <a:lnTo>
                      <a:pt x="378" y="134"/>
                    </a:lnTo>
                    <a:lnTo>
                      <a:pt x="382" y="127"/>
                    </a:lnTo>
                    <a:lnTo>
                      <a:pt x="390" y="117"/>
                    </a:lnTo>
                    <a:lnTo>
                      <a:pt x="394" y="109"/>
                    </a:lnTo>
                    <a:lnTo>
                      <a:pt x="392" y="107"/>
                    </a:lnTo>
                    <a:lnTo>
                      <a:pt x="392" y="100"/>
                    </a:lnTo>
                    <a:lnTo>
                      <a:pt x="394" y="96"/>
                    </a:lnTo>
                    <a:lnTo>
                      <a:pt x="394" y="92"/>
                    </a:lnTo>
                    <a:lnTo>
                      <a:pt x="394" y="86"/>
                    </a:lnTo>
                    <a:lnTo>
                      <a:pt x="392" y="79"/>
                    </a:lnTo>
                    <a:lnTo>
                      <a:pt x="392" y="75"/>
                    </a:lnTo>
                    <a:lnTo>
                      <a:pt x="396" y="75"/>
                    </a:lnTo>
                    <a:lnTo>
                      <a:pt x="396" y="71"/>
                    </a:lnTo>
                    <a:lnTo>
                      <a:pt x="396" y="69"/>
                    </a:lnTo>
                    <a:lnTo>
                      <a:pt x="394" y="73"/>
                    </a:lnTo>
                    <a:lnTo>
                      <a:pt x="390" y="73"/>
                    </a:lnTo>
                    <a:lnTo>
                      <a:pt x="392" y="69"/>
                    </a:lnTo>
                    <a:lnTo>
                      <a:pt x="394" y="67"/>
                    </a:lnTo>
                    <a:lnTo>
                      <a:pt x="392" y="65"/>
                    </a:lnTo>
                    <a:lnTo>
                      <a:pt x="390" y="67"/>
                    </a:lnTo>
                    <a:lnTo>
                      <a:pt x="390" y="65"/>
                    </a:lnTo>
                    <a:lnTo>
                      <a:pt x="390" y="63"/>
                    </a:lnTo>
                    <a:lnTo>
                      <a:pt x="390" y="61"/>
                    </a:lnTo>
                    <a:lnTo>
                      <a:pt x="392" y="61"/>
                    </a:lnTo>
                    <a:lnTo>
                      <a:pt x="394" y="61"/>
                    </a:lnTo>
                    <a:lnTo>
                      <a:pt x="396" y="61"/>
                    </a:lnTo>
                    <a:lnTo>
                      <a:pt x="397" y="61"/>
                    </a:lnTo>
                    <a:lnTo>
                      <a:pt x="397" y="63"/>
                    </a:lnTo>
                    <a:lnTo>
                      <a:pt x="396" y="69"/>
                    </a:lnTo>
                    <a:lnTo>
                      <a:pt x="397" y="69"/>
                    </a:lnTo>
                    <a:lnTo>
                      <a:pt x="397" y="67"/>
                    </a:lnTo>
                    <a:lnTo>
                      <a:pt x="399" y="63"/>
                    </a:lnTo>
                    <a:lnTo>
                      <a:pt x="399" y="57"/>
                    </a:lnTo>
                    <a:lnTo>
                      <a:pt x="397" y="57"/>
                    </a:lnTo>
                    <a:lnTo>
                      <a:pt x="392" y="57"/>
                    </a:lnTo>
                    <a:lnTo>
                      <a:pt x="390" y="57"/>
                    </a:lnTo>
                    <a:lnTo>
                      <a:pt x="390" y="52"/>
                    </a:lnTo>
                    <a:lnTo>
                      <a:pt x="388" y="48"/>
                    </a:lnTo>
                    <a:lnTo>
                      <a:pt x="386" y="44"/>
                    </a:lnTo>
                    <a:lnTo>
                      <a:pt x="384" y="42"/>
                    </a:lnTo>
                    <a:lnTo>
                      <a:pt x="382" y="38"/>
                    </a:lnTo>
                    <a:lnTo>
                      <a:pt x="380" y="36"/>
                    </a:lnTo>
                    <a:lnTo>
                      <a:pt x="378" y="34"/>
                    </a:lnTo>
                    <a:lnTo>
                      <a:pt x="374" y="32"/>
                    </a:lnTo>
                    <a:lnTo>
                      <a:pt x="373" y="29"/>
                    </a:lnTo>
                    <a:lnTo>
                      <a:pt x="371" y="23"/>
                    </a:lnTo>
                    <a:lnTo>
                      <a:pt x="369" y="17"/>
                    </a:lnTo>
                    <a:lnTo>
                      <a:pt x="361" y="15"/>
                    </a:lnTo>
                    <a:lnTo>
                      <a:pt x="348" y="6"/>
                    </a:lnTo>
                    <a:lnTo>
                      <a:pt x="336" y="2"/>
                    </a:lnTo>
                    <a:lnTo>
                      <a:pt x="323" y="0"/>
                    </a:lnTo>
                    <a:lnTo>
                      <a:pt x="317" y="2"/>
                    </a:lnTo>
                    <a:lnTo>
                      <a:pt x="311" y="6"/>
                    </a:lnTo>
                    <a:lnTo>
                      <a:pt x="303" y="13"/>
                    </a:lnTo>
                    <a:lnTo>
                      <a:pt x="298" y="17"/>
                    </a:lnTo>
                    <a:lnTo>
                      <a:pt x="288" y="19"/>
                    </a:lnTo>
                    <a:lnTo>
                      <a:pt x="282" y="17"/>
                    </a:lnTo>
                    <a:lnTo>
                      <a:pt x="280" y="19"/>
                    </a:lnTo>
                    <a:lnTo>
                      <a:pt x="277" y="23"/>
                    </a:lnTo>
                    <a:lnTo>
                      <a:pt x="275" y="25"/>
                    </a:lnTo>
                    <a:lnTo>
                      <a:pt x="277" y="27"/>
                    </a:lnTo>
                    <a:lnTo>
                      <a:pt x="280" y="29"/>
                    </a:lnTo>
                    <a:lnTo>
                      <a:pt x="279" y="25"/>
                    </a:lnTo>
                    <a:lnTo>
                      <a:pt x="282" y="21"/>
                    </a:lnTo>
                    <a:lnTo>
                      <a:pt x="284" y="23"/>
                    </a:lnTo>
                    <a:lnTo>
                      <a:pt x="288" y="23"/>
                    </a:lnTo>
                    <a:lnTo>
                      <a:pt x="296" y="25"/>
                    </a:lnTo>
                    <a:lnTo>
                      <a:pt x="303" y="23"/>
                    </a:lnTo>
                    <a:lnTo>
                      <a:pt x="309" y="21"/>
                    </a:lnTo>
                    <a:lnTo>
                      <a:pt x="309" y="19"/>
                    </a:lnTo>
                    <a:lnTo>
                      <a:pt x="311" y="13"/>
                    </a:lnTo>
                    <a:lnTo>
                      <a:pt x="313" y="15"/>
                    </a:lnTo>
                    <a:lnTo>
                      <a:pt x="317" y="15"/>
                    </a:lnTo>
                    <a:lnTo>
                      <a:pt x="321" y="13"/>
                    </a:lnTo>
                    <a:lnTo>
                      <a:pt x="323" y="11"/>
                    </a:lnTo>
                    <a:lnTo>
                      <a:pt x="326" y="13"/>
                    </a:lnTo>
                    <a:lnTo>
                      <a:pt x="326" y="19"/>
                    </a:lnTo>
                    <a:lnTo>
                      <a:pt x="325" y="19"/>
                    </a:lnTo>
                    <a:lnTo>
                      <a:pt x="325" y="23"/>
                    </a:lnTo>
                    <a:lnTo>
                      <a:pt x="323" y="29"/>
                    </a:lnTo>
                    <a:lnTo>
                      <a:pt x="323" y="32"/>
                    </a:lnTo>
                    <a:lnTo>
                      <a:pt x="317" y="34"/>
                    </a:lnTo>
                    <a:lnTo>
                      <a:pt x="311" y="34"/>
                    </a:lnTo>
                    <a:lnTo>
                      <a:pt x="309" y="34"/>
                    </a:lnTo>
                    <a:lnTo>
                      <a:pt x="307" y="36"/>
                    </a:lnTo>
                    <a:lnTo>
                      <a:pt x="305" y="36"/>
                    </a:lnTo>
                    <a:lnTo>
                      <a:pt x="302" y="38"/>
                    </a:lnTo>
                    <a:lnTo>
                      <a:pt x="298" y="40"/>
                    </a:lnTo>
                    <a:lnTo>
                      <a:pt x="294" y="38"/>
                    </a:lnTo>
                    <a:lnTo>
                      <a:pt x="292" y="36"/>
                    </a:lnTo>
                    <a:lnTo>
                      <a:pt x="288" y="40"/>
                    </a:lnTo>
                    <a:lnTo>
                      <a:pt x="282" y="40"/>
                    </a:lnTo>
                    <a:lnTo>
                      <a:pt x="280" y="38"/>
                    </a:lnTo>
                    <a:lnTo>
                      <a:pt x="279" y="42"/>
                    </a:lnTo>
                    <a:lnTo>
                      <a:pt x="275" y="42"/>
                    </a:lnTo>
                    <a:lnTo>
                      <a:pt x="280" y="96"/>
                    </a:lnTo>
                    <a:lnTo>
                      <a:pt x="277" y="109"/>
                    </a:lnTo>
                    <a:lnTo>
                      <a:pt x="275" y="113"/>
                    </a:lnTo>
                    <a:lnTo>
                      <a:pt x="271" y="127"/>
                    </a:lnTo>
                    <a:lnTo>
                      <a:pt x="269" y="132"/>
                    </a:lnTo>
                    <a:lnTo>
                      <a:pt x="257" y="165"/>
                    </a:lnTo>
                    <a:lnTo>
                      <a:pt x="252" y="171"/>
                    </a:lnTo>
                    <a:lnTo>
                      <a:pt x="227" y="190"/>
                    </a:lnTo>
                    <a:lnTo>
                      <a:pt x="215" y="198"/>
                    </a:lnTo>
                    <a:lnTo>
                      <a:pt x="211" y="199"/>
                    </a:lnTo>
                    <a:lnTo>
                      <a:pt x="200" y="209"/>
                    </a:lnTo>
                    <a:lnTo>
                      <a:pt x="181" y="224"/>
                    </a:lnTo>
                    <a:lnTo>
                      <a:pt x="175" y="228"/>
                    </a:lnTo>
                    <a:lnTo>
                      <a:pt x="133" y="259"/>
                    </a:lnTo>
                    <a:lnTo>
                      <a:pt x="129" y="263"/>
                    </a:lnTo>
                    <a:lnTo>
                      <a:pt x="67" y="311"/>
                    </a:lnTo>
                    <a:lnTo>
                      <a:pt x="65" y="311"/>
                    </a:lnTo>
                    <a:lnTo>
                      <a:pt x="52" y="320"/>
                    </a:lnTo>
                    <a:lnTo>
                      <a:pt x="44" y="324"/>
                    </a:lnTo>
                    <a:lnTo>
                      <a:pt x="0" y="357"/>
                    </a:lnTo>
                    <a:lnTo>
                      <a:pt x="6" y="368"/>
                    </a:lnTo>
                    <a:lnTo>
                      <a:pt x="12" y="374"/>
                    </a:lnTo>
                    <a:lnTo>
                      <a:pt x="16" y="380"/>
                    </a:lnTo>
                    <a:lnTo>
                      <a:pt x="19" y="390"/>
                    </a:lnTo>
                    <a:lnTo>
                      <a:pt x="25" y="395"/>
                    </a:lnTo>
                    <a:lnTo>
                      <a:pt x="29" y="405"/>
                    </a:lnTo>
                    <a:lnTo>
                      <a:pt x="33" y="413"/>
                    </a:lnTo>
                    <a:lnTo>
                      <a:pt x="35" y="420"/>
                    </a:lnTo>
                    <a:lnTo>
                      <a:pt x="39" y="428"/>
                    </a:lnTo>
                    <a:lnTo>
                      <a:pt x="41" y="434"/>
                    </a:lnTo>
                    <a:lnTo>
                      <a:pt x="42" y="443"/>
                    </a:lnTo>
                    <a:lnTo>
                      <a:pt x="44" y="453"/>
                    </a:lnTo>
                    <a:lnTo>
                      <a:pt x="46" y="464"/>
                    </a:lnTo>
                    <a:lnTo>
                      <a:pt x="48" y="489"/>
                    </a:lnTo>
                    <a:lnTo>
                      <a:pt x="52" y="534"/>
                    </a:lnTo>
                    <a:lnTo>
                      <a:pt x="60" y="603"/>
                    </a:lnTo>
                    <a:lnTo>
                      <a:pt x="62" y="641"/>
                    </a:lnTo>
                    <a:lnTo>
                      <a:pt x="67" y="649"/>
                    </a:lnTo>
                    <a:lnTo>
                      <a:pt x="77" y="645"/>
                    </a:lnTo>
                    <a:lnTo>
                      <a:pt x="73" y="647"/>
                    </a:lnTo>
                    <a:lnTo>
                      <a:pt x="79" y="643"/>
                    </a:lnTo>
                    <a:lnTo>
                      <a:pt x="98" y="647"/>
                    </a:lnTo>
                    <a:lnTo>
                      <a:pt x="108" y="654"/>
                    </a:lnTo>
                    <a:lnTo>
                      <a:pt x="117" y="656"/>
                    </a:lnTo>
                    <a:lnTo>
                      <a:pt x="123" y="647"/>
                    </a:lnTo>
                    <a:lnTo>
                      <a:pt x="129" y="628"/>
                    </a:lnTo>
                    <a:lnTo>
                      <a:pt x="138" y="608"/>
                    </a:lnTo>
                    <a:lnTo>
                      <a:pt x="152" y="589"/>
                    </a:lnTo>
                    <a:lnTo>
                      <a:pt x="163" y="558"/>
                    </a:lnTo>
                    <a:lnTo>
                      <a:pt x="184" y="551"/>
                    </a:lnTo>
                    <a:lnTo>
                      <a:pt x="196" y="541"/>
                    </a:lnTo>
                    <a:lnTo>
                      <a:pt x="204" y="537"/>
                    </a:lnTo>
                    <a:lnTo>
                      <a:pt x="206" y="534"/>
                    </a:lnTo>
                    <a:lnTo>
                      <a:pt x="211" y="518"/>
                    </a:lnTo>
                    <a:lnTo>
                      <a:pt x="215" y="510"/>
                    </a:lnTo>
                    <a:lnTo>
                      <a:pt x="215" y="503"/>
                    </a:lnTo>
                    <a:lnTo>
                      <a:pt x="221" y="499"/>
                    </a:lnTo>
                    <a:lnTo>
                      <a:pt x="219" y="495"/>
                    </a:lnTo>
                    <a:lnTo>
                      <a:pt x="217" y="497"/>
                    </a:lnTo>
                    <a:lnTo>
                      <a:pt x="215" y="499"/>
                    </a:lnTo>
                    <a:lnTo>
                      <a:pt x="213" y="503"/>
                    </a:lnTo>
                    <a:lnTo>
                      <a:pt x="211" y="509"/>
                    </a:lnTo>
                    <a:lnTo>
                      <a:pt x="211" y="501"/>
                    </a:lnTo>
                    <a:lnTo>
                      <a:pt x="213" y="497"/>
                    </a:lnTo>
                    <a:lnTo>
                      <a:pt x="215" y="491"/>
                    </a:lnTo>
                    <a:lnTo>
                      <a:pt x="213" y="491"/>
                    </a:lnTo>
                    <a:lnTo>
                      <a:pt x="209" y="493"/>
                    </a:lnTo>
                    <a:lnTo>
                      <a:pt x="208" y="497"/>
                    </a:lnTo>
                    <a:lnTo>
                      <a:pt x="206" y="499"/>
                    </a:lnTo>
                    <a:lnTo>
                      <a:pt x="200" y="501"/>
                    </a:lnTo>
                    <a:lnTo>
                      <a:pt x="198" y="507"/>
                    </a:lnTo>
                    <a:lnTo>
                      <a:pt x="196" y="509"/>
                    </a:lnTo>
                    <a:lnTo>
                      <a:pt x="196" y="503"/>
                    </a:lnTo>
                    <a:lnTo>
                      <a:pt x="196" y="499"/>
                    </a:lnTo>
                    <a:lnTo>
                      <a:pt x="198" y="495"/>
                    </a:lnTo>
                    <a:lnTo>
                      <a:pt x="200" y="491"/>
                    </a:lnTo>
                    <a:lnTo>
                      <a:pt x="202" y="486"/>
                    </a:lnTo>
                    <a:lnTo>
                      <a:pt x="204" y="480"/>
                    </a:lnTo>
                    <a:lnTo>
                      <a:pt x="206" y="474"/>
                    </a:lnTo>
                    <a:lnTo>
                      <a:pt x="211" y="470"/>
                    </a:lnTo>
                    <a:lnTo>
                      <a:pt x="213" y="464"/>
                    </a:lnTo>
                    <a:lnTo>
                      <a:pt x="215" y="457"/>
                    </a:lnTo>
                    <a:lnTo>
                      <a:pt x="215" y="461"/>
                    </a:lnTo>
                    <a:lnTo>
                      <a:pt x="215" y="464"/>
                    </a:lnTo>
                    <a:lnTo>
                      <a:pt x="213" y="470"/>
                    </a:lnTo>
                    <a:lnTo>
                      <a:pt x="209" y="474"/>
                    </a:lnTo>
                    <a:lnTo>
                      <a:pt x="206" y="480"/>
                    </a:lnTo>
                    <a:lnTo>
                      <a:pt x="206" y="487"/>
                    </a:lnTo>
                    <a:lnTo>
                      <a:pt x="202" y="495"/>
                    </a:lnTo>
                    <a:lnTo>
                      <a:pt x="202" y="499"/>
                    </a:lnTo>
                    <a:lnTo>
                      <a:pt x="204" y="497"/>
                    </a:lnTo>
                    <a:lnTo>
                      <a:pt x="206" y="493"/>
                    </a:lnTo>
                    <a:lnTo>
                      <a:pt x="209" y="491"/>
                    </a:lnTo>
                    <a:lnTo>
                      <a:pt x="213" y="489"/>
                    </a:lnTo>
                    <a:lnTo>
                      <a:pt x="215" y="491"/>
                    </a:lnTo>
                    <a:lnTo>
                      <a:pt x="219" y="487"/>
                    </a:lnTo>
                    <a:lnTo>
                      <a:pt x="219" y="482"/>
                    </a:lnTo>
                    <a:lnTo>
                      <a:pt x="221" y="480"/>
                    </a:lnTo>
                    <a:lnTo>
                      <a:pt x="221" y="486"/>
                    </a:lnTo>
                    <a:lnTo>
                      <a:pt x="223" y="491"/>
                    </a:lnTo>
                    <a:lnTo>
                      <a:pt x="225" y="489"/>
                    </a:lnTo>
                    <a:lnTo>
                      <a:pt x="225" y="486"/>
                    </a:lnTo>
                    <a:lnTo>
                      <a:pt x="225" y="480"/>
                    </a:lnTo>
                    <a:lnTo>
                      <a:pt x="225" y="474"/>
                    </a:lnTo>
                    <a:lnTo>
                      <a:pt x="227" y="474"/>
                    </a:lnTo>
                    <a:lnTo>
                      <a:pt x="231" y="472"/>
                    </a:lnTo>
                    <a:lnTo>
                      <a:pt x="232" y="466"/>
                    </a:lnTo>
                    <a:lnTo>
                      <a:pt x="234" y="464"/>
                    </a:lnTo>
                    <a:lnTo>
                      <a:pt x="234" y="461"/>
                    </a:lnTo>
                    <a:lnTo>
                      <a:pt x="236" y="461"/>
                    </a:lnTo>
                    <a:lnTo>
                      <a:pt x="236" y="464"/>
                    </a:lnTo>
                    <a:lnTo>
                      <a:pt x="238" y="466"/>
                    </a:lnTo>
                    <a:lnTo>
                      <a:pt x="240" y="466"/>
                    </a:lnTo>
                    <a:lnTo>
                      <a:pt x="240" y="470"/>
                    </a:lnTo>
                    <a:lnTo>
                      <a:pt x="238" y="474"/>
                    </a:lnTo>
                    <a:lnTo>
                      <a:pt x="242" y="478"/>
                    </a:lnTo>
                    <a:lnTo>
                      <a:pt x="244" y="484"/>
                    </a:lnTo>
                    <a:lnTo>
                      <a:pt x="244" y="487"/>
                    </a:lnTo>
                    <a:lnTo>
                      <a:pt x="244" y="489"/>
                    </a:lnTo>
                    <a:lnTo>
                      <a:pt x="242" y="491"/>
                    </a:lnTo>
                    <a:lnTo>
                      <a:pt x="240" y="495"/>
                    </a:lnTo>
                    <a:lnTo>
                      <a:pt x="238" y="497"/>
                    </a:lnTo>
                    <a:lnTo>
                      <a:pt x="238" y="501"/>
                    </a:lnTo>
                    <a:lnTo>
                      <a:pt x="238" y="503"/>
                    </a:lnTo>
                    <a:lnTo>
                      <a:pt x="236" y="509"/>
                    </a:lnTo>
                    <a:lnTo>
                      <a:pt x="234" y="514"/>
                    </a:lnTo>
                    <a:lnTo>
                      <a:pt x="232" y="518"/>
                    </a:lnTo>
                    <a:lnTo>
                      <a:pt x="231" y="520"/>
                    </a:lnTo>
                    <a:lnTo>
                      <a:pt x="231" y="524"/>
                    </a:lnTo>
                    <a:lnTo>
                      <a:pt x="231" y="528"/>
                    </a:lnTo>
                    <a:lnTo>
                      <a:pt x="229" y="530"/>
                    </a:lnTo>
                    <a:lnTo>
                      <a:pt x="225" y="537"/>
                    </a:lnTo>
                    <a:lnTo>
                      <a:pt x="229" y="537"/>
                    </a:lnTo>
                    <a:lnTo>
                      <a:pt x="231" y="539"/>
                    </a:lnTo>
                    <a:lnTo>
                      <a:pt x="234" y="537"/>
                    </a:lnTo>
                    <a:lnTo>
                      <a:pt x="236" y="539"/>
                    </a:lnTo>
                    <a:lnTo>
                      <a:pt x="242" y="541"/>
                    </a:lnTo>
                    <a:lnTo>
                      <a:pt x="248" y="541"/>
                    </a:lnTo>
                    <a:lnTo>
                      <a:pt x="250" y="541"/>
                    </a:lnTo>
                    <a:lnTo>
                      <a:pt x="255" y="543"/>
                    </a:lnTo>
                    <a:lnTo>
                      <a:pt x="255" y="547"/>
                    </a:lnTo>
                    <a:lnTo>
                      <a:pt x="254" y="549"/>
                    </a:lnTo>
                    <a:lnTo>
                      <a:pt x="254" y="553"/>
                    </a:lnTo>
                    <a:lnTo>
                      <a:pt x="254" y="555"/>
                    </a:lnTo>
                    <a:lnTo>
                      <a:pt x="255" y="557"/>
                    </a:lnTo>
                    <a:lnTo>
                      <a:pt x="257" y="555"/>
                    </a:lnTo>
                    <a:lnTo>
                      <a:pt x="259" y="555"/>
                    </a:lnTo>
                    <a:lnTo>
                      <a:pt x="261" y="558"/>
                    </a:lnTo>
                    <a:lnTo>
                      <a:pt x="265" y="560"/>
                    </a:lnTo>
                    <a:lnTo>
                      <a:pt x="265" y="562"/>
                    </a:lnTo>
                    <a:lnTo>
                      <a:pt x="263" y="564"/>
                    </a:lnTo>
                    <a:lnTo>
                      <a:pt x="263" y="566"/>
                    </a:lnTo>
                    <a:lnTo>
                      <a:pt x="263" y="570"/>
                    </a:lnTo>
                    <a:lnTo>
                      <a:pt x="263" y="572"/>
                    </a:lnTo>
                    <a:lnTo>
                      <a:pt x="265" y="574"/>
                    </a:lnTo>
                    <a:lnTo>
                      <a:pt x="265" y="570"/>
                    </a:lnTo>
                    <a:lnTo>
                      <a:pt x="267" y="566"/>
                    </a:lnTo>
                    <a:lnTo>
                      <a:pt x="269" y="566"/>
                    </a:lnTo>
                    <a:lnTo>
                      <a:pt x="269" y="570"/>
                    </a:lnTo>
                    <a:lnTo>
                      <a:pt x="267" y="574"/>
                    </a:lnTo>
                    <a:lnTo>
                      <a:pt x="269" y="578"/>
                    </a:lnTo>
                    <a:lnTo>
                      <a:pt x="267" y="582"/>
                    </a:lnTo>
                    <a:lnTo>
                      <a:pt x="265" y="587"/>
                    </a:lnTo>
                    <a:lnTo>
                      <a:pt x="269" y="587"/>
                    </a:lnTo>
                    <a:lnTo>
                      <a:pt x="271" y="585"/>
                    </a:lnTo>
                    <a:lnTo>
                      <a:pt x="271" y="583"/>
                    </a:lnTo>
                    <a:lnTo>
                      <a:pt x="273" y="585"/>
                    </a:lnTo>
                    <a:lnTo>
                      <a:pt x="271" y="589"/>
                    </a:lnTo>
                    <a:lnTo>
                      <a:pt x="271" y="595"/>
                    </a:lnTo>
                    <a:lnTo>
                      <a:pt x="273" y="595"/>
                    </a:lnTo>
                    <a:lnTo>
                      <a:pt x="273" y="591"/>
                    </a:lnTo>
                    <a:lnTo>
                      <a:pt x="275" y="591"/>
                    </a:lnTo>
                    <a:lnTo>
                      <a:pt x="279" y="589"/>
                    </a:lnTo>
                    <a:lnTo>
                      <a:pt x="277" y="580"/>
                    </a:lnTo>
                    <a:lnTo>
                      <a:pt x="280" y="562"/>
                    </a:lnTo>
                    <a:lnTo>
                      <a:pt x="284" y="555"/>
                    </a:lnTo>
                    <a:lnTo>
                      <a:pt x="286" y="547"/>
                    </a:lnTo>
                    <a:lnTo>
                      <a:pt x="286" y="537"/>
                    </a:lnTo>
                    <a:lnTo>
                      <a:pt x="286" y="524"/>
                    </a:lnTo>
                    <a:lnTo>
                      <a:pt x="284" y="518"/>
                    </a:lnTo>
                    <a:lnTo>
                      <a:pt x="288" y="510"/>
                    </a:lnTo>
                    <a:lnTo>
                      <a:pt x="290" y="505"/>
                    </a:lnTo>
                    <a:lnTo>
                      <a:pt x="294" y="495"/>
                    </a:lnTo>
                    <a:lnTo>
                      <a:pt x="294" y="487"/>
                    </a:lnTo>
                    <a:lnTo>
                      <a:pt x="296" y="476"/>
                    </a:lnTo>
                    <a:lnTo>
                      <a:pt x="296" y="466"/>
                    </a:lnTo>
                    <a:lnTo>
                      <a:pt x="298" y="457"/>
                    </a:lnTo>
                    <a:lnTo>
                      <a:pt x="300" y="451"/>
                    </a:lnTo>
                    <a:lnTo>
                      <a:pt x="298" y="449"/>
                    </a:lnTo>
                    <a:lnTo>
                      <a:pt x="298" y="447"/>
                    </a:lnTo>
                    <a:lnTo>
                      <a:pt x="296" y="445"/>
                    </a:lnTo>
                    <a:lnTo>
                      <a:pt x="296" y="439"/>
                    </a:lnTo>
                    <a:lnTo>
                      <a:pt x="298" y="441"/>
                    </a:lnTo>
                    <a:lnTo>
                      <a:pt x="300" y="438"/>
                    </a:lnTo>
                    <a:lnTo>
                      <a:pt x="302" y="436"/>
                    </a:lnTo>
                    <a:lnTo>
                      <a:pt x="302" y="424"/>
                    </a:lnTo>
                    <a:lnTo>
                      <a:pt x="303" y="418"/>
                    </a:lnTo>
                    <a:lnTo>
                      <a:pt x="305" y="413"/>
                    </a:lnTo>
                    <a:lnTo>
                      <a:pt x="309" y="407"/>
                    </a:lnTo>
                    <a:lnTo>
                      <a:pt x="313" y="403"/>
                    </a:lnTo>
                    <a:lnTo>
                      <a:pt x="319" y="397"/>
                    </a:lnTo>
                    <a:lnTo>
                      <a:pt x="319" y="391"/>
                    </a:lnTo>
                    <a:lnTo>
                      <a:pt x="319" y="395"/>
                    </a:lnTo>
                    <a:lnTo>
                      <a:pt x="317" y="391"/>
                    </a:lnTo>
                    <a:lnTo>
                      <a:pt x="315" y="391"/>
                    </a:lnTo>
                    <a:lnTo>
                      <a:pt x="313" y="391"/>
                    </a:lnTo>
                    <a:lnTo>
                      <a:pt x="309" y="391"/>
                    </a:lnTo>
                    <a:lnTo>
                      <a:pt x="311" y="393"/>
                    </a:lnTo>
                    <a:lnTo>
                      <a:pt x="311" y="395"/>
                    </a:lnTo>
                    <a:lnTo>
                      <a:pt x="309" y="401"/>
                    </a:lnTo>
                    <a:lnTo>
                      <a:pt x="305" y="405"/>
                    </a:lnTo>
                    <a:lnTo>
                      <a:pt x="305" y="401"/>
                    </a:lnTo>
                    <a:lnTo>
                      <a:pt x="307" y="393"/>
                    </a:lnTo>
                    <a:lnTo>
                      <a:pt x="305" y="390"/>
                    </a:lnTo>
                    <a:lnTo>
                      <a:pt x="303" y="391"/>
                    </a:lnTo>
                    <a:lnTo>
                      <a:pt x="302" y="393"/>
                    </a:lnTo>
                    <a:lnTo>
                      <a:pt x="300" y="391"/>
                    </a:lnTo>
                    <a:lnTo>
                      <a:pt x="296" y="391"/>
                    </a:lnTo>
                    <a:lnTo>
                      <a:pt x="294" y="393"/>
                    </a:lnTo>
                    <a:lnTo>
                      <a:pt x="292" y="397"/>
                    </a:lnTo>
                    <a:lnTo>
                      <a:pt x="288" y="399"/>
                    </a:lnTo>
                    <a:lnTo>
                      <a:pt x="284" y="405"/>
                    </a:lnTo>
                    <a:lnTo>
                      <a:pt x="286" y="407"/>
                    </a:lnTo>
                    <a:lnTo>
                      <a:pt x="290" y="403"/>
                    </a:lnTo>
                    <a:lnTo>
                      <a:pt x="292" y="399"/>
                    </a:lnTo>
                    <a:lnTo>
                      <a:pt x="294" y="395"/>
                    </a:lnTo>
                    <a:lnTo>
                      <a:pt x="298" y="393"/>
                    </a:lnTo>
                    <a:lnTo>
                      <a:pt x="300" y="393"/>
                    </a:lnTo>
                    <a:lnTo>
                      <a:pt x="296" y="395"/>
                    </a:lnTo>
                    <a:lnTo>
                      <a:pt x="294" y="397"/>
                    </a:lnTo>
                    <a:lnTo>
                      <a:pt x="296" y="401"/>
                    </a:lnTo>
                    <a:lnTo>
                      <a:pt x="294" y="401"/>
                    </a:lnTo>
                    <a:lnTo>
                      <a:pt x="292" y="405"/>
                    </a:lnTo>
                    <a:lnTo>
                      <a:pt x="292" y="407"/>
                    </a:lnTo>
                    <a:lnTo>
                      <a:pt x="290" y="411"/>
                    </a:lnTo>
                    <a:lnTo>
                      <a:pt x="288" y="411"/>
                    </a:lnTo>
                    <a:lnTo>
                      <a:pt x="282" y="409"/>
                    </a:lnTo>
                    <a:lnTo>
                      <a:pt x="282" y="407"/>
                    </a:lnTo>
                    <a:lnTo>
                      <a:pt x="279" y="409"/>
                    </a:lnTo>
                    <a:lnTo>
                      <a:pt x="279" y="401"/>
                    </a:lnTo>
                    <a:lnTo>
                      <a:pt x="280" y="403"/>
                    </a:lnTo>
                    <a:lnTo>
                      <a:pt x="282" y="403"/>
                    </a:lnTo>
                    <a:lnTo>
                      <a:pt x="282" y="397"/>
                    </a:lnTo>
                    <a:lnTo>
                      <a:pt x="282" y="395"/>
                    </a:lnTo>
                    <a:lnTo>
                      <a:pt x="280" y="393"/>
                    </a:lnTo>
                    <a:lnTo>
                      <a:pt x="279" y="391"/>
                    </a:lnTo>
                    <a:lnTo>
                      <a:pt x="280" y="393"/>
                    </a:lnTo>
                    <a:lnTo>
                      <a:pt x="282" y="391"/>
                    </a:lnTo>
                    <a:lnTo>
                      <a:pt x="284" y="388"/>
                    </a:lnTo>
                    <a:lnTo>
                      <a:pt x="284" y="386"/>
                    </a:lnTo>
                    <a:lnTo>
                      <a:pt x="282" y="388"/>
                    </a:lnTo>
                    <a:lnTo>
                      <a:pt x="280" y="390"/>
                    </a:lnTo>
                    <a:lnTo>
                      <a:pt x="282" y="382"/>
                    </a:lnTo>
                    <a:lnTo>
                      <a:pt x="284" y="380"/>
                    </a:lnTo>
                    <a:lnTo>
                      <a:pt x="288" y="380"/>
                    </a:lnTo>
                    <a:lnTo>
                      <a:pt x="292" y="378"/>
                    </a:lnTo>
                    <a:lnTo>
                      <a:pt x="294" y="374"/>
                    </a:lnTo>
                    <a:lnTo>
                      <a:pt x="298" y="368"/>
                    </a:lnTo>
                    <a:lnTo>
                      <a:pt x="300" y="367"/>
                    </a:lnTo>
                    <a:lnTo>
                      <a:pt x="300" y="370"/>
                    </a:lnTo>
                    <a:lnTo>
                      <a:pt x="302" y="370"/>
                    </a:lnTo>
                    <a:lnTo>
                      <a:pt x="300" y="374"/>
                    </a:lnTo>
                    <a:lnTo>
                      <a:pt x="294" y="376"/>
                    </a:lnTo>
                    <a:lnTo>
                      <a:pt x="298" y="378"/>
                    </a:lnTo>
                    <a:lnTo>
                      <a:pt x="302" y="376"/>
                    </a:lnTo>
                    <a:lnTo>
                      <a:pt x="303" y="374"/>
                    </a:lnTo>
                    <a:lnTo>
                      <a:pt x="309" y="372"/>
                    </a:lnTo>
                    <a:lnTo>
                      <a:pt x="317" y="363"/>
                    </a:lnTo>
                    <a:lnTo>
                      <a:pt x="323" y="349"/>
                    </a:lnTo>
                    <a:lnTo>
                      <a:pt x="323" y="342"/>
                    </a:lnTo>
                    <a:lnTo>
                      <a:pt x="323" y="336"/>
                    </a:lnTo>
                    <a:lnTo>
                      <a:pt x="319" y="332"/>
                    </a:lnTo>
                    <a:lnTo>
                      <a:pt x="315" y="326"/>
                    </a:lnTo>
                    <a:lnTo>
                      <a:pt x="315" y="328"/>
                    </a:lnTo>
                    <a:lnTo>
                      <a:pt x="315" y="332"/>
                    </a:lnTo>
                    <a:lnTo>
                      <a:pt x="317" y="334"/>
                    </a:lnTo>
                    <a:lnTo>
                      <a:pt x="321" y="336"/>
                    </a:lnTo>
                    <a:lnTo>
                      <a:pt x="319" y="340"/>
                    </a:lnTo>
                    <a:lnTo>
                      <a:pt x="319" y="34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37" name="Freeform 245"/>
              <p:cNvSpPr>
                <a:spLocks/>
              </p:cNvSpPr>
              <p:nvPr/>
            </p:nvSpPr>
            <p:spPr bwMode="auto">
              <a:xfrm>
                <a:off x="4426981" y="4073211"/>
                <a:ext cx="455664" cy="345710"/>
              </a:xfrm>
              <a:custGeom>
                <a:avLst/>
                <a:gdLst>
                  <a:gd name="T0" fmla="*/ 2147483647 w 458"/>
                  <a:gd name="T1" fmla="*/ 2147483647 h 344"/>
                  <a:gd name="T2" fmla="*/ 2147483647 w 458"/>
                  <a:gd name="T3" fmla="*/ 2147483647 h 344"/>
                  <a:gd name="T4" fmla="*/ 2147483647 w 458"/>
                  <a:gd name="T5" fmla="*/ 2147483647 h 344"/>
                  <a:gd name="T6" fmla="*/ 2147483647 w 458"/>
                  <a:gd name="T7" fmla="*/ 2147483647 h 344"/>
                  <a:gd name="T8" fmla="*/ 2147483647 w 458"/>
                  <a:gd name="T9" fmla="*/ 2147483647 h 344"/>
                  <a:gd name="T10" fmla="*/ 2147483647 w 458"/>
                  <a:gd name="T11" fmla="*/ 2147483647 h 344"/>
                  <a:gd name="T12" fmla="*/ 2147483647 w 458"/>
                  <a:gd name="T13" fmla="*/ 2147483647 h 344"/>
                  <a:gd name="T14" fmla="*/ 2147483647 w 458"/>
                  <a:gd name="T15" fmla="*/ 2147483647 h 344"/>
                  <a:gd name="T16" fmla="*/ 2147483647 w 458"/>
                  <a:gd name="T17" fmla="*/ 2147483647 h 344"/>
                  <a:gd name="T18" fmla="*/ 2147483647 w 458"/>
                  <a:gd name="T19" fmla="*/ 2147483647 h 344"/>
                  <a:gd name="T20" fmla="*/ 2147483647 w 458"/>
                  <a:gd name="T21" fmla="*/ 2147483647 h 344"/>
                  <a:gd name="T22" fmla="*/ 2147483647 w 458"/>
                  <a:gd name="T23" fmla="*/ 2147483647 h 344"/>
                  <a:gd name="T24" fmla="*/ 2147483647 w 458"/>
                  <a:gd name="T25" fmla="*/ 2147483647 h 344"/>
                  <a:gd name="T26" fmla="*/ 2147483647 w 458"/>
                  <a:gd name="T27" fmla="*/ 2147483647 h 344"/>
                  <a:gd name="T28" fmla="*/ 2147483647 w 458"/>
                  <a:gd name="T29" fmla="*/ 2147483647 h 344"/>
                  <a:gd name="T30" fmla="*/ 2147483647 w 458"/>
                  <a:gd name="T31" fmla="*/ 2147483647 h 344"/>
                  <a:gd name="T32" fmla="*/ 2147483647 w 458"/>
                  <a:gd name="T33" fmla="*/ 2147483647 h 344"/>
                  <a:gd name="T34" fmla="*/ 2147483647 w 458"/>
                  <a:gd name="T35" fmla="*/ 2147483647 h 344"/>
                  <a:gd name="T36" fmla="*/ 2147483647 w 458"/>
                  <a:gd name="T37" fmla="*/ 2147483647 h 344"/>
                  <a:gd name="T38" fmla="*/ 2147483647 w 458"/>
                  <a:gd name="T39" fmla="*/ 2147483647 h 344"/>
                  <a:gd name="T40" fmla="*/ 2147483647 w 458"/>
                  <a:gd name="T41" fmla="*/ 2147483647 h 344"/>
                  <a:gd name="T42" fmla="*/ 2147483647 w 458"/>
                  <a:gd name="T43" fmla="*/ 2147483647 h 344"/>
                  <a:gd name="T44" fmla="*/ 2147483647 w 458"/>
                  <a:gd name="T45" fmla="*/ 2147483647 h 344"/>
                  <a:gd name="T46" fmla="*/ 2147483647 w 458"/>
                  <a:gd name="T47" fmla="*/ 2147483647 h 344"/>
                  <a:gd name="T48" fmla="*/ 2147483647 w 458"/>
                  <a:gd name="T49" fmla="*/ 2147483647 h 344"/>
                  <a:gd name="T50" fmla="*/ 2147483647 w 458"/>
                  <a:gd name="T51" fmla="*/ 2147483647 h 344"/>
                  <a:gd name="T52" fmla="*/ 2147483647 w 458"/>
                  <a:gd name="T53" fmla="*/ 2147483647 h 344"/>
                  <a:gd name="T54" fmla="*/ 2147483647 w 458"/>
                  <a:gd name="T55" fmla="*/ 2147483647 h 344"/>
                  <a:gd name="T56" fmla="*/ 2147483647 w 458"/>
                  <a:gd name="T57" fmla="*/ 2147483647 h 344"/>
                  <a:gd name="T58" fmla="*/ 2147483647 w 458"/>
                  <a:gd name="T59" fmla="*/ 2147483647 h 344"/>
                  <a:gd name="T60" fmla="*/ 2147483647 w 458"/>
                  <a:gd name="T61" fmla="*/ 2147483647 h 344"/>
                  <a:gd name="T62" fmla="*/ 2147483647 w 458"/>
                  <a:gd name="T63" fmla="*/ 2147483647 h 344"/>
                  <a:gd name="T64" fmla="*/ 2147483647 w 458"/>
                  <a:gd name="T65" fmla="*/ 2147483647 h 344"/>
                  <a:gd name="T66" fmla="*/ 2147483647 w 458"/>
                  <a:gd name="T67" fmla="*/ 2147483647 h 344"/>
                  <a:gd name="T68" fmla="*/ 2147483647 w 458"/>
                  <a:gd name="T69" fmla="*/ 2147483647 h 344"/>
                  <a:gd name="T70" fmla="*/ 2147483647 w 458"/>
                  <a:gd name="T71" fmla="*/ 2147483647 h 344"/>
                  <a:gd name="T72" fmla="*/ 2147483647 w 458"/>
                  <a:gd name="T73" fmla="*/ 2147483647 h 344"/>
                  <a:gd name="T74" fmla="*/ 2147483647 w 458"/>
                  <a:gd name="T75" fmla="*/ 2147483647 h 344"/>
                  <a:gd name="T76" fmla="*/ 2147483647 w 458"/>
                  <a:gd name="T77" fmla="*/ 2147483647 h 344"/>
                  <a:gd name="T78" fmla="*/ 0 w 458"/>
                  <a:gd name="T79" fmla="*/ 2147483647 h 344"/>
                  <a:gd name="T80" fmla="*/ 2147483647 w 458"/>
                  <a:gd name="T81" fmla="*/ 2147483647 h 344"/>
                  <a:gd name="T82" fmla="*/ 2147483647 w 458"/>
                  <a:gd name="T83" fmla="*/ 2147483647 h 344"/>
                  <a:gd name="T84" fmla="*/ 2147483647 w 458"/>
                  <a:gd name="T85" fmla="*/ 2147483647 h 344"/>
                  <a:gd name="T86" fmla="*/ 2147483647 w 458"/>
                  <a:gd name="T87" fmla="*/ 2147483647 h 344"/>
                  <a:gd name="T88" fmla="*/ 2147483647 w 458"/>
                  <a:gd name="T89" fmla="*/ 2147483647 h 344"/>
                  <a:gd name="T90" fmla="*/ 2147483647 w 458"/>
                  <a:gd name="T91" fmla="*/ 2147483647 h 344"/>
                  <a:gd name="T92" fmla="*/ 2147483647 w 458"/>
                  <a:gd name="T93" fmla="*/ 2147483647 h 344"/>
                  <a:gd name="T94" fmla="*/ 2147483647 w 458"/>
                  <a:gd name="T95" fmla="*/ 2147483647 h 344"/>
                  <a:gd name="T96" fmla="*/ 2147483647 w 458"/>
                  <a:gd name="T97" fmla="*/ 2147483647 h 344"/>
                  <a:gd name="T98" fmla="*/ 2147483647 w 458"/>
                  <a:gd name="T99" fmla="*/ 2147483647 h 344"/>
                  <a:gd name="T100" fmla="*/ 2147483647 w 458"/>
                  <a:gd name="T101" fmla="*/ 2147483647 h 344"/>
                  <a:gd name="T102" fmla="*/ 2147483647 w 458"/>
                  <a:gd name="T103" fmla="*/ 2147483647 h 344"/>
                  <a:gd name="T104" fmla="*/ 2147483647 w 458"/>
                  <a:gd name="T105" fmla="*/ 2147483647 h 344"/>
                  <a:gd name="T106" fmla="*/ 2147483647 w 458"/>
                  <a:gd name="T107" fmla="*/ 2147483647 h 344"/>
                  <a:gd name="T108" fmla="*/ 2147483647 w 458"/>
                  <a:gd name="T109" fmla="*/ 2147483647 h 3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8"/>
                  <a:gd name="T166" fmla="*/ 0 h 344"/>
                  <a:gd name="T167" fmla="*/ 458 w 458"/>
                  <a:gd name="T168" fmla="*/ 344 h 3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8" h="344">
                    <a:moveTo>
                      <a:pt x="201" y="42"/>
                    </a:moveTo>
                    <a:lnTo>
                      <a:pt x="203" y="42"/>
                    </a:lnTo>
                    <a:lnTo>
                      <a:pt x="205" y="42"/>
                    </a:lnTo>
                    <a:lnTo>
                      <a:pt x="207" y="42"/>
                    </a:lnTo>
                    <a:lnTo>
                      <a:pt x="211" y="42"/>
                    </a:lnTo>
                    <a:lnTo>
                      <a:pt x="215" y="41"/>
                    </a:lnTo>
                    <a:lnTo>
                      <a:pt x="217" y="41"/>
                    </a:lnTo>
                    <a:lnTo>
                      <a:pt x="220" y="39"/>
                    </a:lnTo>
                    <a:lnTo>
                      <a:pt x="222" y="39"/>
                    </a:lnTo>
                    <a:lnTo>
                      <a:pt x="224" y="37"/>
                    </a:lnTo>
                    <a:lnTo>
                      <a:pt x="226" y="37"/>
                    </a:lnTo>
                    <a:lnTo>
                      <a:pt x="228" y="35"/>
                    </a:lnTo>
                    <a:lnTo>
                      <a:pt x="232" y="35"/>
                    </a:lnTo>
                    <a:lnTo>
                      <a:pt x="234" y="35"/>
                    </a:lnTo>
                    <a:lnTo>
                      <a:pt x="236" y="35"/>
                    </a:lnTo>
                    <a:lnTo>
                      <a:pt x="238" y="33"/>
                    </a:lnTo>
                    <a:lnTo>
                      <a:pt x="240" y="31"/>
                    </a:lnTo>
                    <a:lnTo>
                      <a:pt x="242" y="31"/>
                    </a:lnTo>
                    <a:lnTo>
                      <a:pt x="243" y="29"/>
                    </a:lnTo>
                    <a:lnTo>
                      <a:pt x="245" y="27"/>
                    </a:lnTo>
                    <a:lnTo>
                      <a:pt x="243" y="29"/>
                    </a:lnTo>
                    <a:lnTo>
                      <a:pt x="243" y="31"/>
                    </a:lnTo>
                    <a:lnTo>
                      <a:pt x="242" y="33"/>
                    </a:lnTo>
                    <a:lnTo>
                      <a:pt x="243" y="33"/>
                    </a:lnTo>
                    <a:lnTo>
                      <a:pt x="247" y="31"/>
                    </a:lnTo>
                    <a:lnTo>
                      <a:pt x="249" y="29"/>
                    </a:lnTo>
                    <a:lnTo>
                      <a:pt x="251" y="29"/>
                    </a:lnTo>
                    <a:lnTo>
                      <a:pt x="251" y="27"/>
                    </a:lnTo>
                    <a:lnTo>
                      <a:pt x="249" y="25"/>
                    </a:lnTo>
                    <a:lnTo>
                      <a:pt x="255" y="25"/>
                    </a:lnTo>
                    <a:lnTo>
                      <a:pt x="259" y="23"/>
                    </a:lnTo>
                    <a:lnTo>
                      <a:pt x="265" y="19"/>
                    </a:lnTo>
                    <a:lnTo>
                      <a:pt x="270" y="17"/>
                    </a:lnTo>
                    <a:lnTo>
                      <a:pt x="274" y="16"/>
                    </a:lnTo>
                    <a:lnTo>
                      <a:pt x="280" y="14"/>
                    </a:lnTo>
                    <a:lnTo>
                      <a:pt x="284" y="14"/>
                    </a:lnTo>
                    <a:lnTo>
                      <a:pt x="284" y="12"/>
                    </a:lnTo>
                    <a:lnTo>
                      <a:pt x="288" y="12"/>
                    </a:lnTo>
                    <a:lnTo>
                      <a:pt x="290" y="10"/>
                    </a:lnTo>
                    <a:lnTo>
                      <a:pt x="291" y="10"/>
                    </a:lnTo>
                    <a:lnTo>
                      <a:pt x="293" y="10"/>
                    </a:lnTo>
                    <a:lnTo>
                      <a:pt x="293" y="8"/>
                    </a:lnTo>
                    <a:lnTo>
                      <a:pt x="297" y="8"/>
                    </a:lnTo>
                    <a:lnTo>
                      <a:pt x="299" y="10"/>
                    </a:lnTo>
                    <a:lnTo>
                      <a:pt x="301" y="10"/>
                    </a:lnTo>
                    <a:lnTo>
                      <a:pt x="305" y="8"/>
                    </a:lnTo>
                    <a:lnTo>
                      <a:pt x="309" y="8"/>
                    </a:lnTo>
                    <a:lnTo>
                      <a:pt x="313" y="6"/>
                    </a:lnTo>
                    <a:lnTo>
                      <a:pt x="314" y="6"/>
                    </a:lnTo>
                    <a:lnTo>
                      <a:pt x="318" y="6"/>
                    </a:lnTo>
                    <a:lnTo>
                      <a:pt x="320" y="6"/>
                    </a:lnTo>
                    <a:lnTo>
                      <a:pt x="322" y="6"/>
                    </a:lnTo>
                    <a:lnTo>
                      <a:pt x="324" y="6"/>
                    </a:lnTo>
                    <a:lnTo>
                      <a:pt x="326" y="6"/>
                    </a:lnTo>
                    <a:lnTo>
                      <a:pt x="330" y="6"/>
                    </a:lnTo>
                    <a:lnTo>
                      <a:pt x="334" y="6"/>
                    </a:lnTo>
                    <a:lnTo>
                      <a:pt x="336" y="6"/>
                    </a:lnTo>
                    <a:lnTo>
                      <a:pt x="338" y="8"/>
                    </a:lnTo>
                    <a:lnTo>
                      <a:pt x="341" y="8"/>
                    </a:lnTo>
                    <a:lnTo>
                      <a:pt x="343" y="10"/>
                    </a:lnTo>
                    <a:lnTo>
                      <a:pt x="345" y="10"/>
                    </a:lnTo>
                    <a:lnTo>
                      <a:pt x="349" y="10"/>
                    </a:lnTo>
                    <a:lnTo>
                      <a:pt x="355" y="10"/>
                    </a:lnTo>
                    <a:lnTo>
                      <a:pt x="357" y="10"/>
                    </a:lnTo>
                    <a:lnTo>
                      <a:pt x="359" y="10"/>
                    </a:lnTo>
                    <a:lnTo>
                      <a:pt x="362" y="10"/>
                    </a:lnTo>
                    <a:lnTo>
                      <a:pt x="366" y="10"/>
                    </a:lnTo>
                    <a:lnTo>
                      <a:pt x="368" y="12"/>
                    </a:lnTo>
                    <a:lnTo>
                      <a:pt x="372" y="12"/>
                    </a:lnTo>
                    <a:lnTo>
                      <a:pt x="374" y="12"/>
                    </a:lnTo>
                    <a:lnTo>
                      <a:pt x="376" y="12"/>
                    </a:lnTo>
                    <a:lnTo>
                      <a:pt x="374" y="10"/>
                    </a:lnTo>
                    <a:lnTo>
                      <a:pt x="370" y="10"/>
                    </a:lnTo>
                    <a:lnTo>
                      <a:pt x="364" y="8"/>
                    </a:lnTo>
                    <a:lnTo>
                      <a:pt x="362" y="8"/>
                    </a:lnTo>
                    <a:lnTo>
                      <a:pt x="359" y="6"/>
                    </a:lnTo>
                    <a:lnTo>
                      <a:pt x="357" y="6"/>
                    </a:lnTo>
                    <a:lnTo>
                      <a:pt x="355" y="4"/>
                    </a:lnTo>
                    <a:lnTo>
                      <a:pt x="353" y="4"/>
                    </a:lnTo>
                    <a:lnTo>
                      <a:pt x="349" y="4"/>
                    </a:lnTo>
                    <a:lnTo>
                      <a:pt x="345" y="4"/>
                    </a:lnTo>
                    <a:lnTo>
                      <a:pt x="341" y="6"/>
                    </a:lnTo>
                    <a:lnTo>
                      <a:pt x="339" y="4"/>
                    </a:lnTo>
                    <a:lnTo>
                      <a:pt x="338" y="4"/>
                    </a:lnTo>
                    <a:lnTo>
                      <a:pt x="334" y="4"/>
                    </a:lnTo>
                    <a:lnTo>
                      <a:pt x="332" y="4"/>
                    </a:lnTo>
                    <a:lnTo>
                      <a:pt x="330" y="4"/>
                    </a:lnTo>
                    <a:lnTo>
                      <a:pt x="326" y="4"/>
                    </a:lnTo>
                    <a:lnTo>
                      <a:pt x="324" y="4"/>
                    </a:lnTo>
                    <a:lnTo>
                      <a:pt x="322" y="4"/>
                    </a:lnTo>
                    <a:lnTo>
                      <a:pt x="320" y="4"/>
                    </a:lnTo>
                    <a:lnTo>
                      <a:pt x="318" y="4"/>
                    </a:lnTo>
                    <a:lnTo>
                      <a:pt x="313" y="4"/>
                    </a:lnTo>
                    <a:lnTo>
                      <a:pt x="311" y="4"/>
                    </a:lnTo>
                    <a:lnTo>
                      <a:pt x="313" y="2"/>
                    </a:lnTo>
                    <a:lnTo>
                      <a:pt x="316" y="2"/>
                    </a:lnTo>
                    <a:lnTo>
                      <a:pt x="320" y="2"/>
                    </a:lnTo>
                    <a:lnTo>
                      <a:pt x="322" y="2"/>
                    </a:lnTo>
                    <a:lnTo>
                      <a:pt x="326" y="2"/>
                    </a:lnTo>
                    <a:lnTo>
                      <a:pt x="328" y="2"/>
                    </a:lnTo>
                    <a:lnTo>
                      <a:pt x="332" y="0"/>
                    </a:lnTo>
                    <a:lnTo>
                      <a:pt x="336" y="2"/>
                    </a:lnTo>
                    <a:lnTo>
                      <a:pt x="338" y="2"/>
                    </a:lnTo>
                    <a:lnTo>
                      <a:pt x="341" y="2"/>
                    </a:lnTo>
                    <a:lnTo>
                      <a:pt x="345" y="2"/>
                    </a:lnTo>
                    <a:lnTo>
                      <a:pt x="347" y="2"/>
                    </a:lnTo>
                    <a:lnTo>
                      <a:pt x="353" y="2"/>
                    </a:lnTo>
                    <a:lnTo>
                      <a:pt x="355" y="2"/>
                    </a:lnTo>
                    <a:lnTo>
                      <a:pt x="359" y="2"/>
                    </a:lnTo>
                    <a:lnTo>
                      <a:pt x="361" y="2"/>
                    </a:lnTo>
                    <a:lnTo>
                      <a:pt x="364" y="2"/>
                    </a:lnTo>
                    <a:lnTo>
                      <a:pt x="368" y="4"/>
                    </a:lnTo>
                    <a:lnTo>
                      <a:pt x="372" y="6"/>
                    </a:lnTo>
                    <a:lnTo>
                      <a:pt x="376" y="8"/>
                    </a:lnTo>
                    <a:lnTo>
                      <a:pt x="380" y="8"/>
                    </a:lnTo>
                    <a:lnTo>
                      <a:pt x="386" y="8"/>
                    </a:lnTo>
                    <a:lnTo>
                      <a:pt x="391" y="10"/>
                    </a:lnTo>
                    <a:lnTo>
                      <a:pt x="395" y="12"/>
                    </a:lnTo>
                    <a:lnTo>
                      <a:pt x="401" y="12"/>
                    </a:lnTo>
                    <a:lnTo>
                      <a:pt x="403" y="14"/>
                    </a:lnTo>
                    <a:lnTo>
                      <a:pt x="407" y="14"/>
                    </a:lnTo>
                    <a:lnTo>
                      <a:pt x="410" y="14"/>
                    </a:lnTo>
                    <a:lnTo>
                      <a:pt x="412" y="16"/>
                    </a:lnTo>
                    <a:lnTo>
                      <a:pt x="420" y="17"/>
                    </a:lnTo>
                    <a:lnTo>
                      <a:pt x="424" y="19"/>
                    </a:lnTo>
                    <a:lnTo>
                      <a:pt x="428" y="19"/>
                    </a:lnTo>
                    <a:lnTo>
                      <a:pt x="430" y="21"/>
                    </a:lnTo>
                    <a:lnTo>
                      <a:pt x="433" y="21"/>
                    </a:lnTo>
                    <a:lnTo>
                      <a:pt x="435" y="21"/>
                    </a:lnTo>
                    <a:lnTo>
                      <a:pt x="437" y="23"/>
                    </a:lnTo>
                    <a:lnTo>
                      <a:pt x="441" y="23"/>
                    </a:lnTo>
                    <a:lnTo>
                      <a:pt x="443" y="25"/>
                    </a:lnTo>
                    <a:lnTo>
                      <a:pt x="445" y="27"/>
                    </a:lnTo>
                    <a:lnTo>
                      <a:pt x="449" y="27"/>
                    </a:lnTo>
                    <a:lnTo>
                      <a:pt x="451" y="27"/>
                    </a:lnTo>
                    <a:lnTo>
                      <a:pt x="453" y="27"/>
                    </a:lnTo>
                    <a:lnTo>
                      <a:pt x="458" y="81"/>
                    </a:lnTo>
                    <a:lnTo>
                      <a:pt x="455" y="94"/>
                    </a:lnTo>
                    <a:lnTo>
                      <a:pt x="453" y="98"/>
                    </a:lnTo>
                    <a:lnTo>
                      <a:pt x="449" y="112"/>
                    </a:lnTo>
                    <a:lnTo>
                      <a:pt x="447" y="117"/>
                    </a:lnTo>
                    <a:lnTo>
                      <a:pt x="435" y="150"/>
                    </a:lnTo>
                    <a:lnTo>
                      <a:pt x="430" y="156"/>
                    </a:lnTo>
                    <a:lnTo>
                      <a:pt x="405" y="175"/>
                    </a:lnTo>
                    <a:lnTo>
                      <a:pt x="393" y="183"/>
                    </a:lnTo>
                    <a:lnTo>
                      <a:pt x="389" y="186"/>
                    </a:lnTo>
                    <a:lnTo>
                      <a:pt x="378" y="194"/>
                    </a:lnTo>
                    <a:lnTo>
                      <a:pt x="359" y="209"/>
                    </a:lnTo>
                    <a:lnTo>
                      <a:pt x="353" y="213"/>
                    </a:lnTo>
                    <a:lnTo>
                      <a:pt x="311" y="246"/>
                    </a:lnTo>
                    <a:lnTo>
                      <a:pt x="307" y="248"/>
                    </a:lnTo>
                    <a:lnTo>
                      <a:pt x="307" y="250"/>
                    </a:lnTo>
                    <a:lnTo>
                      <a:pt x="245" y="296"/>
                    </a:lnTo>
                    <a:lnTo>
                      <a:pt x="243" y="296"/>
                    </a:lnTo>
                    <a:lnTo>
                      <a:pt x="230" y="305"/>
                    </a:lnTo>
                    <a:lnTo>
                      <a:pt x="222" y="309"/>
                    </a:lnTo>
                    <a:lnTo>
                      <a:pt x="178" y="344"/>
                    </a:lnTo>
                    <a:lnTo>
                      <a:pt x="136" y="296"/>
                    </a:lnTo>
                    <a:lnTo>
                      <a:pt x="130" y="288"/>
                    </a:lnTo>
                    <a:lnTo>
                      <a:pt x="121" y="277"/>
                    </a:lnTo>
                    <a:lnTo>
                      <a:pt x="115" y="271"/>
                    </a:lnTo>
                    <a:lnTo>
                      <a:pt x="113" y="269"/>
                    </a:lnTo>
                    <a:lnTo>
                      <a:pt x="111" y="267"/>
                    </a:lnTo>
                    <a:lnTo>
                      <a:pt x="94" y="246"/>
                    </a:lnTo>
                    <a:lnTo>
                      <a:pt x="92" y="244"/>
                    </a:lnTo>
                    <a:lnTo>
                      <a:pt x="88" y="238"/>
                    </a:lnTo>
                    <a:lnTo>
                      <a:pt x="69" y="215"/>
                    </a:lnTo>
                    <a:lnTo>
                      <a:pt x="61" y="227"/>
                    </a:lnTo>
                    <a:lnTo>
                      <a:pt x="19" y="229"/>
                    </a:lnTo>
                    <a:lnTo>
                      <a:pt x="19" y="200"/>
                    </a:lnTo>
                    <a:lnTo>
                      <a:pt x="17" y="190"/>
                    </a:lnTo>
                    <a:lnTo>
                      <a:pt x="17" y="175"/>
                    </a:lnTo>
                    <a:lnTo>
                      <a:pt x="15" y="163"/>
                    </a:lnTo>
                    <a:lnTo>
                      <a:pt x="7" y="163"/>
                    </a:lnTo>
                    <a:lnTo>
                      <a:pt x="7" y="161"/>
                    </a:lnTo>
                    <a:lnTo>
                      <a:pt x="7" y="160"/>
                    </a:lnTo>
                    <a:lnTo>
                      <a:pt x="7" y="158"/>
                    </a:lnTo>
                    <a:lnTo>
                      <a:pt x="11" y="156"/>
                    </a:lnTo>
                    <a:lnTo>
                      <a:pt x="11" y="154"/>
                    </a:lnTo>
                    <a:lnTo>
                      <a:pt x="11" y="150"/>
                    </a:lnTo>
                    <a:lnTo>
                      <a:pt x="11" y="148"/>
                    </a:lnTo>
                    <a:lnTo>
                      <a:pt x="13" y="144"/>
                    </a:lnTo>
                    <a:lnTo>
                      <a:pt x="11" y="142"/>
                    </a:lnTo>
                    <a:lnTo>
                      <a:pt x="9" y="144"/>
                    </a:lnTo>
                    <a:lnTo>
                      <a:pt x="7" y="146"/>
                    </a:lnTo>
                    <a:lnTo>
                      <a:pt x="7" y="148"/>
                    </a:lnTo>
                    <a:lnTo>
                      <a:pt x="6" y="150"/>
                    </a:lnTo>
                    <a:lnTo>
                      <a:pt x="6" y="154"/>
                    </a:lnTo>
                    <a:lnTo>
                      <a:pt x="4" y="156"/>
                    </a:lnTo>
                    <a:lnTo>
                      <a:pt x="4" y="158"/>
                    </a:lnTo>
                    <a:lnTo>
                      <a:pt x="4" y="161"/>
                    </a:lnTo>
                    <a:lnTo>
                      <a:pt x="4" y="163"/>
                    </a:lnTo>
                    <a:lnTo>
                      <a:pt x="4" y="165"/>
                    </a:lnTo>
                    <a:lnTo>
                      <a:pt x="6" y="167"/>
                    </a:lnTo>
                    <a:lnTo>
                      <a:pt x="4" y="169"/>
                    </a:lnTo>
                    <a:lnTo>
                      <a:pt x="4" y="171"/>
                    </a:lnTo>
                    <a:lnTo>
                      <a:pt x="2" y="173"/>
                    </a:lnTo>
                    <a:lnTo>
                      <a:pt x="2" y="175"/>
                    </a:lnTo>
                    <a:lnTo>
                      <a:pt x="0" y="177"/>
                    </a:lnTo>
                    <a:lnTo>
                      <a:pt x="0" y="175"/>
                    </a:lnTo>
                    <a:lnTo>
                      <a:pt x="0" y="173"/>
                    </a:lnTo>
                    <a:lnTo>
                      <a:pt x="0" y="169"/>
                    </a:lnTo>
                    <a:lnTo>
                      <a:pt x="2" y="167"/>
                    </a:lnTo>
                    <a:lnTo>
                      <a:pt x="2" y="163"/>
                    </a:lnTo>
                    <a:lnTo>
                      <a:pt x="2" y="161"/>
                    </a:lnTo>
                    <a:lnTo>
                      <a:pt x="2" y="154"/>
                    </a:lnTo>
                    <a:lnTo>
                      <a:pt x="2" y="152"/>
                    </a:lnTo>
                    <a:lnTo>
                      <a:pt x="4" y="150"/>
                    </a:lnTo>
                    <a:lnTo>
                      <a:pt x="4" y="146"/>
                    </a:lnTo>
                    <a:lnTo>
                      <a:pt x="6" y="144"/>
                    </a:lnTo>
                    <a:lnTo>
                      <a:pt x="7" y="140"/>
                    </a:lnTo>
                    <a:lnTo>
                      <a:pt x="9" y="138"/>
                    </a:lnTo>
                    <a:lnTo>
                      <a:pt x="9" y="135"/>
                    </a:lnTo>
                    <a:lnTo>
                      <a:pt x="11" y="133"/>
                    </a:lnTo>
                    <a:lnTo>
                      <a:pt x="13" y="131"/>
                    </a:lnTo>
                    <a:lnTo>
                      <a:pt x="17" y="129"/>
                    </a:lnTo>
                    <a:lnTo>
                      <a:pt x="21" y="125"/>
                    </a:lnTo>
                    <a:lnTo>
                      <a:pt x="25" y="121"/>
                    </a:lnTo>
                    <a:lnTo>
                      <a:pt x="29" y="117"/>
                    </a:lnTo>
                    <a:lnTo>
                      <a:pt x="32" y="113"/>
                    </a:lnTo>
                    <a:lnTo>
                      <a:pt x="34" y="112"/>
                    </a:lnTo>
                    <a:lnTo>
                      <a:pt x="38" y="108"/>
                    </a:lnTo>
                    <a:lnTo>
                      <a:pt x="40" y="106"/>
                    </a:lnTo>
                    <a:lnTo>
                      <a:pt x="44" y="106"/>
                    </a:lnTo>
                    <a:lnTo>
                      <a:pt x="44" y="102"/>
                    </a:lnTo>
                    <a:lnTo>
                      <a:pt x="46" y="100"/>
                    </a:lnTo>
                    <a:lnTo>
                      <a:pt x="52" y="98"/>
                    </a:lnTo>
                    <a:lnTo>
                      <a:pt x="54" y="96"/>
                    </a:lnTo>
                    <a:lnTo>
                      <a:pt x="57" y="94"/>
                    </a:lnTo>
                    <a:lnTo>
                      <a:pt x="59" y="94"/>
                    </a:lnTo>
                    <a:lnTo>
                      <a:pt x="61" y="92"/>
                    </a:lnTo>
                    <a:lnTo>
                      <a:pt x="63" y="90"/>
                    </a:lnTo>
                    <a:lnTo>
                      <a:pt x="67" y="89"/>
                    </a:lnTo>
                    <a:lnTo>
                      <a:pt x="71" y="87"/>
                    </a:lnTo>
                    <a:lnTo>
                      <a:pt x="73" y="85"/>
                    </a:lnTo>
                    <a:lnTo>
                      <a:pt x="75" y="83"/>
                    </a:lnTo>
                    <a:lnTo>
                      <a:pt x="80" y="79"/>
                    </a:lnTo>
                    <a:lnTo>
                      <a:pt x="84" y="79"/>
                    </a:lnTo>
                    <a:lnTo>
                      <a:pt x="84" y="77"/>
                    </a:lnTo>
                    <a:lnTo>
                      <a:pt x="88" y="75"/>
                    </a:lnTo>
                    <a:lnTo>
                      <a:pt x="92" y="73"/>
                    </a:lnTo>
                    <a:lnTo>
                      <a:pt x="96" y="73"/>
                    </a:lnTo>
                    <a:lnTo>
                      <a:pt x="100" y="71"/>
                    </a:lnTo>
                    <a:lnTo>
                      <a:pt x="103" y="71"/>
                    </a:lnTo>
                    <a:lnTo>
                      <a:pt x="107" y="69"/>
                    </a:lnTo>
                    <a:lnTo>
                      <a:pt x="111" y="69"/>
                    </a:lnTo>
                    <a:lnTo>
                      <a:pt x="115" y="67"/>
                    </a:lnTo>
                    <a:lnTo>
                      <a:pt x="119" y="65"/>
                    </a:lnTo>
                    <a:lnTo>
                      <a:pt x="121" y="65"/>
                    </a:lnTo>
                    <a:lnTo>
                      <a:pt x="125" y="64"/>
                    </a:lnTo>
                    <a:lnTo>
                      <a:pt x="125" y="62"/>
                    </a:lnTo>
                    <a:lnTo>
                      <a:pt x="126" y="62"/>
                    </a:lnTo>
                    <a:lnTo>
                      <a:pt x="128" y="62"/>
                    </a:lnTo>
                    <a:lnTo>
                      <a:pt x="132" y="62"/>
                    </a:lnTo>
                    <a:lnTo>
                      <a:pt x="136" y="60"/>
                    </a:lnTo>
                    <a:lnTo>
                      <a:pt x="138" y="60"/>
                    </a:lnTo>
                    <a:lnTo>
                      <a:pt x="142" y="58"/>
                    </a:lnTo>
                    <a:lnTo>
                      <a:pt x="144" y="56"/>
                    </a:lnTo>
                    <a:lnTo>
                      <a:pt x="148" y="56"/>
                    </a:lnTo>
                    <a:lnTo>
                      <a:pt x="153" y="54"/>
                    </a:lnTo>
                    <a:lnTo>
                      <a:pt x="157" y="52"/>
                    </a:lnTo>
                    <a:lnTo>
                      <a:pt x="161" y="52"/>
                    </a:lnTo>
                    <a:lnTo>
                      <a:pt x="163" y="50"/>
                    </a:lnTo>
                    <a:lnTo>
                      <a:pt x="167" y="50"/>
                    </a:lnTo>
                    <a:lnTo>
                      <a:pt x="169" y="50"/>
                    </a:lnTo>
                    <a:lnTo>
                      <a:pt x="172" y="50"/>
                    </a:lnTo>
                    <a:lnTo>
                      <a:pt x="174" y="50"/>
                    </a:lnTo>
                    <a:lnTo>
                      <a:pt x="178" y="50"/>
                    </a:lnTo>
                    <a:lnTo>
                      <a:pt x="182" y="48"/>
                    </a:lnTo>
                    <a:lnTo>
                      <a:pt x="184" y="48"/>
                    </a:lnTo>
                    <a:lnTo>
                      <a:pt x="186" y="48"/>
                    </a:lnTo>
                    <a:lnTo>
                      <a:pt x="190" y="48"/>
                    </a:lnTo>
                    <a:lnTo>
                      <a:pt x="196" y="46"/>
                    </a:lnTo>
                    <a:lnTo>
                      <a:pt x="197" y="44"/>
                    </a:lnTo>
                    <a:lnTo>
                      <a:pt x="199" y="44"/>
                    </a:lnTo>
                    <a:lnTo>
                      <a:pt x="201" y="4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38" name="Freeform 246"/>
              <p:cNvSpPr>
                <a:spLocks/>
              </p:cNvSpPr>
              <p:nvPr/>
            </p:nvSpPr>
            <p:spPr bwMode="auto">
              <a:xfrm>
                <a:off x="2974553" y="4186581"/>
                <a:ext cx="313269" cy="306519"/>
              </a:xfrm>
              <a:custGeom>
                <a:avLst/>
                <a:gdLst>
                  <a:gd name="T0" fmla="*/ 2147483647 w 315"/>
                  <a:gd name="T1" fmla="*/ 2147483647 h 307"/>
                  <a:gd name="T2" fmla="*/ 2147483647 w 315"/>
                  <a:gd name="T3" fmla="*/ 2147483647 h 307"/>
                  <a:gd name="T4" fmla="*/ 2147483647 w 315"/>
                  <a:gd name="T5" fmla="*/ 2147483647 h 307"/>
                  <a:gd name="T6" fmla="*/ 2147483647 w 315"/>
                  <a:gd name="T7" fmla="*/ 2147483647 h 307"/>
                  <a:gd name="T8" fmla="*/ 2147483647 w 315"/>
                  <a:gd name="T9" fmla="*/ 2147483647 h 307"/>
                  <a:gd name="T10" fmla="*/ 2147483647 w 315"/>
                  <a:gd name="T11" fmla="*/ 2147483647 h 307"/>
                  <a:gd name="T12" fmla="*/ 2147483647 w 315"/>
                  <a:gd name="T13" fmla="*/ 2147483647 h 307"/>
                  <a:gd name="T14" fmla="*/ 2147483647 w 315"/>
                  <a:gd name="T15" fmla="*/ 2147483647 h 307"/>
                  <a:gd name="T16" fmla="*/ 2147483647 w 315"/>
                  <a:gd name="T17" fmla="*/ 2147483647 h 307"/>
                  <a:gd name="T18" fmla="*/ 2147483647 w 315"/>
                  <a:gd name="T19" fmla="*/ 2147483647 h 307"/>
                  <a:gd name="T20" fmla="*/ 2147483647 w 315"/>
                  <a:gd name="T21" fmla="*/ 2147483647 h 307"/>
                  <a:gd name="T22" fmla="*/ 2147483647 w 315"/>
                  <a:gd name="T23" fmla="*/ 2147483647 h 307"/>
                  <a:gd name="T24" fmla="*/ 0 w 315"/>
                  <a:gd name="T25" fmla="*/ 2147483647 h 307"/>
                  <a:gd name="T26" fmla="*/ 2147483647 w 315"/>
                  <a:gd name="T27" fmla="*/ 2147483647 h 307"/>
                  <a:gd name="T28" fmla="*/ 2147483647 w 315"/>
                  <a:gd name="T29" fmla="*/ 2147483647 h 307"/>
                  <a:gd name="T30" fmla="*/ 2147483647 w 315"/>
                  <a:gd name="T31" fmla="*/ 2147483647 h 307"/>
                  <a:gd name="T32" fmla="*/ 2147483647 w 315"/>
                  <a:gd name="T33" fmla="*/ 2147483647 h 307"/>
                  <a:gd name="T34" fmla="*/ 2147483647 w 315"/>
                  <a:gd name="T35" fmla="*/ 2147483647 h 307"/>
                  <a:gd name="T36" fmla="*/ 2147483647 w 315"/>
                  <a:gd name="T37" fmla="*/ 2147483647 h 307"/>
                  <a:gd name="T38" fmla="*/ 2147483647 w 315"/>
                  <a:gd name="T39" fmla="*/ 2147483647 h 307"/>
                  <a:gd name="T40" fmla="*/ 2147483647 w 315"/>
                  <a:gd name="T41" fmla="*/ 2147483647 h 307"/>
                  <a:gd name="T42" fmla="*/ 2147483647 w 315"/>
                  <a:gd name="T43" fmla="*/ 2147483647 h 307"/>
                  <a:gd name="T44" fmla="*/ 2147483647 w 315"/>
                  <a:gd name="T45" fmla="*/ 2147483647 h 307"/>
                  <a:gd name="T46" fmla="*/ 2147483647 w 315"/>
                  <a:gd name="T47" fmla="*/ 2147483647 h 307"/>
                  <a:gd name="T48" fmla="*/ 2147483647 w 315"/>
                  <a:gd name="T49" fmla="*/ 2147483647 h 307"/>
                  <a:gd name="T50" fmla="*/ 2147483647 w 315"/>
                  <a:gd name="T51" fmla="*/ 2147483647 h 307"/>
                  <a:gd name="T52" fmla="*/ 2147483647 w 315"/>
                  <a:gd name="T53" fmla="*/ 2147483647 h 307"/>
                  <a:gd name="T54" fmla="*/ 2147483647 w 315"/>
                  <a:gd name="T55" fmla="*/ 2147483647 h 307"/>
                  <a:gd name="T56" fmla="*/ 2147483647 w 315"/>
                  <a:gd name="T57" fmla="*/ 2147483647 h 307"/>
                  <a:gd name="T58" fmla="*/ 2147483647 w 315"/>
                  <a:gd name="T59" fmla="*/ 0 h 307"/>
                  <a:gd name="T60" fmla="*/ 2147483647 w 315"/>
                  <a:gd name="T61" fmla="*/ 2147483647 h 307"/>
                  <a:gd name="T62" fmla="*/ 2147483647 w 315"/>
                  <a:gd name="T63" fmla="*/ 2147483647 h 307"/>
                  <a:gd name="T64" fmla="*/ 2147483647 w 315"/>
                  <a:gd name="T65" fmla="*/ 2147483647 h 307"/>
                  <a:gd name="T66" fmla="*/ 2147483647 w 315"/>
                  <a:gd name="T67" fmla="*/ 2147483647 h 307"/>
                  <a:gd name="T68" fmla="*/ 2147483647 w 315"/>
                  <a:gd name="T69" fmla="*/ 2147483647 h 307"/>
                  <a:gd name="T70" fmla="*/ 2147483647 w 315"/>
                  <a:gd name="T71" fmla="*/ 2147483647 h 307"/>
                  <a:gd name="T72" fmla="*/ 2147483647 w 315"/>
                  <a:gd name="T73" fmla="*/ 2147483647 h 307"/>
                  <a:gd name="T74" fmla="*/ 2147483647 w 315"/>
                  <a:gd name="T75" fmla="*/ 2147483647 h 307"/>
                  <a:gd name="T76" fmla="*/ 2147483647 w 315"/>
                  <a:gd name="T77" fmla="*/ 2147483647 h 307"/>
                  <a:gd name="T78" fmla="*/ 2147483647 w 315"/>
                  <a:gd name="T79" fmla="*/ 2147483647 h 307"/>
                  <a:gd name="T80" fmla="*/ 2147483647 w 315"/>
                  <a:gd name="T81" fmla="*/ 2147483647 h 307"/>
                  <a:gd name="T82" fmla="*/ 2147483647 w 315"/>
                  <a:gd name="T83" fmla="*/ 2147483647 h 307"/>
                  <a:gd name="T84" fmla="*/ 2147483647 w 315"/>
                  <a:gd name="T85" fmla="*/ 2147483647 h 307"/>
                  <a:gd name="T86" fmla="*/ 2147483647 w 315"/>
                  <a:gd name="T87" fmla="*/ 2147483647 h 307"/>
                  <a:gd name="T88" fmla="*/ 2147483647 w 315"/>
                  <a:gd name="T89" fmla="*/ 2147483647 h 307"/>
                  <a:gd name="T90" fmla="*/ 2147483647 w 315"/>
                  <a:gd name="T91" fmla="*/ 2147483647 h 307"/>
                  <a:gd name="T92" fmla="*/ 2147483647 w 315"/>
                  <a:gd name="T93" fmla="*/ 2147483647 h 307"/>
                  <a:gd name="T94" fmla="*/ 2147483647 w 315"/>
                  <a:gd name="T95" fmla="*/ 2147483647 h 307"/>
                  <a:gd name="T96" fmla="*/ 2147483647 w 315"/>
                  <a:gd name="T97" fmla="*/ 2147483647 h 307"/>
                  <a:gd name="T98" fmla="*/ 2147483647 w 315"/>
                  <a:gd name="T99" fmla="*/ 2147483647 h 307"/>
                  <a:gd name="T100" fmla="*/ 2147483647 w 315"/>
                  <a:gd name="T101" fmla="*/ 2147483647 h 307"/>
                  <a:gd name="T102" fmla="*/ 2147483647 w 315"/>
                  <a:gd name="T103" fmla="*/ 2147483647 h 307"/>
                  <a:gd name="T104" fmla="*/ 2147483647 w 315"/>
                  <a:gd name="T105" fmla="*/ 2147483647 h 307"/>
                  <a:gd name="T106" fmla="*/ 2147483647 w 315"/>
                  <a:gd name="T107" fmla="*/ 2147483647 h 307"/>
                  <a:gd name="T108" fmla="*/ 2147483647 w 315"/>
                  <a:gd name="T109" fmla="*/ 2147483647 h 307"/>
                  <a:gd name="T110" fmla="*/ 2147483647 w 315"/>
                  <a:gd name="T111" fmla="*/ 2147483647 h 307"/>
                  <a:gd name="T112" fmla="*/ 2147483647 w 315"/>
                  <a:gd name="T113" fmla="*/ 2147483647 h 307"/>
                  <a:gd name="T114" fmla="*/ 2147483647 w 315"/>
                  <a:gd name="T115" fmla="*/ 2147483647 h 307"/>
                  <a:gd name="T116" fmla="*/ 2147483647 w 315"/>
                  <a:gd name="T117" fmla="*/ 2147483647 h 307"/>
                  <a:gd name="T118" fmla="*/ 2147483647 w 315"/>
                  <a:gd name="T119" fmla="*/ 2147483647 h 307"/>
                  <a:gd name="T120" fmla="*/ 2147483647 w 315"/>
                  <a:gd name="T121" fmla="*/ 2147483647 h 3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307"/>
                  <a:gd name="T185" fmla="*/ 315 w 315"/>
                  <a:gd name="T186" fmla="*/ 307 h 3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307">
                    <a:moveTo>
                      <a:pt x="198" y="274"/>
                    </a:moveTo>
                    <a:lnTo>
                      <a:pt x="198" y="272"/>
                    </a:lnTo>
                    <a:lnTo>
                      <a:pt x="194" y="270"/>
                    </a:lnTo>
                    <a:lnTo>
                      <a:pt x="192" y="270"/>
                    </a:lnTo>
                    <a:lnTo>
                      <a:pt x="187" y="270"/>
                    </a:lnTo>
                    <a:lnTo>
                      <a:pt x="183" y="270"/>
                    </a:lnTo>
                    <a:lnTo>
                      <a:pt x="181" y="270"/>
                    </a:lnTo>
                    <a:lnTo>
                      <a:pt x="177" y="270"/>
                    </a:lnTo>
                    <a:lnTo>
                      <a:pt x="175" y="270"/>
                    </a:lnTo>
                    <a:lnTo>
                      <a:pt x="166" y="270"/>
                    </a:lnTo>
                    <a:lnTo>
                      <a:pt x="164" y="272"/>
                    </a:lnTo>
                    <a:lnTo>
                      <a:pt x="160" y="274"/>
                    </a:lnTo>
                    <a:lnTo>
                      <a:pt x="160" y="276"/>
                    </a:lnTo>
                    <a:lnTo>
                      <a:pt x="158" y="276"/>
                    </a:lnTo>
                    <a:lnTo>
                      <a:pt x="154" y="276"/>
                    </a:lnTo>
                    <a:lnTo>
                      <a:pt x="152" y="276"/>
                    </a:lnTo>
                    <a:lnTo>
                      <a:pt x="150" y="276"/>
                    </a:lnTo>
                    <a:lnTo>
                      <a:pt x="150" y="274"/>
                    </a:lnTo>
                    <a:lnTo>
                      <a:pt x="150" y="270"/>
                    </a:lnTo>
                    <a:lnTo>
                      <a:pt x="150" y="268"/>
                    </a:lnTo>
                    <a:lnTo>
                      <a:pt x="150" y="264"/>
                    </a:lnTo>
                    <a:lnTo>
                      <a:pt x="152" y="261"/>
                    </a:lnTo>
                    <a:lnTo>
                      <a:pt x="152" y="259"/>
                    </a:lnTo>
                    <a:lnTo>
                      <a:pt x="152" y="257"/>
                    </a:lnTo>
                    <a:lnTo>
                      <a:pt x="150" y="251"/>
                    </a:lnTo>
                    <a:lnTo>
                      <a:pt x="150" y="249"/>
                    </a:lnTo>
                    <a:lnTo>
                      <a:pt x="148" y="247"/>
                    </a:lnTo>
                    <a:lnTo>
                      <a:pt x="148" y="245"/>
                    </a:lnTo>
                    <a:lnTo>
                      <a:pt x="144" y="243"/>
                    </a:lnTo>
                    <a:lnTo>
                      <a:pt x="142" y="243"/>
                    </a:lnTo>
                    <a:lnTo>
                      <a:pt x="137" y="243"/>
                    </a:lnTo>
                    <a:lnTo>
                      <a:pt x="135" y="245"/>
                    </a:lnTo>
                    <a:lnTo>
                      <a:pt x="129" y="245"/>
                    </a:lnTo>
                    <a:lnTo>
                      <a:pt x="127" y="247"/>
                    </a:lnTo>
                    <a:lnTo>
                      <a:pt x="125" y="247"/>
                    </a:lnTo>
                    <a:lnTo>
                      <a:pt x="123" y="249"/>
                    </a:lnTo>
                    <a:lnTo>
                      <a:pt x="119" y="251"/>
                    </a:lnTo>
                    <a:lnTo>
                      <a:pt x="118" y="253"/>
                    </a:lnTo>
                    <a:lnTo>
                      <a:pt x="116" y="257"/>
                    </a:lnTo>
                    <a:lnTo>
                      <a:pt x="114" y="261"/>
                    </a:lnTo>
                    <a:lnTo>
                      <a:pt x="114" y="263"/>
                    </a:lnTo>
                    <a:lnTo>
                      <a:pt x="112" y="263"/>
                    </a:lnTo>
                    <a:lnTo>
                      <a:pt x="112" y="266"/>
                    </a:lnTo>
                    <a:lnTo>
                      <a:pt x="106" y="268"/>
                    </a:lnTo>
                    <a:lnTo>
                      <a:pt x="104" y="268"/>
                    </a:lnTo>
                    <a:lnTo>
                      <a:pt x="102" y="270"/>
                    </a:lnTo>
                    <a:lnTo>
                      <a:pt x="98" y="270"/>
                    </a:lnTo>
                    <a:lnTo>
                      <a:pt x="96" y="268"/>
                    </a:lnTo>
                    <a:lnTo>
                      <a:pt x="93" y="268"/>
                    </a:lnTo>
                    <a:lnTo>
                      <a:pt x="91" y="268"/>
                    </a:lnTo>
                    <a:lnTo>
                      <a:pt x="87" y="268"/>
                    </a:lnTo>
                    <a:lnTo>
                      <a:pt x="85" y="264"/>
                    </a:lnTo>
                    <a:lnTo>
                      <a:pt x="83" y="259"/>
                    </a:lnTo>
                    <a:lnTo>
                      <a:pt x="83" y="255"/>
                    </a:lnTo>
                    <a:lnTo>
                      <a:pt x="79" y="251"/>
                    </a:lnTo>
                    <a:lnTo>
                      <a:pt x="75" y="241"/>
                    </a:lnTo>
                    <a:lnTo>
                      <a:pt x="73" y="232"/>
                    </a:lnTo>
                    <a:lnTo>
                      <a:pt x="73" y="230"/>
                    </a:lnTo>
                    <a:lnTo>
                      <a:pt x="70" y="220"/>
                    </a:lnTo>
                    <a:lnTo>
                      <a:pt x="68" y="218"/>
                    </a:lnTo>
                    <a:lnTo>
                      <a:pt x="64" y="218"/>
                    </a:lnTo>
                    <a:lnTo>
                      <a:pt x="60" y="220"/>
                    </a:lnTo>
                    <a:lnTo>
                      <a:pt x="58" y="222"/>
                    </a:lnTo>
                    <a:lnTo>
                      <a:pt x="54" y="222"/>
                    </a:lnTo>
                    <a:lnTo>
                      <a:pt x="48" y="220"/>
                    </a:lnTo>
                    <a:lnTo>
                      <a:pt x="45" y="220"/>
                    </a:lnTo>
                    <a:lnTo>
                      <a:pt x="37" y="216"/>
                    </a:lnTo>
                    <a:lnTo>
                      <a:pt x="35" y="215"/>
                    </a:lnTo>
                    <a:lnTo>
                      <a:pt x="27" y="215"/>
                    </a:lnTo>
                    <a:lnTo>
                      <a:pt x="24" y="213"/>
                    </a:lnTo>
                    <a:lnTo>
                      <a:pt x="22" y="209"/>
                    </a:lnTo>
                    <a:lnTo>
                      <a:pt x="22" y="207"/>
                    </a:lnTo>
                    <a:lnTo>
                      <a:pt x="20" y="207"/>
                    </a:lnTo>
                    <a:lnTo>
                      <a:pt x="14" y="205"/>
                    </a:lnTo>
                    <a:lnTo>
                      <a:pt x="10" y="203"/>
                    </a:lnTo>
                    <a:lnTo>
                      <a:pt x="6" y="199"/>
                    </a:lnTo>
                    <a:lnTo>
                      <a:pt x="2" y="197"/>
                    </a:lnTo>
                    <a:lnTo>
                      <a:pt x="0" y="193"/>
                    </a:lnTo>
                    <a:lnTo>
                      <a:pt x="2" y="192"/>
                    </a:lnTo>
                    <a:lnTo>
                      <a:pt x="4" y="190"/>
                    </a:lnTo>
                    <a:lnTo>
                      <a:pt x="6" y="190"/>
                    </a:lnTo>
                    <a:lnTo>
                      <a:pt x="8" y="186"/>
                    </a:lnTo>
                    <a:lnTo>
                      <a:pt x="12" y="182"/>
                    </a:lnTo>
                    <a:lnTo>
                      <a:pt x="12" y="176"/>
                    </a:lnTo>
                    <a:lnTo>
                      <a:pt x="12" y="170"/>
                    </a:lnTo>
                    <a:lnTo>
                      <a:pt x="12" y="165"/>
                    </a:lnTo>
                    <a:lnTo>
                      <a:pt x="12" y="161"/>
                    </a:lnTo>
                    <a:lnTo>
                      <a:pt x="12" y="159"/>
                    </a:lnTo>
                    <a:lnTo>
                      <a:pt x="12" y="157"/>
                    </a:lnTo>
                    <a:lnTo>
                      <a:pt x="12" y="153"/>
                    </a:lnTo>
                    <a:lnTo>
                      <a:pt x="12" y="149"/>
                    </a:lnTo>
                    <a:lnTo>
                      <a:pt x="18" y="147"/>
                    </a:lnTo>
                    <a:lnTo>
                      <a:pt x="20" y="145"/>
                    </a:lnTo>
                    <a:lnTo>
                      <a:pt x="25" y="145"/>
                    </a:lnTo>
                    <a:lnTo>
                      <a:pt x="29" y="144"/>
                    </a:lnTo>
                    <a:lnTo>
                      <a:pt x="33" y="142"/>
                    </a:lnTo>
                    <a:lnTo>
                      <a:pt x="35" y="142"/>
                    </a:lnTo>
                    <a:lnTo>
                      <a:pt x="39" y="138"/>
                    </a:lnTo>
                    <a:lnTo>
                      <a:pt x="45" y="136"/>
                    </a:lnTo>
                    <a:lnTo>
                      <a:pt x="48" y="134"/>
                    </a:lnTo>
                    <a:lnTo>
                      <a:pt x="52" y="132"/>
                    </a:lnTo>
                    <a:lnTo>
                      <a:pt x="56" y="130"/>
                    </a:lnTo>
                    <a:lnTo>
                      <a:pt x="60" y="126"/>
                    </a:lnTo>
                    <a:lnTo>
                      <a:pt x="60" y="120"/>
                    </a:lnTo>
                    <a:lnTo>
                      <a:pt x="58" y="115"/>
                    </a:lnTo>
                    <a:lnTo>
                      <a:pt x="58" y="111"/>
                    </a:lnTo>
                    <a:lnTo>
                      <a:pt x="60" y="107"/>
                    </a:lnTo>
                    <a:lnTo>
                      <a:pt x="64" y="103"/>
                    </a:lnTo>
                    <a:lnTo>
                      <a:pt x="64" y="99"/>
                    </a:lnTo>
                    <a:lnTo>
                      <a:pt x="66" y="97"/>
                    </a:lnTo>
                    <a:lnTo>
                      <a:pt x="66" y="96"/>
                    </a:lnTo>
                    <a:lnTo>
                      <a:pt x="70" y="94"/>
                    </a:lnTo>
                    <a:lnTo>
                      <a:pt x="73" y="88"/>
                    </a:lnTo>
                    <a:lnTo>
                      <a:pt x="75" y="84"/>
                    </a:lnTo>
                    <a:lnTo>
                      <a:pt x="77" y="82"/>
                    </a:lnTo>
                    <a:lnTo>
                      <a:pt x="77" y="80"/>
                    </a:lnTo>
                    <a:lnTo>
                      <a:pt x="79" y="74"/>
                    </a:lnTo>
                    <a:lnTo>
                      <a:pt x="83" y="67"/>
                    </a:lnTo>
                    <a:lnTo>
                      <a:pt x="85" y="59"/>
                    </a:lnTo>
                    <a:lnTo>
                      <a:pt x="87" y="55"/>
                    </a:lnTo>
                    <a:lnTo>
                      <a:pt x="87" y="49"/>
                    </a:lnTo>
                    <a:lnTo>
                      <a:pt x="89" y="48"/>
                    </a:lnTo>
                    <a:lnTo>
                      <a:pt x="91" y="46"/>
                    </a:lnTo>
                    <a:lnTo>
                      <a:pt x="93" y="46"/>
                    </a:lnTo>
                    <a:lnTo>
                      <a:pt x="96" y="46"/>
                    </a:lnTo>
                    <a:lnTo>
                      <a:pt x="98" y="48"/>
                    </a:lnTo>
                    <a:lnTo>
                      <a:pt x="100" y="49"/>
                    </a:lnTo>
                    <a:lnTo>
                      <a:pt x="102" y="51"/>
                    </a:lnTo>
                    <a:lnTo>
                      <a:pt x="106" y="53"/>
                    </a:lnTo>
                    <a:lnTo>
                      <a:pt x="106" y="55"/>
                    </a:lnTo>
                    <a:lnTo>
                      <a:pt x="108" y="55"/>
                    </a:lnTo>
                    <a:lnTo>
                      <a:pt x="110" y="53"/>
                    </a:lnTo>
                    <a:lnTo>
                      <a:pt x="112" y="53"/>
                    </a:lnTo>
                    <a:lnTo>
                      <a:pt x="114" y="51"/>
                    </a:lnTo>
                    <a:lnTo>
                      <a:pt x="114" y="49"/>
                    </a:lnTo>
                    <a:lnTo>
                      <a:pt x="118" y="46"/>
                    </a:lnTo>
                    <a:lnTo>
                      <a:pt x="119" y="44"/>
                    </a:lnTo>
                    <a:lnTo>
                      <a:pt x="121" y="44"/>
                    </a:lnTo>
                    <a:lnTo>
                      <a:pt x="125" y="44"/>
                    </a:lnTo>
                    <a:lnTo>
                      <a:pt x="127" y="42"/>
                    </a:lnTo>
                    <a:lnTo>
                      <a:pt x="129" y="42"/>
                    </a:lnTo>
                    <a:lnTo>
                      <a:pt x="131" y="38"/>
                    </a:lnTo>
                    <a:lnTo>
                      <a:pt x="133" y="34"/>
                    </a:lnTo>
                    <a:lnTo>
                      <a:pt x="133" y="28"/>
                    </a:lnTo>
                    <a:lnTo>
                      <a:pt x="133" y="25"/>
                    </a:lnTo>
                    <a:lnTo>
                      <a:pt x="135" y="23"/>
                    </a:lnTo>
                    <a:lnTo>
                      <a:pt x="139" y="21"/>
                    </a:lnTo>
                    <a:lnTo>
                      <a:pt x="141" y="19"/>
                    </a:lnTo>
                    <a:lnTo>
                      <a:pt x="144" y="19"/>
                    </a:lnTo>
                    <a:lnTo>
                      <a:pt x="146" y="19"/>
                    </a:lnTo>
                    <a:lnTo>
                      <a:pt x="152" y="21"/>
                    </a:lnTo>
                    <a:lnTo>
                      <a:pt x="154" y="23"/>
                    </a:lnTo>
                    <a:lnTo>
                      <a:pt x="154" y="25"/>
                    </a:lnTo>
                    <a:lnTo>
                      <a:pt x="156" y="26"/>
                    </a:lnTo>
                    <a:lnTo>
                      <a:pt x="160" y="30"/>
                    </a:lnTo>
                    <a:lnTo>
                      <a:pt x="162" y="30"/>
                    </a:lnTo>
                    <a:lnTo>
                      <a:pt x="164" y="30"/>
                    </a:lnTo>
                    <a:lnTo>
                      <a:pt x="167" y="30"/>
                    </a:lnTo>
                    <a:lnTo>
                      <a:pt x="169" y="30"/>
                    </a:lnTo>
                    <a:lnTo>
                      <a:pt x="171" y="30"/>
                    </a:lnTo>
                    <a:lnTo>
                      <a:pt x="175" y="32"/>
                    </a:lnTo>
                    <a:lnTo>
                      <a:pt x="179" y="32"/>
                    </a:lnTo>
                    <a:lnTo>
                      <a:pt x="183" y="32"/>
                    </a:lnTo>
                    <a:lnTo>
                      <a:pt x="187" y="32"/>
                    </a:lnTo>
                    <a:lnTo>
                      <a:pt x="190" y="32"/>
                    </a:lnTo>
                    <a:lnTo>
                      <a:pt x="194" y="34"/>
                    </a:lnTo>
                    <a:lnTo>
                      <a:pt x="196" y="34"/>
                    </a:lnTo>
                    <a:lnTo>
                      <a:pt x="202" y="36"/>
                    </a:lnTo>
                    <a:lnTo>
                      <a:pt x="204" y="34"/>
                    </a:lnTo>
                    <a:lnTo>
                      <a:pt x="208" y="32"/>
                    </a:lnTo>
                    <a:lnTo>
                      <a:pt x="208" y="28"/>
                    </a:lnTo>
                    <a:lnTo>
                      <a:pt x="208" y="25"/>
                    </a:lnTo>
                    <a:lnTo>
                      <a:pt x="208" y="21"/>
                    </a:lnTo>
                    <a:lnTo>
                      <a:pt x="208" y="15"/>
                    </a:lnTo>
                    <a:lnTo>
                      <a:pt x="206" y="11"/>
                    </a:lnTo>
                    <a:lnTo>
                      <a:pt x="204" y="7"/>
                    </a:lnTo>
                    <a:lnTo>
                      <a:pt x="206" y="5"/>
                    </a:lnTo>
                    <a:lnTo>
                      <a:pt x="210" y="3"/>
                    </a:lnTo>
                    <a:lnTo>
                      <a:pt x="215" y="1"/>
                    </a:lnTo>
                    <a:lnTo>
                      <a:pt x="217" y="0"/>
                    </a:lnTo>
                    <a:lnTo>
                      <a:pt x="221" y="1"/>
                    </a:lnTo>
                    <a:lnTo>
                      <a:pt x="227" y="5"/>
                    </a:lnTo>
                    <a:lnTo>
                      <a:pt x="227" y="7"/>
                    </a:lnTo>
                    <a:lnTo>
                      <a:pt x="229" y="9"/>
                    </a:lnTo>
                    <a:lnTo>
                      <a:pt x="225" y="19"/>
                    </a:lnTo>
                    <a:lnTo>
                      <a:pt x="223" y="23"/>
                    </a:lnTo>
                    <a:lnTo>
                      <a:pt x="223" y="25"/>
                    </a:lnTo>
                    <a:lnTo>
                      <a:pt x="225" y="26"/>
                    </a:lnTo>
                    <a:lnTo>
                      <a:pt x="229" y="30"/>
                    </a:lnTo>
                    <a:lnTo>
                      <a:pt x="231" y="34"/>
                    </a:lnTo>
                    <a:lnTo>
                      <a:pt x="237" y="40"/>
                    </a:lnTo>
                    <a:lnTo>
                      <a:pt x="240" y="44"/>
                    </a:lnTo>
                    <a:lnTo>
                      <a:pt x="242" y="44"/>
                    </a:lnTo>
                    <a:lnTo>
                      <a:pt x="248" y="42"/>
                    </a:lnTo>
                    <a:lnTo>
                      <a:pt x="252" y="40"/>
                    </a:lnTo>
                    <a:lnTo>
                      <a:pt x="254" y="38"/>
                    </a:lnTo>
                    <a:lnTo>
                      <a:pt x="256" y="38"/>
                    </a:lnTo>
                    <a:lnTo>
                      <a:pt x="258" y="38"/>
                    </a:lnTo>
                    <a:lnTo>
                      <a:pt x="261" y="38"/>
                    </a:lnTo>
                    <a:lnTo>
                      <a:pt x="261" y="42"/>
                    </a:lnTo>
                    <a:lnTo>
                      <a:pt x="260" y="46"/>
                    </a:lnTo>
                    <a:lnTo>
                      <a:pt x="260" y="48"/>
                    </a:lnTo>
                    <a:lnTo>
                      <a:pt x="265" y="49"/>
                    </a:lnTo>
                    <a:lnTo>
                      <a:pt x="269" y="49"/>
                    </a:lnTo>
                    <a:lnTo>
                      <a:pt x="271" y="49"/>
                    </a:lnTo>
                    <a:lnTo>
                      <a:pt x="273" y="53"/>
                    </a:lnTo>
                    <a:lnTo>
                      <a:pt x="275" y="53"/>
                    </a:lnTo>
                    <a:lnTo>
                      <a:pt x="279" y="55"/>
                    </a:lnTo>
                    <a:lnTo>
                      <a:pt x="279" y="63"/>
                    </a:lnTo>
                    <a:lnTo>
                      <a:pt x="275" y="69"/>
                    </a:lnTo>
                    <a:lnTo>
                      <a:pt x="273" y="72"/>
                    </a:lnTo>
                    <a:lnTo>
                      <a:pt x="271" y="76"/>
                    </a:lnTo>
                    <a:lnTo>
                      <a:pt x="269" y="80"/>
                    </a:lnTo>
                    <a:lnTo>
                      <a:pt x="267" y="84"/>
                    </a:lnTo>
                    <a:lnTo>
                      <a:pt x="267" y="88"/>
                    </a:lnTo>
                    <a:lnTo>
                      <a:pt x="269" y="94"/>
                    </a:lnTo>
                    <a:lnTo>
                      <a:pt x="269" y="97"/>
                    </a:lnTo>
                    <a:lnTo>
                      <a:pt x="269" y="103"/>
                    </a:lnTo>
                    <a:lnTo>
                      <a:pt x="267" y="103"/>
                    </a:lnTo>
                    <a:lnTo>
                      <a:pt x="263" y="103"/>
                    </a:lnTo>
                    <a:lnTo>
                      <a:pt x="260" y="101"/>
                    </a:lnTo>
                    <a:lnTo>
                      <a:pt x="254" y="99"/>
                    </a:lnTo>
                    <a:lnTo>
                      <a:pt x="250" y="97"/>
                    </a:lnTo>
                    <a:lnTo>
                      <a:pt x="250" y="96"/>
                    </a:lnTo>
                    <a:lnTo>
                      <a:pt x="248" y="96"/>
                    </a:lnTo>
                    <a:lnTo>
                      <a:pt x="246" y="96"/>
                    </a:lnTo>
                    <a:lnTo>
                      <a:pt x="242" y="97"/>
                    </a:lnTo>
                    <a:lnTo>
                      <a:pt x="240" y="99"/>
                    </a:lnTo>
                    <a:lnTo>
                      <a:pt x="238" y="103"/>
                    </a:lnTo>
                    <a:lnTo>
                      <a:pt x="237" y="109"/>
                    </a:lnTo>
                    <a:lnTo>
                      <a:pt x="235" y="113"/>
                    </a:lnTo>
                    <a:lnTo>
                      <a:pt x="233" y="115"/>
                    </a:lnTo>
                    <a:lnTo>
                      <a:pt x="229" y="115"/>
                    </a:lnTo>
                    <a:lnTo>
                      <a:pt x="223" y="115"/>
                    </a:lnTo>
                    <a:lnTo>
                      <a:pt x="217" y="119"/>
                    </a:lnTo>
                    <a:lnTo>
                      <a:pt x="217" y="120"/>
                    </a:lnTo>
                    <a:lnTo>
                      <a:pt x="215" y="122"/>
                    </a:lnTo>
                    <a:lnTo>
                      <a:pt x="215" y="124"/>
                    </a:lnTo>
                    <a:lnTo>
                      <a:pt x="219" y="126"/>
                    </a:lnTo>
                    <a:lnTo>
                      <a:pt x="223" y="126"/>
                    </a:lnTo>
                    <a:lnTo>
                      <a:pt x="227" y="124"/>
                    </a:lnTo>
                    <a:lnTo>
                      <a:pt x="237" y="120"/>
                    </a:lnTo>
                    <a:lnTo>
                      <a:pt x="237" y="124"/>
                    </a:lnTo>
                    <a:lnTo>
                      <a:pt x="233" y="132"/>
                    </a:lnTo>
                    <a:lnTo>
                      <a:pt x="229" y="134"/>
                    </a:lnTo>
                    <a:lnTo>
                      <a:pt x="225" y="140"/>
                    </a:lnTo>
                    <a:lnTo>
                      <a:pt x="225" y="142"/>
                    </a:lnTo>
                    <a:lnTo>
                      <a:pt x="223" y="147"/>
                    </a:lnTo>
                    <a:lnTo>
                      <a:pt x="221" y="153"/>
                    </a:lnTo>
                    <a:lnTo>
                      <a:pt x="219" y="159"/>
                    </a:lnTo>
                    <a:lnTo>
                      <a:pt x="217" y="163"/>
                    </a:lnTo>
                    <a:lnTo>
                      <a:pt x="219" y="167"/>
                    </a:lnTo>
                    <a:lnTo>
                      <a:pt x="221" y="168"/>
                    </a:lnTo>
                    <a:lnTo>
                      <a:pt x="221" y="170"/>
                    </a:lnTo>
                    <a:lnTo>
                      <a:pt x="221" y="174"/>
                    </a:lnTo>
                    <a:lnTo>
                      <a:pt x="223" y="174"/>
                    </a:lnTo>
                    <a:lnTo>
                      <a:pt x="223" y="178"/>
                    </a:lnTo>
                    <a:lnTo>
                      <a:pt x="225" y="180"/>
                    </a:lnTo>
                    <a:lnTo>
                      <a:pt x="225" y="182"/>
                    </a:lnTo>
                    <a:lnTo>
                      <a:pt x="227" y="184"/>
                    </a:lnTo>
                    <a:lnTo>
                      <a:pt x="231" y="186"/>
                    </a:lnTo>
                    <a:lnTo>
                      <a:pt x="235" y="184"/>
                    </a:lnTo>
                    <a:lnTo>
                      <a:pt x="237" y="184"/>
                    </a:lnTo>
                    <a:lnTo>
                      <a:pt x="238" y="184"/>
                    </a:lnTo>
                    <a:lnTo>
                      <a:pt x="238" y="182"/>
                    </a:lnTo>
                    <a:lnTo>
                      <a:pt x="244" y="180"/>
                    </a:lnTo>
                    <a:lnTo>
                      <a:pt x="250" y="176"/>
                    </a:lnTo>
                    <a:lnTo>
                      <a:pt x="258" y="170"/>
                    </a:lnTo>
                    <a:lnTo>
                      <a:pt x="258" y="168"/>
                    </a:lnTo>
                    <a:lnTo>
                      <a:pt x="260" y="167"/>
                    </a:lnTo>
                    <a:lnTo>
                      <a:pt x="267" y="159"/>
                    </a:lnTo>
                    <a:lnTo>
                      <a:pt x="269" y="157"/>
                    </a:lnTo>
                    <a:lnTo>
                      <a:pt x="271" y="155"/>
                    </a:lnTo>
                    <a:lnTo>
                      <a:pt x="279" y="147"/>
                    </a:lnTo>
                    <a:lnTo>
                      <a:pt x="286" y="142"/>
                    </a:lnTo>
                    <a:lnTo>
                      <a:pt x="290" y="136"/>
                    </a:lnTo>
                    <a:lnTo>
                      <a:pt x="292" y="134"/>
                    </a:lnTo>
                    <a:lnTo>
                      <a:pt x="296" y="132"/>
                    </a:lnTo>
                    <a:lnTo>
                      <a:pt x="300" y="130"/>
                    </a:lnTo>
                    <a:lnTo>
                      <a:pt x="306" y="136"/>
                    </a:lnTo>
                    <a:lnTo>
                      <a:pt x="309" y="142"/>
                    </a:lnTo>
                    <a:lnTo>
                      <a:pt x="313" y="147"/>
                    </a:lnTo>
                    <a:lnTo>
                      <a:pt x="315" y="153"/>
                    </a:lnTo>
                    <a:lnTo>
                      <a:pt x="315" y="157"/>
                    </a:lnTo>
                    <a:lnTo>
                      <a:pt x="313" y="159"/>
                    </a:lnTo>
                    <a:lnTo>
                      <a:pt x="313" y="161"/>
                    </a:lnTo>
                    <a:lnTo>
                      <a:pt x="309" y="165"/>
                    </a:lnTo>
                    <a:lnTo>
                      <a:pt x="308" y="165"/>
                    </a:lnTo>
                    <a:lnTo>
                      <a:pt x="302" y="170"/>
                    </a:lnTo>
                    <a:lnTo>
                      <a:pt x="296" y="174"/>
                    </a:lnTo>
                    <a:lnTo>
                      <a:pt x="294" y="176"/>
                    </a:lnTo>
                    <a:lnTo>
                      <a:pt x="292" y="178"/>
                    </a:lnTo>
                    <a:lnTo>
                      <a:pt x="290" y="180"/>
                    </a:lnTo>
                    <a:lnTo>
                      <a:pt x="290" y="182"/>
                    </a:lnTo>
                    <a:lnTo>
                      <a:pt x="288" y="184"/>
                    </a:lnTo>
                    <a:lnTo>
                      <a:pt x="288" y="188"/>
                    </a:lnTo>
                    <a:lnTo>
                      <a:pt x="286" y="192"/>
                    </a:lnTo>
                    <a:lnTo>
                      <a:pt x="284" y="193"/>
                    </a:lnTo>
                    <a:lnTo>
                      <a:pt x="281" y="193"/>
                    </a:lnTo>
                    <a:lnTo>
                      <a:pt x="279" y="193"/>
                    </a:lnTo>
                    <a:lnTo>
                      <a:pt x="275" y="193"/>
                    </a:lnTo>
                    <a:lnTo>
                      <a:pt x="273" y="192"/>
                    </a:lnTo>
                    <a:lnTo>
                      <a:pt x="269" y="192"/>
                    </a:lnTo>
                    <a:lnTo>
                      <a:pt x="265" y="193"/>
                    </a:lnTo>
                    <a:lnTo>
                      <a:pt x="263" y="195"/>
                    </a:lnTo>
                    <a:lnTo>
                      <a:pt x="263" y="197"/>
                    </a:lnTo>
                    <a:lnTo>
                      <a:pt x="267" y="201"/>
                    </a:lnTo>
                    <a:lnTo>
                      <a:pt x="271" y="203"/>
                    </a:lnTo>
                    <a:lnTo>
                      <a:pt x="273" y="203"/>
                    </a:lnTo>
                    <a:lnTo>
                      <a:pt x="275" y="207"/>
                    </a:lnTo>
                    <a:lnTo>
                      <a:pt x="277" y="207"/>
                    </a:lnTo>
                    <a:lnTo>
                      <a:pt x="281" y="209"/>
                    </a:lnTo>
                    <a:lnTo>
                      <a:pt x="284" y="213"/>
                    </a:lnTo>
                    <a:lnTo>
                      <a:pt x="286" y="216"/>
                    </a:lnTo>
                    <a:lnTo>
                      <a:pt x="288" y="218"/>
                    </a:lnTo>
                    <a:lnTo>
                      <a:pt x="288" y="220"/>
                    </a:lnTo>
                    <a:lnTo>
                      <a:pt x="288" y="222"/>
                    </a:lnTo>
                    <a:lnTo>
                      <a:pt x="288" y="224"/>
                    </a:lnTo>
                    <a:lnTo>
                      <a:pt x="288" y="226"/>
                    </a:lnTo>
                    <a:lnTo>
                      <a:pt x="284" y="230"/>
                    </a:lnTo>
                    <a:lnTo>
                      <a:pt x="283" y="232"/>
                    </a:lnTo>
                    <a:lnTo>
                      <a:pt x="283" y="236"/>
                    </a:lnTo>
                    <a:lnTo>
                      <a:pt x="283" y="238"/>
                    </a:lnTo>
                    <a:lnTo>
                      <a:pt x="283" y="241"/>
                    </a:lnTo>
                    <a:lnTo>
                      <a:pt x="283" y="243"/>
                    </a:lnTo>
                    <a:lnTo>
                      <a:pt x="283" y="245"/>
                    </a:lnTo>
                    <a:lnTo>
                      <a:pt x="281" y="251"/>
                    </a:lnTo>
                    <a:lnTo>
                      <a:pt x="277" y="255"/>
                    </a:lnTo>
                    <a:lnTo>
                      <a:pt x="273" y="259"/>
                    </a:lnTo>
                    <a:lnTo>
                      <a:pt x="271" y="261"/>
                    </a:lnTo>
                    <a:lnTo>
                      <a:pt x="271" y="266"/>
                    </a:lnTo>
                    <a:lnTo>
                      <a:pt x="269" y="272"/>
                    </a:lnTo>
                    <a:lnTo>
                      <a:pt x="269" y="274"/>
                    </a:lnTo>
                    <a:lnTo>
                      <a:pt x="269" y="276"/>
                    </a:lnTo>
                    <a:lnTo>
                      <a:pt x="271" y="280"/>
                    </a:lnTo>
                    <a:lnTo>
                      <a:pt x="271" y="284"/>
                    </a:lnTo>
                    <a:lnTo>
                      <a:pt x="273" y="287"/>
                    </a:lnTo>
                    <a:lnTo>
                      <a:pt x="273" y="289"/>
                    </a:lnTo>
                    <a:lnTo>
                      <a:pt x="269" y="291"/>
                    </a:lnTo>
                    <a:lnTo>
                      <a:pt x="263" y="291"/>
                    </a:lnTo>
                    <a:lnTo>
                      <a:pt x="260" y="295"/>
                    </a:lnTo>
                    <a:lnTo>
                      <a:pt x="254" y="299"/>
                    </a:lnTo>
                    <a:lnTo>
                      <a:pt x="250" y="303"/>
                    </a:lnTo>
                    <a:lnTo>
                      <a:pt x="246" y="305"/>
                    </a:lnTo>
                    <a:lnTo>
                      <a:pt x="244" y="305"/>
                    </a:lnTo>
                    <a:lnTo>
                      <a:pt x="242" y="307"/>
                    </a:lnTo>
                    <a:lnTo>
                      <a:pt x="237" y="307"/>
                    </a:lnTo>
                    <a:lnTo>
                      <a:pt x="233" y="307"/>
                    </a:lnTo>
                    <a:lnTo>
                      <a:pt x="229" y="305"/>
                    </a:lnTo>
                    <a:lnTo>
                      <a:pt x="225" y="305"/>
                    </a:lnTo>
                    <a:lnTo>
                      <a:pt x="223" y="307"/>
                    </a:lnTo>
                    <a:lnTo>
                      <a:pt x="219" y="307"/>
                    </a:lnTo>
                    <a:lnTo>
                      <a:pt x="215" y="307"/>
                    </a:lnTo>
                    <a:lnTo>
                      <a:pt x="212" y="307"/>
                    </a:lnTo>
                    <a:lnTo>
                      <a:pt x="210" y="305"/>
                    </a:lnTo>
                    <a:lnTo>
                      <a:pt x="206" y="305"/>
                    </a:lnTo>
                    <a:lnTo>
                      <a:pt x="208" y="303"/>
                    </a:lnTo>
                    <a:lnTo>
                      <a:pt x="210" y="299"/>
                    </a:lnTo>
                    <a:lnTo>
                      <a:pt x="208" y="297"/>
                    </a:lnTo>
                    <a:lnTo>
                      <a:pt x="208" y="295"/>
                    </a:lnTo>
                    <a:lnTo>
                      <a:pt x="208" y="291"/>
                    </a:lnTo>
                    <a:lnTo>
                      <a:pt x="206" y="291"/>
                    </a:lnTo>
                    <a:lnTo>
                      <a:pt x="204" y="286"/>
                    </a:lnTo>
                    <a:lnTo>
                      <a:pt x="204" y="284"/>
                    </a:lnTo>
                    <a:lnTo>
                      <a:pt x="202" y="282"/>
                    </a:lnTo>
                    <a:lnTo>
                      <a:pt x="202" y="280"/>
                    </a:lnTo>
                    <a:lnTo>
                      <a:pt x="200" y="276"/>
                    </a:lnTo>
                    <a:lnTo>
                      <a:pt x="198" y="274"/>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39" name="Freeform 247"/>
              <p:cNvSpPr>
                <a:spLocks/>
              </p:cNvSpPr>
              <p:nvPr/>
            </p:nvSpPr>
            <p:spPr bwMode="auto">
              <a:xfrm>
                <a:off x="3112032" y="4290143"/>
                <a:ext cx="355309" cy="489872"/>
              </a:xfrm>
              <a:custGeom>
                <a:avLst/>
                <a:gdLst>
                  <a:gd name="T0" fmla="*/ 2147483647 w 357"/>
                  <a:gd name="T1" fmla="*/ 2147483647 h 488"/>
                  <a:gd name="T2" fmla="*/ 2147483647 w 357"/>
                  <a:gd name="T3" fmla="*/ 2147483647 h 488"/>
                  <a:gd name="T4" fmla="*/ 2147483647 w 357"/>
                  <a:gd name="T5" fmla="*/ 2147483647 h 488"/>
                  <a:gd name="T6" fmla="*/ 2147483647 w 357"/>
                  <a:gd name="T7" fmla="*/ 2147483647 h 488"/>
                  <a:gd name="T8" fmla="*/ 2147483647 w 357"/>
                  <a:gd name="T9" fmla="*/ 2147483647 h 488"/>
                  <a:gd name="T10" fmla="*/ 2147483647 w 357"/>
                  <a:gd name="T11" fmla="*/ 2147483647 h 488"/>
                  <a:gd name="T12" fmla="*/ 2147483647 w 357"/>
                  <a:gd name="T13" fmla="*/ 2147483647 h 488"/>
                  <a:gd name="T14" fmla="*/ 2147483647 w 357"/>
                  <a:gd name="T15" fmla="*/ 2147483647 h 488"/>
                  <a:gd name="T16" fmla="*/ 2147483647 w 357"/>
                  <a:gd name="T17" fmla="*/ 2147483647 h 488"/>
                  <a:gd name="T18" fmla="*/ 2147483647 w 357"/>
                  <a:gd name="T19" fmla="*/ 2147483647 h 488"/>
                  <a:gd name="T20" fmla="*/ 2147483647 w 357"/>
                  <a:gd name="T21" fmla="*/ 2147483647 h 488"/>
                  <a:gd name="T22" fmla="*/ 2147483647 w 357"/>
                  <a:gd name="T23" fmla="*/ 2147483647 h 488"/>
                  <a:gd name="T24" fmla="*/ 2147483647 w 357"/>
                  <a:gd name="T25" fmla="*/ 2147483647 h 488"/>
                  <a:gd name="T26" fmla="*/ 2147483647 w 357"/>
                  <a:gd name="T27" fmla="*/ 2147483647 h 488"/>
                  <a:gd name="T28" fmla="*/ 2147483647 w 357"/>
                  <a:gd name="T29" fmla="*/ 2147483647 h 488"/>
                  <a:gd name="T30" fmla="*/ 2147483647 w 357"/>
                  <a:gd name="T31" fmla="*/ 2147483647 h 488"/>
                  <a:gd name="T32" fmla="*/ 2147483647 w 357"/>
                  <a:gd name="T33" fmla="*/ 2147483647 h 488"/>
                  <a:gd name="T34" fmla="*/ 2147483647 w 357"/>
                  <a:gd name="T35" fmla="*/ 2147483647 h 488"/>
                  <a:gd name="T36" fmla="*/ 2147483647 w 357"/>
                  <a:gd name="T37" fmla="*/ 2147483647 h 488"/>
                  <a:gd name="T38" fmla="*/ 2147483647 w 357"/>
                  <a:gd name="T39" fmla="*/ 2147483647 h 488"/>
                  <a:gd name="T40" fmla="*/ 2147483647 w 357"/>
                  <a:gd name="T41" fmla="*/ 2147483647 h 488"/>
                  <a:gd name="T42" fmla="*/ 2147483647 w 357"/>
                  <a:gd name="T43" fmla="*/ 2147483647 h 488"/>
                  <a:gd name="T44" fmla="*/ 2147483647 w 357"/>
                  <a:gd name="T45" fmla="*/ 2147483647 h 488"/>
                  <a:gd name="T46" fmla="*/ 2147483647 w 357"/>
                  <a:gd name="T47" fmla="*/ 2147483647 h 488"/>
                  <a:gd name="T48" fmla="*/ 2147483647 w 357"/>
                  <a:gd name="T49" fmla="*/ 2147483647 h 488"/>
                  <a:gd name="T50" fmla="*/ 2147483647 w 357"/>
                  <a:gd name="T51" fmla="*/ 2147483647 h 488"/>
                  <a:gd name="T52" fmla="*/ 2147483647 w 357"/>
                  <a:gd name="T53" fmla="*/ 2147483647 h 488"/>
                  <a:gd name="T54" fmla="*/ 2147483647 w 357"/>
                  <a:gd name="T55" fmla="*/ 2147483647 h 488"/>
                  <a:gd name="T56" fmla="*/ 2147483647 w 357"/>
                  <a:gd name="T57" fmla="*/ 2147483647 h 488"/>
                  <a:gd name="T58" fmla="*/ 2147483647 w 357"/>
                  <a:gd name="T59" fmla="*/ 2147483647 h 488"/>
                  <a:gd name="T60" fmla="*/ 2147483647 w 357"/>
                  <a:gd name="T61" fmla="*/ 2147483647 h 488"/>
                  <a:gd name="T62" fmla="*/ 2147483647 w 357"/>
                  <a:gd name="T63" fmla="*/ 2147483647 h 488"/>
                  <a:gd name="T64" fmla="*/ 2147483647 w 357"/>
                  <a:gd name="T65" fmla="*/ 2147483647 h 488"/>
                  <a:gd name="T66" fmla="*/ 2147483647 w 357"/>
                  <a:gd name="T67" fmla="*/ 2147483647 h 488"/>
                  <a:gd name="T68" fmla="*/ 2147483647 w 357"/>
                  <a:gd name="T69" fmla="*/ 2147483647 h 488"/>
                  <a:gd name="T70" fmla="*/ 2147483647 w 357"/>
                  <a:gd name="T71" fmla="*/ 2147483647 h 488"/>
                  <a:gd name="T72" fmla="*/ 2147483647 w 357"/>
                  <a:gd name="T73" fmla="*/ 2147483647 h 488"/>
                  <a:gd name="T74" fmla="*/ 2147483647 w 357"/>
                  <a:gd name="T75" fmla="*/ 2147483647 h 488"/>
                  <a:gd name="T76" fmla="*/ 2147483647 w 357"/>
                  <a:gd name="T77" fmla="*/ 2147483647 h 488"/>
                  <a:gd name="T78" fmla="*/ 2147483647 w 357"/>
                  <a:gd name="T79" fmla="*/ 2147483647 h 488"/>
                  <a:gd name="T80" fmla="*/ 2147483647 w 357"/>
                  <a:gd name="T81" fmla="*/ 2147483647 h 488"/>
                  <a:gd name="T82" fmla="*/ 2147483647 w 357"/>
                  <a:gd name="T83" fmla="*/ 2147483647 h 488"/>
                  <a:gd name="T84" fmla="*/ 2147483647 w 357"/>
                  <a:gd name="T85" fmla="*/ 2147483647 h 488"/>
                  <a:gd name="T86" fmla="*/ 2147483647 w 357"/>
                  <a:gd name="T87" fmla="*/ 2147483647 h 488"/>
                  <a:gd name="T88" fmla="*/ 2147483647 w 357"/>
                  <a:gd name="T89" fmla="*/ 2147483647 h 488"/>
                  <a:gd name="T90" fmla="*/ 2147483647 w 357"/>
                  <a:gd name="T91" fmla="*/ 2147483647 h 488"/>
                  <a:gd name="T92" fmla="*/ 2147483647 w 357"/>
                  <a:gd name="T93" fmla="*/ 2147483647 h 488"/>
                  <a:gd name="T94" fmla="*/ 2147483647 w 357"/>
                  <a:gd name="T95" fmla="*/ 2147483647 h 488"/>
                  <a:gd name="T96" fmla="*/ 2147483647 w 357"/>
                  <a:gd name="T97" fmla="*/ 2147483647 h 488"/>
                  <a:gd name="T98" fmla="*/ 2147483647 w 357"/>
                  <a:gd name="T99" fmla="*/ 2147483647 h 488"/>
                  <a:gd name="T100" fmla="*/ 2147483647 w 357"/>
                  <a:gd name="T101" fmla="*/ 2147483647 h 488"/>
                  <a:gd name="T102" fmla="*/ 2147483647 w 357"/>
                  <a:gd name="T103" fmla="*/ 2147483647 h 488"/>
                  <a:gd name="T104" fmla="*/ 2147483647 w 357"/>
                  <a:gd name="T105" fmla="*/ 2147483647 h 488"/>
                  <a:gd name="T106" fmla="*/ 2147483647 w 357"/>
                  <a:gd name="T107" fmla="*/ 2147483647 h 488"/>
                  <a:gd name="T108" fmla="*/ 2147483647 w 357"/>
                  <a:gd name="T109" fmla="*/ 2147483647 h 488"/>
                  <a:gd name="T110" fmla="*/ 2147483647 w 357"/>
                  <a:gd name="T111" fmla="*/ 2147483647 h 488"/>
                  <a:gd name="T112" fmla="*/ 2147483647 w 357"/>
                  <a:gd name="T113" fmla="*/ 2147483647 h 488"/>
                  <a:gd name="T114" fmla="*/ 2147483647 w 357"/>
                  <a:gd name="T115" fmla="*/ 2147483647 h 488"/>
                  <a:gd name="T116" fmla="*/ 2147483647 w 357"/>
                  <a:gd name="T117" fmla="*/ 2147483647 h 488"/>
                  <a:gd name="T118" fmla="*/ 2147483647 w 357"/>
                  <a:gd name="T119" fmla="*/ 2147483647 h 488"/>
                  <a:gd name="T120" fmla="*/ 2147483647 w 357"/>
                  <a:gd name="T121" fmla="*/ 2147483647 h 488"/>
                  <a:gd name="T122" fmla="*/ 2147483647 w 357"/>
                  <a:gd name="T123" fmla="*/ 2147483647 h 488"/>
                  <a:gd name="T124" fmla="*/ 2147483647 w 357"/>
                  <a:gd name="T125" fmla="*/ 2147483647 h 4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7"/>
                  <a:gd name="T190" fmla="*/ 0 h 488"/>
                  <a:gd name="T191" fmla="*/ 357 w 357"/>
                  <a:gd name="T192" fmla="*/ 488 h 4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7" h="488">
                    <a:moveTo>
                      <a:pt x="288" y="284"/>
                    </a:moveTo>
                    <a:lnTo>
                      <a:pt x="291" y="282"/>
                    </a:lnTo>
                    <a:lnTo>
                      <a:pt x="295" y="280"/>
                    </a:lnTo>
                    <a:lnTo>
                      <a:pt x="299" y="280"/>
                    </a:lnTo>
                    <a:lnTo>
                      <a:pt x="305" y="278"/>
                    </a:lnTo>
                    <a:lnTo>
                      <a:pt x="311" y="278"/>
                    </a:lnTo>
                    <a:lnTo>
                      <a:pt x="314" y="277"/>
                    </a:lnTo>
                    <a:lnTo>
                      <a:pt x="316" y="275"/>
                    </a:lnTo>
                    <a:lnTo>
                      <a:pt x="318" y="271"/>
                    </a:lnTo>
                    <a:lnTo>
                      <a:pt x="320" y="267"/>
                    </a:lnTo>
                    <a:lnTo>
                      <a:pt x="322" y="263"/>
                    </a:lnTo>
                    <a:lnTo>
                      <a:pt x="320" y="263"/>
                    </a:lnTo>
                    <a:lnTo>
                      <a:pt x="316" y="259"/>
                    </a:lnTo>
                    <a:lnTo>
                      <a:pt x="312" y="259"/>
                    </a:lnTo>
                    <a:lnTo>
                      <a:pt x="307" y="257"/>
                    </a:lnTo>
                    <a:lnTo>
                      <a:pt x="303" y="257"/>
                    </a:lnTo>
                    <a:lnTo>
                      <a:pt x="297" y="257"/>
                    </a:lnTo>
                    <a:lnTo>
                      <a:pt x="293" y="255"/>
                    </a:lnTo>
                    <a:lnTo>
                      <a:pt x="286" y="254"/>
                    </a:lnTo>
                    <a:lnTo>
                      <a:pt x="282" y="252"/>
                    </a:lnTo>
                    <a:lnTo>
                      <a:pt x="280" y="252"/>
                    </a:lnTo>
                    <a:lnTo>
                      <a:pt x="276" y="248"/>
                    </a:lnTo>
                    <a:lnTo>
                      <a:pt x="274" y="248"/>
                    </a:lnTo>
                    <a:lnTo>
                      <a:pt x="272" y="246"/>
                    </a:lnTo>
                    <a:lnTo>
                      <a:pt x="264" y="242"/>
                    </a:lnTo>
                    <a:lnTo>
                      <a:pt x="263" y="238"/>
                    </a:lnTo>
                    <a:lnTo>
                      <a:pt x="266" y="232"/>
                    </a:lnTo>
                    <a:lnTo>
                      <a:pt x="264" y="227"/>
                    </a:lnTo>
                    <a:lnTo>
                      <a:pt x="259" y="223"/>
                    </a:lnTo>
                    <a:lnTo>
                      <a:pt x="259" y="217"/>
                    </a:lnTo>
                    <a:lnTo>
                      <a:pt x="263" y="211"/>
                    </a:lnTo>
                    <a:lnTo>
                      <a:pt x="266" y="207"/>
                    </a:lnTo>
                    <a:lnTo>
                      <a:pt x="266" y="206"/>
                    </a:lnTo>
                    <a:lnTo>
                      <a:pt x="268" y="200"/>
                    </a:lnTo>
                    <a:lnTo>
                      <a:pt x="272" y="190"/>
                    </a:lnTo>
                    <a:lnTo>
                      <a:pt x="276" y="177"/>
                    </a:lnTo>
                    <a:lnTo>
                      <a:pt x="278" y="167"/>
                    </a:lnTo>
                    <a:lnTo>
                      <a:pt x="282" y="161"/>
                    </a:lnTo>
                    <a:lnTo>
                      <a:pt x="282" y="159"/>
                    </a:lnTo>
                    <a:lnTo>
                      <a:pt x="284" y="154"/>
                    </a:lnTo>
                    <a:lnTo>
                      <a:pt x="289" y="150"/>
                    </a:lnTo>
                    <a:lnTo>
                      <a:pt x="289" y="146"/>
                    </a:lnTo>
                    <a:lnTo>
                      <a:pt x="295" y="140"/>
                    </a:lnTo>
                    <a:lnTo>
                      <a:pt x="299" y="136"/>
                    </a:lnTo>
                    <a:lnTo>
                      <a:pt x="301" y="135"/>
                    </a:lnTo>
                    <a:lnTo>
                      <a:pt x="305" y="133"/>
                    </a:lnTo>
                    <a:lnTo>
                      <a:pt x="307" y="127"/>
                    </a:lnTo>
                    <a:lnTo>
                      <a:pt x="299" y="125"/>
                    </a:lnTo>
                    <a:lnTo>
                      <a:pt x="293" y="123"/>
                    </a:lnTo>
                    <a:lnTo>
                      <a:pt x="286" y="121"/>
                    </a:lnTo>
                    <a:lnTo>
                      <a:pt x="276" y="115"/>
                    </a:lnTo>
                    <a:lnTo>
                      <a:pt x="272" y="111"/>
                    </a:lnTo>
                    <a:lnTo>
                      <a:pt x="266" y="108"/>
                    </a:lnTo>
                    <a:lnTo>
                      <a:pt x="263" y="108"/>
                    </a:lnTo>
                    <a:lnTo>
                      <a:pt x="261" y="108"/>
                    </a:lnTo>
                    <a:lnTo>
                      <a:pt x="257" y="108"/>
                    </a:lnTo>
                    <a:lnTo>
                      <a:pt x="255" y="111"/>
                    </a:lnTo>
                    <a:lnTo>
                      <a:pt x="251" y="119"/>
                    </a:lnTo>
                    <a:lnTo>
                      <a:pt x="249" y="121"/>
                    </a:lnTo>
                    <a:lnTo>
                      <a:pt x="245" y="123"/>
                    </a:lnTo>
                    <a:lnTo>
                      <a:pt x="241" y="129"/>
                    </a:lnTo>
                    <a:lnTo>
                      <a:pt x="238" y="131"/>
                    </a:lnTo>
                    <a:lnTo>
                      <a:pt x="234" y="131"/>
                    </a:lnTo>
                    <a:lnTo>
                      <a:pt x="232" y="129"/>
                    </a:lnTo>
                    <a:lnTo>
                      <a:pt x="230" y="125"/>
                    </a:lnTo>
                    <a:lnTo>
                      <a:pt x="230" y="121"/>
                    </a:lnTo>
                    <a:lnTo>
                      <a:pt x="226" y="119"/>
                    </a:lnTo>
                    <a:lnTo>
                      <a:pt x="220" y="119"/>
                    </a:lnTo>
                    <a:lnTo>
                      <a:pt x="218" y="117"/>
                    </a:lnTo>
                    <a:lnTo>
                      <a:pt x="215" y="113"/>
                    </a:lnTo>
                    <a:lnTo>
                      <a:pt x="211" y="111"/>
                    </a:lnTo>
                    <a:lnTo>
                      <a:pt x="209" y="108"/>
                    </a:lnTo>
                    <a:lnTo>
                      <a:pt x="209" y="104"/>
                    </a:lnTo>
                    <a:lnTo>
                      <a:pt x="211" y="100"/>
                    </a:lnTo>
                    <a:lnTo>
                      <a:pt x="211" y="98"/>
                    </a:lnTo>
                    <a:lnTo>
                      <a:pt x="211" y="90"/>
                    </a:lnTo>
                    <a:lnTo>
                      <a:pt x="211" y="79"/>
                    </a:lnTo>
                    <a:lnTo>
                      <a:pt x="211" y="71"/>
                    </a:lnTo>
                    <a:lnTo>
                      <a:pt x="213" y="67"/>
                    </a:lnTo>
                    <a:lnTo>
                      <a:pt x="217" y="63"/>
                    </a:lnTo>
                    <a:lnTo>
                      <a:pt x="224" y="67"/>
                    </a:lnTo>
                    <a:lnTo>
                      <a:pt x="228" y="65"/>
                    </a:lnTo>
                    <a:lnTo>
                      <a:pt x="234" y="62"/>
                    </a:lnTo>
                    <a:lnTo>
                      <a:pt x="240" y="60"/>
                    </a:lnTo>
                    <a:lnTo>
                      <a:pt x="243" y="52"/>
                    </a:lnTo>
                    <a:lnTo>
                      <a:pt x="234" y="42"/>
                    </a:lnTo>
                    <a:lnTo>
                      <a:pt x="230" y="39"/>
                    </a:lnTo>
                    <a:lnTo>
                      <a:pt x="226" y="39"/>
                    </a:lnTo>
                    <a:lnTo>
                      <a:pt x="218" y="33"/>
                    </a:lnTo>
                    <a:lnTo>
                      <a:pt x="213" y="29"/>
                    </a:lnTo>
                    <a:lnTo>
                      <a:pt x="213" y="19"/>
                    </a:lnTo>
                    <a:lnTo>
                      <a:pt x="215" y="10"/>
                    </a:lnTo>
                    <a:lnTo>
                      <a:pt x="207" y="0"/>
                    </a:lnTo>
                    <a:lnTo>
                      <a:pt x="203" y="2"/>
                    </a:lnTo>
                    <a:lnTo>
                      <a:pt x="192" y="4"/>
                    </a:lnTo>
                    <a:lnTo>
                      <a:pt x="190" y="8"/>
                    </a:lnTo>
                    <a:lnTo>
                      <a:pt x="188" y="14"/>
                    </a:lnTo>
                    <a:lnTo>
                      <a:pt x="178" y="15"/>
                    </a:lnTo>
                    <a:lnTo>
                      <a:pt x="176" y="21"/>
                    </a:lnTo>
                    <a:lnTo>
                      <a:pt x="180" y="29"/>
                    </a:lnTo>
                    <a:lnTo>
                      <a:pt x="174" y="42"/>
                    </a:lnTo>
                    <a:lnTo>
                      <a:pt x="174" y="44"/>
                    </a:lnTo>
                    <a:lnTo>
                      <a:pt x="178" y="48"/>
                    </a:lnTo>
                    <a:lnTo>
                      <a:pt x="176" y="48"/>
                    </a:lnTo>
                    <a:lnTo>
                      <a:pt x="176" y="52"/>
                    </a:lnTo>
                    <a:lnTo>
                      <a:pt x="174" y="54"/>
                    </a:lnTo>
                    <a:lnTo>
                      <a:pt x="174" y="56"/>
                    </a:lnTo>
                    <a:lnTo>
                      <a:pt x="170" y="60"/>
                    </a:lnTo>
                    <a:lnTo>
                      <a:pt x="170" y="62"/>
                    </a:lnTo>
                    <a:lnTo>
                      <a:pt x="163" y="65"/>
                    </a:lnTo>
                    <a:lnTo>
                      <a:pt x="157" y="69"/>
                    </a:lnTo>
                    <a:lnTo>
                      <a:pt x="155" y="71"/>
                    </a:lnTo>
                    <a:lnTo>
                      <a:pt x="153" y="73"/>
                    </a:lnTo>
                    <a:lnTo>
                      <a:pt x="151" y="75"/>
                    </a:lnTo>
                    <a:lnTo>
                      <a:pt x="151" y="77"/>
                    </a:lnTo>
                    <a:lnTo>
                      <a:pt x="149" y="79"/>
                    </a:lnTo>
                    <a:lnTo>
                      <a:pt x="149" y="83"/>
                    </a:lnTo>
                    <a:lnTo>
                      <a:pt x="147" y="87"/>
                    </a:lnTo>
                    <a:lnTo>
                      <a:pt x="145" y="88"/>
                    </a:lnTo>
                    <a:lnTo>
                      <a:pt x="142" y="88"/>
                    </a:lnTo>
                    <a:lnTo>
                      <a:pt x="140" y="88"/>
                    </a:lnTo>
                    <a:lnTo>
                      <a:pt x="136" y="88"/>
                    </a:lnTo>
                    <a:lnTo>
                      <a:pt x="134" y="87"/>
                    </a:lnTo>
                    <a:lnTo>
                      <a:pt x="130" y="87"/>
                    </a:lnTo>
                    <a:lnTo>
                      <a:pt x="126" y="88"/>
                    </a:lnTo>
                    <a:lnTo>
                      <a:pt x="124" y="90"/>
                    </a:lnTo>
                    <a:lnTo>
                      <a:pt x="124" y="92"/>
                    </a:lnTo>
                    <a:lnTo>
                      <a:pt x="126" y="92"/>
                    </a:lnTo>
                    <a:lnTo>
                      <a:pt x="128" y="96"/>
                    </a:lnTo>
                    <a:lnTo>
                      <a:pt x="132" y="98"/>
                    </a:lnTo>
                    <a:lnTo>
                      <a:pt x="134" y="100"/>
                    </a:lnTo>
                    <a:lnTo>
                      <a:pt x="136" y="102"/>
                    </a:lnTo>
                    <a:lnTo>
                      <a:pt x="138" y="102"/>
                    </a:lnTo>
                    <a:lnTo>
                      <a:pt x="142" y="104"/>
                    </a:lnTo>
                    <a:lnTo>
                      <a:pt x="145" y="108"/>
                    </a:lnTo>
                    <a:lnTo>
                      <a:pt x="147" y="111"/>
                    </a:lnTo>
                    <a:lnTo>
                      <a:pt x="149" y="113"/>
                    </a:lnTo>
                    <a:lnTo>
                      <a:pt x="149" y="115"/>
                    </a:lnTo>
                    <a:lnTo>
                      <a:pt x="149" y="117"/>
                    </a:lnTo>
                    <a:lnTo>
                      <a:pt x="149" y="119"/>
                    </a:lnTo>
                    <a:lnTo>
                      <a:pt x="149" y="121"/>
                    </a:lnTo>
                    <a:lnTo>
                      <a:pt x="145" y="125"/>
                    </a:lnTo>
                    <a:lnTo>
                      <a:pt x="144" y="127"/>
                    </a:lnTo>
                    <a:lnTo>
                      <a:pt x="144" y="131"/>
                    </a:lnTo>
                    <a:lnTo>
                      <a:pt x="144" y="133"/>
                    </a:lnTo>
                    <a:lnTo>
                      <a:pt x="144" y="136"/>
                    </a:lnTo>
                    <a:lnTo>
                      <a:pt x="144" y="138"/>
                    </a:lnTo>
                    <a:lnTo>
                      <a:pt x="144" y="140"/>
                    </a:lnTo>
                    <a:lnTo>
                      <a:pt x="142" y="146"/>
                    </a:lnTo>
                    <a:lnTo>
                      <a:pt x="138" y="150"/>
                    </a:lnTo>
                    <a:lnTo>
                      <a:pt x="138" y="152"/>
                    </a:lnTo>
                    <a:lnTo>
                      <a:pt x="134" y="154"/>
                    </a:lnTo>
                    <a:lnTo>
                      <a:pt x="132" y="156"/>
                    </a:lnTo>
                    <a:lnTo>
                      <a:pt x="132" y="161"/>
                    </a:lnTo>
                    <a:lnTo>
                      <a:pt x="130" y="169"/>
                    </a:lnTo>
                    <a:lnTo>
                      <a:pt x="130" y="171"/>
                    </a:lnTo>
                    <a:lnTo>
                      <a:pt x="132" y="177"/>
                    </a:lnTo>
                    <a:lnTo>
                      <a:pt x="134" y="179"/>
                    </a:lnTo>
                    <a:lnTo>
                      <a:pt x="134" y="182"/>
                    </a:lnTo>
                    <a:lnTo>
                      <a:pt x="134" y="184"/>
                    </a:lnTo>
                    <a:lnTo>
                      <a:pt x="132" y="192"/>
                    </a:lnTo>
                    <a:lnTo>
                      <a:pt x="136" y="194"/>
                    </a:lnTo>
                    <a:lnTo>
                      <a:pt x="142" y="194"/>
                    </a:lnTo>
                    <a:lnTo>
                      <a:pt x="145" y="196"/>
                    </a:lnTo>
                    <a:lnTo>
                      <a:pt x="147" y="198"/>
                    </a:lnTo>
                    <a:lnTo>
                      <a:pt x="151" y="198"/>
                    </a:lnTo>
                    <a:lnTo>
                      <a:pt x="153" y="196"/>
                    </a:lnTo>
                    <a:lnTo>
                      <a:pt x="155" y="196"/>
                    </a:lnTo>
                    <a:lnTo>
                      <a:pt x="159" y="200"/>
                    </a:lnTo>
                    <a:lnTo>
                      <a:pt x="161" y="204"/>
                    </a:lnTo>
                    <a:lnTo>
                      <a:pt x="165" y="202"/>
                    </a:lnTo>
                    <a:lnTo>
                      <a:pt x="169" y="206"/>
                    </a:lnTo>
                    <a:lnTo>
                      <a:pt x="170" y="207"/>
                    </a:lnTo>
                    <a:lnTo>
                      <a:pt x="172" y="209"/>
                    </a:lnTo>
                    <a:lnTo>
                      <a:pt x="178" y="209"/>
                    </a:lnTo>
                    <a:lnTo>
                      <a:pt x="180" y="213"/>
                    </a:lnTo>
                    <a:lnTo>
                      <a:pt x="180" y="217"/>
                    </a:lnTo>
                    <a:lnTo>
                      <a:pt x="178" y="219"/>
                    </a:lnTo>
                    <a:lnTo>
                      <a:pt x="180" y="223"/>
                    </a:lnTo>
                    <a:lnTo>
                      <a:pt x="180" y="227"/>
                    </a:lnTo>
                    <a:lnTo>
                      <a:pt x="182" y="227"/>
                    </a:lnTo>
                    <a:lnTo>
                      <a:pt x="188" y="227"/>
                    </a:lnTo>
                    <a:lnTo>
                      <a:pt x="193" y="225"/>
                    </a:lnTo>
                    <a:lnTo>
                      <a:pt x="197" y="227"/>
                    </a:lnTo>
                    <a:lnTo>
                      <a:pt x="201" y="229"/>
                    </a:lnTo>
                    <a:lnTo>
                      <a:pt x="201" y="230"/>
                    </a:lnTo>
                    <a:lnTo>
                      <a:pt x="203" y="232"/>
                    </a:lnTo>
                    <a:lnTo>
                      <a:pt x="205" y="238"/>
                    </a:lnTo>
                    <a:lnTo>
                      <a:pt x="209" y="242"/>
                    </a:lnTo>
                    <a:lnTo>
                      <a:pt x="211" y="238"/>
                    </a:lnTo>
                    <a:lnTo>
                      <a:pt x="217" y="240"/>
                    </a:lnTo>
                    <a:lnTo>
                      <a:pt x="217" y="242"/>
                    </a:lnTo>
                    <a:lnTo>
                      <a:pt x="217" y="244"/>
                    </a:lnTo>
                    <a:lnTo>
                      <a:pt x="217" y="246"/>
                    </a:lnTo>
                    <a:lnTo>
                      <a:pt x="215" y="250"/>
                    </a:lnTo>
                    <a:lnTo>
                      <a:pt x="215" y="254"/>
                    </a:lnTo>
                    <a:lnTo>
                      <a:pt x="213" y="254"/>
                    </a:lnTo>
                    <a:lnTo>
                      <a:pt x="211" y="255"/>
                    </a:lnTo>
                    <a:lnTo>
                      <a:pt x="207" y="255"/>
                    </a:lnTo>
                    <a:lnTo>
                      <a:pt x="205" y="255"/>
                    </a:lnTo>
                    <a:lnTo>
                      <a:pt x="201" y="255"/>
                    </a:lnTo>
                    <a:lnTo>
                      <a:pt x="195" y="254"/>
                    </a:lnTo>
                    <a:lnTo>
                      <a:pt x="190" y="255"/>
                    </a:lnTo>
                    <a:lnTo>
                      <a:pt x="186" y="257"/>
                    </a:lnTo>
                    <a:lnTo>
                      <a:pt x="186" y="261"/>
                    </a:lnTo>
                    <a:lnTo>
                      <a:pt x="186" y="263"/>
                    </a:lnTo>
                    <a:lnTo>
                      <a:pt x="186" y="265"/>
                    </a:lnTo>
                    <a:lnTo>
                      <a:pt x="182" y="265"/>
                    </a:lnTo>
                    <a:lnTo>
                      <a:pt x="180" y="269"/>
                    </a:lnTo>
                    <a:lnTo>
                      <a:pt x="180" y="271"/>
                    </a:lnTo>
                    <a:lnTo>
                      <a:pt x="178" y="273"/>
                    </a:lnTo>
                    <a:lnTo>
                      <a:pt x="176" y="273"/>
                    </a:lnTo>
                    <a:lnTo>
                      <a:pt x="174" y="273"/>
                    </a:lnTo>
                    <a:lnTo>
                      <a:pt x="172" y="271"/>
                    </a:lnTo>
                    <a:lnTo>
                      <a:pt x="170" y="269"/>
                    </a:lnTo>
                    <a:lnTo>
                      <a:pt x="167" y="267"/>
                    </a:lnTo>
                    <a:lnTo>
                      <a:pt x="167" y="265"/>
                    </a:lnTo>
                    <a:lnTo>
                      <a:pt x="165" y="263"/>
                    </a:lnTo>
                    <a:lnTo>
                      <a:pt x="159" y="265"/>
                    </a:lnTo>
                    <a:lnTo>
                      <a:pt x="155" y="267"/>
                    </a:lnTo>
                    <a:lnTo>
                      <a:pt x="153" y="271"/>
                    </a:lnTo>
                    <a:lnTo>
                      <a:pt x="153" y="273"/>
                    </a:lnTo>
                    <a:lnTo>
                      <a:pt x="149" y="275"/>
                    </a:lnTo>
                    <a:lnTo>
                      <a:pt x="145" y="278"/>
                    </a:lnTo>
                    <a:lnTo>
                      <a:pt x="144" y="280"/>
                    </a:lnTo>
                    <a:lnTo>
                      <a:pt x="140" y="280"/>
                    </a:lnTo>
                    <a:lnTo>
                      <a:pt x="136" y="280"/>
                    </a:lnTo>
                    <a:lnTo>
                      <a:pt x="134" y="280"/>
                    </a:lnTo>
                    <a:lnTo>
                      <a:pt x="134" y="277"/>
                    </a:lnTo>
                    <a:lnTo>
                      <a:pt x="132" y="277"/>
                    </a:lnTo>
                    <a:lnTo>
                      <a:pt x="128" y="275"/>
                    </a:lnTo>
                    <a:lnTo>
                      <a:pt x="124" y="273"/>
                    </a:lnTo>
                    <a:lnTo>
                      <a:pt x="122" y="273"/>
                    </a:lnTo>
                    <a:lnTo>
                      <a:pt x="121" y="271"/>
                    </a:lnTo>
                    <a:lnTo>
                      <a:pt x="117" y="269"/>
                    </a:lnTo>
                    <a:lnTo>
                      <a:pt x="115" y="267"/>
                    </a:lnTo>
                    <a:lnTo>
                      <a:pt x="113" y="265"/>
                    </a:lnTo>
                    <a:lnTo>
                      <a:pt x="109" y="263"/>
                    </a:lnTo>
                    <a:lnTo>
                      <a:pt x="109" y="261"/>
                    </a:lnTo>
                    <a:lnTo>
                      <a:pt x="107" y="259"/>
                    </a:lnTo>
                    <a:lnTo>
                      <a:pt x="105" y="255"/>
                    </a:lnTo>
                    <a:lnTo>
                      <a:pt x="105" y="254"/>
                    </a:lnTo>
                    <a:lnTo>
                      <a:pt x="103" y="252"/>
                    </a:lnTo>
                    <a:lnTo>
                      <a:pt x="99" y="250"/>
                    </a:lnTo>
                    <a:lnTo>
                      <a:pt x="98" y="246"/>
                    </a:lnTo>
                    <a:lnTo>
                      <a:pt x="96" y="242"/>
                    </a:lnTo>
                    <a:lnTo>
                      <a:pt x="92" y="234"/>
                    </a:lnTo>
                    <a:lnTo>
                      <a:pt x="90" y="234"/>
                    </a:lnTo>
                    <a:lnTo>
                      <a:pt x="88" y="229"/>
                    </a:lnTo>
                    <a:lnTo>
                      <a:pt x="86" y="227"/>
                    </a:lnTo>
                    <a:lnTo>
                      <a:pt x="84" y="227"/>
                    </a:lnTo>
                    <a:lnTo>
                      <a:pt x="82" y="227"/>
                    </a:lnTo>
                    <a:lnTo>
                      <a:pt x="80" y="229"/>
                    </a:lnTo>
                    <a:lnTo>
                      <a:pt x="74" y="230"/>
                    </a:lnTo>
                    <a:lnTo>
                      <a:pt x="69" y="229"/>
                    </a:lnTo>
                    <a:lnTo>
                      <a:pt x="65" y="229"/>
                    </a:lnTo>
                    <a:lnTo>
                      <a:pt x="63" y="227"/>
                    </a:lnTo>
                    <a:lnTo>
                      <a:pt x="63" y="232"/>
                    </a:lnTo>
                    <a:lnTo>
                      <a:pt x="65" y="238"/>
                    </a:lnTo>
                    <a:lnTo>
                      <a:pt x="65" y="240"/>
                    </a:lnTo>
                    <a:lnTo>
                      <a:pt x="65" y="242"/>
                    </a:lnTo>
                    <a:lnTo>
                      <a:pt x="65" y="244"/>
                    </a:lnTo>
                    <a:lnTo>
                      <a:pt x="65" y="246"/>
                    </a:lnTo>
                    <a:lnTo>
                      <a:pt x="65" y="248"/>
                    </a:lnTo>
                    <a:lnTo>
                      <a:pt x="65" y="250"/>
                    </a:lnTo>
                    <a:lnTo>
                      <a:pt x="65" y="252"/>
                    </a:lnTo>
                    <a:lnTo>
                      <a:pt x="65" y="254"/>
                    </a:lnTo>
                    <a:lnTo>
                      <a:pt x="65" y="257"/>
                    </a:lnTo>
                    <a:lnTo>
                      <a:pt x="65" y="259"/>
                    </a:lnTo>
                    <a:lnTo>
                      <a:pt x="67" y="261"/>
                    </a:lnTo>
                    <a:lnTo>
                      <a:pt x="67" y="263"/>
                    </a:lnTo>
                    <a:lnTo>
                      <a:pt x="67" y="267"/>
                    </a:lnTo>
                    <a:lnTo>
                      <a:pt x="67" y="269"/>
                    </a:lnTo>
                    <a:lnTo>
                      <a:pt x="67" y="273"/>
                    </a:lnTo>
                    <a:lnTo>
                      <a:pt x="65" y="275"/>
                    </a:lnTo>
                    <a:lnTo>
                      <a:pt x="65" y="277"/>
                    </a:lnTo>
                    <a:lnTo>
                      <a:pt x="65" y="278"/>
                    </a:lnTo>
                    <a:lnTo>
                      <a:pt x="65" y="280"/>
                    </a:lnTo>
                    <a:lnTo>
                      <a:pt x="63" y="282"/>
                    </a:lnTo>
                    <a:lnTo>
                      <a:pt x="65" y="286"/>
                    </a:lnTo>
                    <a:lnTo>
                      <a:pt x="65" y="288"/>
                    </a:lnTo>
                    <a:lnTo>
                      <a:pt x="65" y="290"/>
                    </a:lnTo>
                    <a:lnTo>
                      <a:pt x="65" y="292"/>
                    </a:lnTo>
                    <a:lnTo>
                      <a:pt x="67" y="292"/>
                    </a:lnTo>
                    <a:lnTo>
                      <a:pt x="67" y="294"/>
                    </a:lnTo>
                    <a:lnTo>
                      <a:pt x="67" y="296"/>
                    </a:lnTo>
                    <a:lnTo>
                      <a:pt x="67" y="298"/>
                    </a:lnTo>
                    <a:lnTo>
                      <a:pt x="65" y="300"/>
                    </a:lnTo>
                    <a:lnTo>
                      <a:pt x="67" y="302"/>
                    </a:lnTo>
                    <a:lnTo>
                      <a:pt x="65" y="302"/>
                    </a:lnTo>
                    <a:lnTo>
                      <a:pt x="65" y="303"/>
                    </a:lnTo>
                    <a:lnTo>
                      <a:pt x="65" y="305"/>
                    </a:lnTo>
                    <a:lnTo>
                      <a:pt x="65" y="307"/>
                    </a:lnTo>
                    <a:lnTo>
                      <a:pt x="65" y="309"/>
                    </a:lnTo>
                    <a:lnTo>
                      <a:pt x="65" y="311"/>
                    </a:lnTo>
                    <a:lnTo>
                      <a:pt x="65" y="313"/>
                    </a:lnTo>
                    <a:lnTo>
                      <a:pt x="67" y="317"/>
                    </a:lnTo>
                    <a:lnTo>
                      <a:pt x="67" y="321"/>
                    </a:lnTo>
                    <a:lnTo>
                      <a:pt x="67" y="323"/>
                    </a:lnTo>
                    <a:lnTo>
                      <a:pt x="67" y="326"/>
                    </a:lnTo>
                    <a:lnTo>
                      <a:pt x="65" y="330"/>
                    </a:lnTo>
                    <a:lnTo>
                      <a:pt x="63" y="332"/>
                    </a:lnTo>
                    <a:lnTo>
                      <a:pt x="61" y="332"/>
                    </a:lnTo>
                    <a:lnTo>
                      <a:pt x="63" y="334"/>
                    </a:lnTo>
                    <a:lnTo>
                      <a:pt x="63" y="336"/>
                    </a:lnTo>
                    <a:lnTo>
                      <a:pt x="63" y="338"/>
                    </a:lnTo>
                    <a:lnTo>
                      <a:pt x="61" y="338"/>
                    </a:lnTo>
                    <a:lnTo>
                      <a:pt x="59" y="340"/>
                    </a:lnTo>
                    <a:lnTo>
                      <a:pt x="57" y="342"/>
                    </a:lnTo>
                    <a:lnTo>
                      <a:pt x="57" y="344"/>
                    </a:lnTo>
                    <a:lnTo>
                      <a:pt x="55" y="344"/>
                    </a:lnTo>
                    <a:lnTo>
                      <a:pt x="57" y="346"/>
                    </a:lnTo>
                    <a:lnTo>
                      <a:pt x="57" y="348"/>
                    </a:lnTo>
                    <a:lnTo>
                      <a:pt x="55" y="350"/>
                    </a:lnTo>
                    <a:lnTo>
                      <a:pt x="55" y="351"/>
                    </a:lnTo>
                    <a:lnTo>
                      <a:pt x="55" y="353"/>
                    </a:lnTo>
                    <a:lnTo>
                      <a:pt x="57" y="353"/>
                    </a:lnTo>
                    <a:lnTo>
                      <a:pt x="61" y="353"/>
                    </a:lnTo>
                    <a:lnTo>
                      <a:pt x="61" y="355"/>
                    </a:lnTo>
                    <a:lnTo>
                      <a:pt x="61" y="357"/>
                    </a:lnTo>
                    <a:lnTo>
                      <a:pt x="63" y="357"/>
                    </a:lnTo>
                    <a:lnTo>
                      <a:pt x="65" y="359"/>
                    </a:lnTo>
                    <a:lnTo>
                      <a:pt x="65" y="361"/>
                    </a:lnTo>
                    <a:lnTo>
                      <a:pt x="67" y="361"/>
                    </a:lnTo>
                    <a:lnTo>
                      <a:pt x="67" y="363"/>
                    </a:lnTo>
                    <a:lnTo>
                      <a:pt x="67" y="365"/>
                    </a:lnTo>
                    <a:lnTo>
                      <a:pt x="67" y="367"/>
                    </a:lnTo>
                    <a:lnTo>
                      <a:pt x="65" y="367"/>
                    </a:lnTo>
                    <a:lnTo>
                      <a:pt x="63" y="367"/>
                    </a:lnTo>
                    <a:lnTo>
                      <a:pt x="61" y="369"/>
                    </a:lnTo>
                    <a:lnTo>
                      <a:pt x="59" y="367"/>
                    </a:lnTo>
                    <a:lnTo>
                      <a:pt x="57" y="367"/>
                    </a:lnTo>
                    <a:lnTo>
                      <a:pt x="57" y="369"/>
                    </a:lnTo>
                    <a:lnTo>
                      <a:pt x="57" y="371"/>
                    </a:lnTo>
                    <a:lnTo>
                      <a:pt x="57" y="373"/>
                    </a:lnTo>
                    <a:lnTo>
                      <a:pt x="57" y="374"/>
                    </a:lnTo>
                    <a:lnTo>
                      <a:pt x="57" y="376"/>
                    </a:lnTo>
                    <a:lnTo>
                      <a:pt x="57" y="380"/>
                    </a:lnTo>
                    <a:lnTo>
                      <a:pt x="57" y="382"/>
                    </a:lnTo>
                    <a:lnTo>
                      <a:pt x="57" y="384"/>
                    </a:lnTo>
                    <a:lnTo>
                      <a:pt x="57" y="388"/>
                    </a:lnTo>
                    <a:lnTo>
                      <a:pt x="57" y="390"/>
                    </a:lnTo>
                    <a:lnTo>
                      <a:pt x="57" y="392"/>
                    </a:lnTo>
                    <a:lnTo>
                      <a:pt x="57" y="394"/>
                    </a:lnTo>
                    <a:lnTo>
                      <a:pt x="57" y="396"/>
                    </a:lnTo>
                    <a:lnTo>
                      <a:pt x="55" y="398"/>
                    </a:lnTo>
                    <a:lnTo>
                      <a:pt x="53" y="399"/>
                    </a:lnTo>
                    <a:lnTo>
                      <a:pt x="51" y="399"/>
                    </a:lnTo>
                    <a:lnTo>
                      <a:pt x="50" y="398"/>
                    </a:lnTo>
                    <a:lnTo>
                      <a:pt x="48" y="398"/>
                    </a:lnTo>
                    <a:lnTo>
                      <a:pt x="46" y="396"/>
                    </a:lnTo>
                    <a:lnTo>
                      <a:pt x="46" y="394"/>
                    </a:lnTo>
                    <a:lnTo>
                      <a:pt x="44" y="392"/>
                    </a:lnTo>
                    <a:lnTo>
                      <a:pt x="42" y="392"/>
                    </a:lnTo>
                    <a:lnTo>
                      <a:pt x="40" y="390"/>
                    </a:lnTo>
                    <a:lnTo>
                      <a:pt x="38" y="390"/>
                    </a:lnTo>
                    <a:lnTo>
                      <a:pt x="38" y="388"/>
                    </a:lnTo>
                    <a:lnTo>
                      <a:pt x="36" y="388"/>
                    </a:lnTo>
                    <a:lnTo>
                      <a:pt x="34" y="394"/>
                    </a:lnTo>
                    <a:lnTo>
                      <a:pt x="32" y="394"/>
                    </a:lnTo>
                    <a:lnTo>
                      <a:pt x="30" y="398"/>
                    </a:lnTo>
                    <a:lnTo>
                      <a:pt x="28" y="398"/>
                    </a:lnTo>
                    <a:lnTo>
                      <a:pt x="25" y="398"/>
                    </a:lnTo>
                    <a:lnTo>
                      <a:pt x="25" y="399"/>
                    </a:lnTo>
                    <a:lnTo>
                      <a:pt x="23" y="399"/>
                    </a:lnTo>
                    <a:lnTo>
                      <a:pt x="21" y="399"/>
                    </a:lnTo>
                    <a:lnTo>
                      <a:pt x="19" y="401"/>
                    </a:lnTo>
                    <a:lnTo>
                      <a:pt x="19" y="405"/>
                    </a:lnTo>
                    <a:lnTo>
                      <a:pt x="19" y="407"/>
                    </a:lnTo>
                    <a:lnTo>
                      <a:pt x="17" y="407"/>
                    </a:lnTo>
                    <a:lnTo>
                      <a:pt x="15" y="409"/>
                    </a:lnTo>
                    <a:lnTo>
                      <a:pt x="13" y="409"/>
                    </a:lnTo>
                    <a:lnTo>
                      <a:pt x="11" y="409"/>
                    </a:lnTo>
                    <a:lnTo>
                      <a:pt x="9" y="411"/>
                    </a:lnTo>
                    <a:lnTo>
                      <a:pt x="7" y="411"/>
                    </a:lnTo>
                    <a:lnTo>
                      <a:pt x="5" y="411"/>
                    </a:lnTo>
                    <a:lnTo>
                      <a:pt x="3" y="413"/>
                    </a:lnTo>
                    <a:lnTo>
                      <a:pt x="3" y="415"/>
                    </a:lnTo>
                    <a:lnTo>
                      <a:pt x="2" y="417"/>
                    </a:lnTo>
                    <a:lnTo>
                      <a:pt x="0" y="419"/>
                    </a:lnTo>
                    <a:lnTo>
                      <a:pt x="3" y="421"/>
                    </a:lnTo>
                    <a:lnTo>
                      <a:pt x="5" y="422"/>
                    </a:lnTo>
                    <a:lnTo>
                      <a:pt x="9" y="426"/>
                    </a:lnTo>
                    <a:lnTo>
                      <a:pt x="11" y="428"/>
                    </a:lnTo>
                    <a:lnTo>
                      <a:pt x="13" y="430"/>
                    </a:lnTo>
                    <a:lnTo>
                      <a:pt x="17" y="430"/>
                    </a:lnTo>
                    <a:lnTo>
                      <a:pt x="21" y="432"/>
                    </a:lnTo>
                    <a:lnTo>
                      <a:pt x="23" y="434"/>
                    </a:lnTo>
                    <a:lnTo>
                      <a:pt x="23" y="438"/>
                    </a:lnTo>
                    <a:lnTo>
                      <a:pt x="25" y="442"/>
                    </a:lnTo>
                    <a:lnTo>
                      <a:pt x="27" y="444"/>
                    </a:lnTo>
                    <a:lnTo>
                      <a:pt x="28" y="445"/>
                    </a:lnTo>
                    <a:lnTo>
                      <a:pt x="34" y="445"/>
                    </a:lnTo>
                    <a:lnTo>
                      <a:pt x="38" y="447"/>
                    </a:lnTo>
                    <a:lnTo>
                      <a:pt x="44" y="451"/>
                    </a:lnTo>
                    <a:lnTo>
                      <a:pt x="46" y="453"/>
                    </a:lnTo>
                    <a:lnTo>
                      <a:pt x="48" y="459"/>
                    </a:lnTo>
                    <a:lnTo>
                      <a:pt x="51" y="461"/>
                    </a:lnTo>
                    <a:lnTo>
                      <a:pt x="59" y="465"/>
                    </a:lnTo>
                    <a:lnTo>
                      <a:pt x="59" y="467"/>
                    </a:lnTo>
                    <a:lnTo>
                      <a:pt x="61" y="469"/>
                    </a:lnTo>
                    <a:lnTo>
                      <a:pt x="63" y="470"/>
                    </a:lnTo>
                    <a:lnTo>
                      <a:pt x="67" y="470"/>
                    </a:lnTo>
                    <a:lnTo>
                      <a:pt x="71" y="470"/>
                    </a:lnTo>
                    <a:lnTo>
                      <a:pt x="74" y="470"/>
                    </a:lnTo>
                    <a:lnTo>
                      <a:pt x="78" y="469"/>
                    </a:lnTo>
                    <a:lnTo>
                      <a:pt x="80" y="470"/>
                    </a:lnTo>
                    <a:lnTo>
                      <a:pt x="84" y="472"/>
                    </a:lnTo>
                    <a:lnTo>
                      <a:pt x="90" y="476"/>
                    </a:lnTo>
                    <a:lnTo>
                      <a:pt x="92" y="480"/>
                    </a:lnTo>
                    <a:lnTo>
                      <a:pt x="98" y="484"/>
                    </a:lnTo>
                    <a:lnTo>
                      <a:pt x="101" y="482"/>
                    </a:lnTo>
                    <a:lnTo>
                      <a:pt x="103" y="478"/>
                    </a:lnTo>
                    <a:lnTo>
                      <a:pt x="103" y="480"/>
                    </a:lnTo>
                    <a:lnTo>
                      <a:pt x="103" y="482"/>
                    </a:lnTo>
                    <a:lnTo>
                      <a:pt x="107" y="484"/>
                    </a:lnTo>
                    <a:lnTo>
                      <a:pt x="107" y="482"/>
                    </a:lnTo>
                    <a:lnTo>
                      <a:pt x="109" y="482"/>
                    </a:lnTo>
                    <a:lnTo>
                      <a:pt x="111" y="476"/>
                    </a:lnTo>
                    <a:lnTo>
                      <a:pt x="113" y="476"/>
                    </a:lnTo>
                    <a:lnTo>
                      <a:pt x="115" y="478"/>
                    </a:lnTo>
                    <a:lnTo>
                      <a:pt x="115" y="482"/>
                    </a:lnTo>
                    <a:lnTo>
                      <a:pt x="117" y="482"/>
                    </a:lnTo>
                    <a:lnTo>
                      <a:pt x="121" y="488"/>
                    </a:lnTo>
                    <a:lnTo>
                      <a:pt x="122" y="486"/>
                    </a:lnTo>
                    <a:lnTo>
                      <a:pt x="122" y="472"/>
                    </a:lnTo>
                    <a:lnTo>
                      <a:pt x="126" y="467"/>
                    </a:lnTo>
                    <a:lnTo>
                      <a:pt x="130" y="467"/>
                    </a:lnTo>
                    <a:lnTo>
                      <a:pt x="136" y="469"/>
                    </a:lnTo>
                    <a:lnTo>
                      <a:pt x="140" y="467"/>
                    </a:lnTo>
                    <a:lnTo>
                      <a:pt x="142" y="467"/>
                    </a:lnTo>
                    <a:lnTo>
                      <a:pt x="144" y="467"/>
                    </a:lnTo>
                    <a:lnTo>
                      <a:pt x="145" y="467"/>
                    </a:lnTo>
                    <a:lnTo>
                      <a:pt x="149" y="467"/>
                    </a:lnTo>
                    <a:lnTo>
                      <a:pt x="153" y="467"/>
                    </a:lnTo>
                    <a:lnTo>
                      <a:pt x="155" y="467"/>
                    </a:lnTo>
                    <a:lnTo>
                      <a:pt x="157" y="465"/>
                    </a:lnTo>
                    <a:lnTo>
                      <a:pt x="159" y="465"/>
                    </a:lnTo>
                    <a:lnTo>
                      <a:pt x="159" y="467"/>
                    </a:lnTo>
                    <a:lnTo>
                      <a:pt x="163" y="469"/>
                    </a:lnTo>
                    <a:lnTo>
                      <a:pt x="165" y="470"/>
                    </a:lnTo>
                    <a:lnTo>
                      <a:pt x="165" y="472"/>
                    </a:lnTo>
                    <a:lnTo>
                      <a:pt x="169" y="474"/>
                    </a:lnTo>
                    <a:lnTo>
                      <a:pt x="174" y="476"/>
                    </a:lnTo>
                    <a:lnTo>
                      <a:pt x="178" y="476"/>
                    </a:lnTo>
                    <a:lnTo>
                      <a:pt x="182" y="476"/>
                    </a:lnTo>
                    <a:lnTo>
                      <a:pt x="184" y="476"/>
                    </a:lnTo>
                    <a:lnTo>
                      <a:pt x="184" y="474"/>
                    </a:lnTo>
                    <a:lnTo>
                      <a:pt x="186" y="474"/>
                    </a:lnTo>
                    <a:lnTo>
                      <a:pt x="188" y="472"/>
                    </a:lnTo>
                    <a:lnTo>
                      <a:pt x="192" y="469"/>
                    </a:lnTo>
                    <a:lnTo>
                      <a:pt x="192" y="467"/>
                    </a:lnTo>
                    <a:lnTo>
                      <a:pt x="192" y="463"/>
                    </a:lnTo>
                    <a:lnTo>
                      <a:pt x="188" y="461"/>
                    </a:lnTo>
                    <a:lnTo>
                      <a:pt x="186" y="459"/>
                    </a:lnTo>
                    <a:lnTo>
                      <a:pt x="184" y="459"/>
                    </a:lnTo>
                    <a:lnTo>
                      <a:pt x="182" y="455"/>
                    </a:lnTo>
                    <a:lnTo>
                      <a:pt x="182" y="449"/>
                    </a:lnTo>
                    <a:lnTo>
                      <a:pt x="178" y="447"/>
                    </a:lnTo>
                    <a:lnTo>
                      <a:pt x="180" y="442"/>
                    </a:lnTo>
                    <a:lnTo>
                      <a:pt x="182" y="438"/>
                    </a:lnTo>
                    <a:lnTo>
                      <a:pt x="184" y="436"/>
                    </a:lnTo>
                    <a:lnTo>
                      <a:pt x="186" y="432"/>
                    </a:lnTo>
                    <a:lnTo>
                      <a:pt x="188" y="426"/>
                    </a:lnTo>
                    <a:lnTo>
                      <a:pt x="190" y="424"/>
                    </a:lnTo>
                    <a:lnTo>
                      <a:pt x="193" y="424"/>
                    </a:lnTo>
                    <a:lnTo>
                      <a:pt x="195" y="421"/>
                    </a:lnTo>
                    <a:lnTo>
                      <a:pt x="197" y="419"/>
                    </a:lnTo>
                    <a:lnTo>
                      <a:pt x="201" y="417"/>
                    </a:lnTo>
                    <a:lnTo>
                      <a:pt x="205" y="415"/>
                    </a:lnTo>
                    <a:lnTo>
                      <a:pt x="209" y="415"/>
                    </a:lnTo>
                    <a:lnTo>
                      <a:pt x="213" y="415"/>
                    </a:lnTo>
                    <a:lnTo>
                      <a:pt x="217" y="417"/>
                    </a:lnTo>
                    <a:lnTo>
                      <a:pt x="217" y="419"/>
                    </a:lnTo>
                    <a:lnTo>
                      <a:pt x="217" y="421"/>
                    </a:lnTo>
                    <a:lnTo>
                      <a:pt x="217" y="424"/>
                    </a:lnTo>
                    <a:lnTo>
                      <a:pt x="215" y="430"/>
                    </a:lnTo>
                    <a:lnTo>
                      <a:pt x="215" y="434"/>
                    </a:lnTo>
                    <a:lnTo>
                      <a:pt x="215" y="436"/>
                    </a:lnTo>
                    <a:lnTo>
                      <a:pt x="220" y="440"/>
                    </a:lnTo>
                    <a:lnTo>
                      <a:pt x="226" y="444"/>
                    </a:lnTo>
                    <a:lnTo>
                      <a:pt x="226" y="445"/>
                    </a:lnTo>
                    <a:lnTo>
                      <a:pt x="228" y="447"/>
                    </a:lnTo>
                    <a:lnTo>
                      <a:pt x="230" y="453"/>
                    </a:lnTo>
                    <a:lnTo>
                      <a:pt x="232" y="459"/>
                    </a:lnTo>
                    <a:lnTo>
                      <a:pt x="236" y="463"/>
                    </a:lnTo>
                    <a:lnTo>
                      <a:pt x="240" y="463"/>
                    </a:lnTo>
                    <a:lnTo>
                      <a:pt x="240" y="459"/>
                    </a:lnTo>
                    <a:lnTo>
                      <a:pt x="240" y="455"/>
                    </a:lnTo>
                    <a:lnTo>
                      <a:pt x="243" y="461"/>
                    </a:lnTo>
                    <a:lnTo>
                      <a:pt x="241" y="463"/>
                    </a:lnTo>
                    <a:lnTo>
                      <a:pt x="243" y="469"/>
                    </a:lnTo>
                    <a:lnTo>
                      <a:pt x="243" y="472"/>
                    </a:lnTo>
                    <a:lnTo>
                      <a:pt x="245" y="474"/>
                    </a:lnTo>
                    <a:lnTo>
                      <a:pt x="247" y="474"/>
                    </a:lnTo>
                    <a:lnTo>
                      <a:pt x="259" y="472"/>
                    </a:lnTo>
                    <a:lnTo>
                      <a:pt x="263" y="470"/>
                    </a:lnTo>
                    <a:lnTo>
                      <a:pt x="264" y="470"/>
                    </a:lnTo>
                    <a:lnTo>
                      <a:pt x="263" y="465"/>
                    </a:lnTo>
                    <a:lnTo>
                      <a:pt x="263" y="459"/>
                    </a:lnTo>
                    <a:lnTo>
                      <a:pt x="268" y="457"/>
                    </a:lnTo>
                    <a:lnTo>
                      <a:pt x="268" y="451"/>
                    </a:lnTo>
                    <a:lnTo>
                      <a:pt x="272" y="449"/>
                    </a:lnTo>
                    <a:lnTo>
                      <a:pt x="274" y="447"/>
                    </a:lnTo>
                    <a:lnTo>
                      <a:pt x="276" y="445"/>
                    </a:lnTo>
                    <a:lnTo>
                      <a:pt x="276" y="442"/>
                    </a:lnTo>
                    <a:lnTo>
                      <a:pt x="280" y="444"/>
                    </a:lnTo>
                    <a:lnTo>
                      <a:pt x="282" y="445"/>
                    </a:lnTo>
                    <a:lnTo>
                      <a:pt x="286" y="449"/>
                    </a:lnTo>
                    <a:lnTo>
                      <a:pt x="291" y="449"/>
                    </a:lnTo>
                    <a:lnTo>
                      <a:pt x="297" y="447"/>
                    </a:lnTo>
                    <a:lnTo>
                      <a:pt x="305" y="445"/>
                    </a:lnTo>
                    <a:lnTo>
                      <a:pt x="307" y="445"/>
                    </a:lnTo>
                    <a:lnTo>
                      <a:pt x="309" y="444"/>
                    </a:lnTo>
                    <a:lnTo>
                      <a:pt x="320" y="444"/>
                    </a:lnTo>
                    <a:lnTo>
                      <a:pt x="322" y="444"/>
                    </a:lnTo>
                    <a:lnTo>
                      <a:pt x="326" y="444"/>
                    </a:lnTo>
                    <a:lnTo>
                      <a:pt x="328" y="442"/>
                    </a:lnTo>
                    <a:lnTo>
                      <a:pt x="334" y="436"/>
                    </a:lnTo>
                    <a:lnTo>
                      <a:pt x="335" y="434"/>
                    </a:lnTo>
                    <a:lnTo>
                      <a:pt x="339" y="432"/>
                    </a:lnTo>
                    <a:lnTo>
                      <a:pt x="343" y="430"/>
                    </a:lnTo>
                    <a:lnTo>
                      <a:pt x="347" y="426"/>
                    </a:lnTo>
                    <a:lnTo>
                      <a:pt x="347" y="424"/>
                    </a:lnTo>
                    <a:lnTo>
                      <a:pt x="351" y="422"/>
                    </a:lnTo>
                    <a:lnTo>
                      <a:pt x="353" y="419"/>
                    </a:lnTo>
                    <a:lnTo>
                      <a:pt x="353" y="413"/>
                    </a:lnTo>
                    <a:lnTo>
                      <a:pt x="355" y="409"/>
                    </a:lnTo>
                    <a:lnTo>
                      <a:pt x="357" y="405"/>
                    </a:lnTo>
                    <a:lnTo>
                      <a:pt x="355" y="405"/>
                    </a:lnTo>
                    <a:lnTo>
                      <a:pt x="349" y="401"/>
                    </a:lnTo>
                    <a:lnTo>
                      <a:pt x="345" y="394"/>
                    </a:lnTo>
                    <a:lnTo>
                      <a:pt x="339" y="386"/>
                    </a:lnTo>
                    <a:lnTo>
                      <a:pt x="334" y="388"/>
                    </a:lnTo>
                    <a:lnTo>
                      <a:pt x="328" y="392"/>
                    </a:lnTo>
                    <a:lnTo>
                      <a:pt x="318" y="394"/>
                    </a:lnTo>
                    <a:lnTo>
                      <a:pt x="312" y="394"/>
                    </a:lnTo>
                    <a:lnTo>
                      <a:pt x="307" y="398"/>
                    </a:lnTo>
                    <a:lnTo>
                      <a:pt x="301" y="396"/>
                    </a:lnTo>
                    <a:lnTo>
                      <a:pt x="299" y="390"/>
                    </a:lnTo>
                    <a:lnTo>
                      <a:pt x="297" y="384"/>
                    </a:lnTo>
                    <a:lnTo>
                      <a:pt x="295" y="380"/>
                    </a:lnTo>
                    <a:lnTo>
                      <a:pt x="293" y="376"/>
                    </a:lnTo>
                    <a:lnTo>
                      <a:pt x="295" y="373"/>
                    </a:lnTo>
                    <a:lnTo>
                      <a:pt x="295" y="369"/>
                    </a:lnTo>
                    <a:lnTo>
                      <a:pt x="291" y="365"/>
                    </a:lnTo>
                    <a:lnTo>
                      <a:pt x="286" y="363"/>
                    </a:lnTo>
                    <a:lnTo>
                      <a:pt x="284" y="363"/>
                    </a:lnTo>
                    <a:lnTo>
                      <a:pt x="282" y="363"/>
                    </a:lnTo>
                    <a:lnTo>
                      <a:pt x="278" y="361"/>
                    </a:lnTo>
                    <a:lnTo>
                      <a:pt x="272" y="361"/>
                    </a:lnTo>
                    <a:lnTo>
                      <a:pt x="266" y="359"/>
                    </a:lnTo>
                    <a:lnTo>
                      <a:pt x="264" y="357"/>
                    </a:lnTo>
                    <a:lnTo>
                      <a:pt x="261" y="351"/>
                    </a:lnTo>
                    <a:lnTo>
                      <a:pt x="261" y="348"/>
                    </a:lnTo>
                    <a:lnTo>
                      <a:pt x="261" y="342"/>
                    </a:lnTo>
                    <a:lnTo>
                      <a:pt x="263" y="340"/>
                    </a:lnTo>
                    <a:lnTo>
                      <a:pt x="264" y="336"/>
                    </a:lnTo>
                    <a:lnTo>
                      <a:pt x="266" y="330"/>
                    </a:lnTo>
                    <a:lnTo>
                      <a:pt x="268" y="328"/>
                    </a:lnTo>
                    <a:lnTo>
                      <a:pt x="272" y="325"/>
                    </a:lnTo>
                    <a:lnTo>
                      <a:pt x="276" y="323"/>
                    </a:lnTo>
                    <a:lnTo>
                      <a:pt x="278" y="315"/>
                    </a:lnTo>
                    <a:lnTo>
                      <a:pt x="278" y="311"/>
                    </a:lnTo>
                    <a:lnTo>
                      <a:pt x="278" y="309"/>
                    </a:lnTo>
                    <a:lnTo>
                      <a:pt x="278" y="302"/>
                    </a:lnTo>
                    <a:lnTo>
                      <a:pt x="278" y="298"/>
                    </a:lnTo>
                    <a:lnTo>
                      <a:pt x="278" y="288"/>
                    </a:lnTo>
                    <a:lnTo>
                      <a:pt x="280" y="284"/>
                    </a:lnTo>
                    <a:lnTo>
                      <a:pt x="284" y="284"/>
                    </a:lnTo>
                    <a:lnTo>
                      <a:pt x="288" y="284"/>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40" name="Freeform 249"/>
              <p:cNvSpPr>
                <a:spLocks/>
              </p:cNvSpPr>
              <p:nvPr/>
            </p:nvSpPr>
            <p:spPr bwMode="auto">
              <a:xfrm>
                <a:off x="3160345" y="4015826"/>
                <a:ext cx="815040" cy="870572"/>
              </a:xfrm>
              <a:custGeom>
                <a:avLst/>
                <a:gdLst>
                  <a:gd name="T0" fmla="*/ 2147483647 w 821"/>
                  <a:gd name="T1" fmla="*/ 2147483647 h 865"/>
                  <a:gd name="T2" fmla="*/ 2147483647 w 821"/>
                  <a:gd name="T3" fmla="*/ 2147483647 h 865"/>
                  <a:gd name="T4" fmla="*/ 2147483647 w 821"/>
                  <a:gd name="T5" fmla="*/ 2147483647 h 865"/>
                  <a:gd name="T6" fmla="*/ 2147483647 w 821"/>
                  <a:gd name="T7" fmla="*/ 2147483647 h 865"/>
                  <a:gd name="T8" fmla="*/ 2147483647 w 821"/>
                  <a:gd name="T9" fmla="*/ 2147483647 h 865"/>
                  <a:gd name="T10" fmla="*/ 2147483647 w 821"/>
                  <a:gd name="T11" fmla="*/ 2147483647 h 865"/>
                  <a:gd name="T12" fmla="*/ 2147483647 w 821"/>
                  <a:gd name="T13" fmla="*/ 2147483647 h 865"/>
                  <a:gd name="T14" fmla="*/ 2147483647 w 821"/>
                  <a:gd name="T15" fmla="*/ 2147483647 h 865"/>
                  <a:gd name="T16" fmla="*/ 2147483647 w 821"/>
                  <a:gd name="T17" fmla="*/ 2147483647 h 865"/>
                  <a:gd name="T18" fmla="*/ 2147483647 w 821"/>
                  <a:gd name="T19" fmla="*/ 2147483647 h 865"/>
                  <a:gd name="T20" fmla="*/ 2147483647 w 821"/>
                  <a:gd name="T21" fmla="*/ 2147483647 h 865"/>
                  <a:gd name="T22" fmla="*/ 2147483647 w 821"/>
                  <a:gd name="T23" fmla="*/ 2147483647 h 865"/>
                  <a:gd name="T24" fmla="*/ 2147483647 w 821"/>
                  <a:gd name="T25" fmla="*/ 2147483647 h 865"/>
                  <a:gd name="T26" fmla="*/ 2147483647 w 821"/>
                  <a:gd name="T27" fmla="*/ 2147483647 h 865"/>
                  <a:gd name="T28" fmla="*/ 2147483647 w 821"/>
                  <a:gd name="T29" fmla="*/ 2147483647 h 865"/>
                  <a:gd name="T30" fmla="*/ 2147483647 w 821"/>
                  <a:gd name="T31" fmla="*/ 2147483647 h 865"/>
                  <a:gd name="T32" fmla="*/ 2147483647 w 821"/>
                  <a:gd name="T33" fmla="*/ 2147483647 h 865"/>
                  <a:gd name="T34" fmla="*/ 2147483647 w 821"/>
                  <a:gd name="T35" fmla="*/ 2147483647 h 865"/>
                  <a:gd name="T36" fmla="*/ 2147483647 w 821"/>
                  <a:gd name="T37" fmla="*/ 2147483647 h 865"/>
                  <a:gd name="T38" fmla="*/ 2147483647 w 821"/>
                  <a:gd name="T39" fmla="*/ 2147483647 h 865"/>
                  <a:gd name="T40" fmla="*/ 2147483647 w 821"/>
                  <a:gd name="T41" fmla="*/ 2147483647 h 865"/>
                  <a:gd name="T42" fmla="*/ 2147483647 w 821"/>
                  <a:gd name="T43" fmla="*/ 2147483647 h 865"/>
                  <a:gd name="T44" fmla="*/ 2147483647 w 821"/>
                  <a:gd name="T45" fmla="*/ 2147483647 h 865"/>
                  <a:gd name="T46" fmla="*/ 2147483647 w 821"/>
                  <a:gd name="T47" fmla="*/ 2147483647 h 865"/>
                  <a:gd name="T48" fmla="*/ 2147483647 w 821"/>
                  <a:gd name="T49" fmla="*/ 2147483647 h 865"/>
                  <a:gd name="T50" fmla="*/ 2147483647 w 821"/>
                  <a:gd name="T51" fmla="*/ 2147483647 h 865"/>
                  <a:gd name="T52" fmla="*/ 2147483647 w 821"/>
                  <a:gd name="T53" fmla="*/ 2147483647 h 865"/>
                  <a:gd name="T54" fmla="*/ 2147483647 w 821"/>
                  <a:gd name="T55" fmla="*/ 2147483647 h 865"/>
                  <a:gd name="T56" fmla="*/ 2147483647 w 821"/>
                  <a:gd name="T57" fmla="*/ 2147483647 h 865"/>
                  <a:gd name="T58" fmla="*/ 2147483647 w 821"/>
                  <a:gd name="T59" fmla="*/ 2147483647 h 865"/>
                  <a:gd name="T60" fmla="*/ 2147483647 w 821"/>
                  <a:gd name="T61" fmla="*/ 2147483647 h 865"/>
                  <a:gd name="T62" fmla="*/ 2147483647 w 821"/>
                  <a:gd name="T63" fmla="*/ 2147483647 h 865"/>
                  <a:gd name="T64" fmla="*/ 2147483647 w 821"/>
                  <a:gd name="T65" fmla="*/ 2147483647 h 865"/>
                  <a:gd name="T66" fmla="*/ 2147483647 w 821"/>
                  <a:gd name="T67" fmla="*/ 2147483647 h 865"/>
                  <a:gd name="T68" fmla="*/ 2147483647 w 821"/>
                  <a:gd name="T69" fmla="*/ 2147483647 h 865"/>
                  <a:gd name="T70" fmla="*/ 2147483647 w 821"/>
                  <a:gd name="T71" fmla="*/ 2147483647 h 865"/>
                  <a:gd name="T72" fmla="*/ 2147483647 w 821"/>
                  <a:gd name="T73" fmla="*/ 2147483647 h 865"/>
                  <a:gd name="T74" fmla="*/ 2147483647 w 821"/>
                  <a:gd name="T75" fmla="*/ 2147483647 h 865"/>
                  <a:gd name="T76" fmla="*/ 2147483647 w 821"/>
                  <a:gd name="T77" fmla="*/ 2147483647 h 865"/>
                  <a:gd name="T78" fmla="*/ 2147483647 w 821"/>
                  <a:gd name="T79" fmla="*/ 2147483647 h 865"/>
                  <a:gd name="T80" fmla="*/ 2147483647 w 821"/>
                  <a:gd name="T81" fmla="*/ 2147483647 h 865"/>
                  <a:gd name="T82" fmla="*/ 2147483647 w 821"/>
                  <a:gd name="T83" fmla="*/ 2147483647 h 865"/>
                  <a:gd name="T84" fmla="*/ 2147483647 w 821"/>
                  <a:gd name="T85" fmla="*/ 2147483647 h 865"/>
                  <a:gd name="T86" fmla="*/ 2147483647 w 821"/>
                  <a:gd name="T87" fmla="*/ 2147483647 h 865"/>
                  <a:gd name="T88" fmla="*/ 2147483647 w 821"/>
                  <a:gd name="T89" fmla="*/ 2147483647 h 865"/>
                  <a:gd name="T90" fmla="*/ 2147483647 w 821"/>
                  <a:gd name="T91" fmla="*/ 2147483647 h 865"/>
                  <a:gd name="T92" fmla="*/ 2147483647 w 821"/>
                  <a:gd name="T93" fmla="*/ 2147483647 h 865"/>
                  <a:gd name="T94" fmla="*/ 2147483647 w 821"/>
                  <a:gd name="T95" fmla="*/ 2147483647 h 865"/>
                  <a:gd name="T96" fmla="*/ 2147483647 w 821"/>
                  <a:gd name="T97" fmla="*/ 2147483647 h 865"/>
                  <a:gd name="T98" fmla="*/ 2147483647 w 821"/>
                  <a:gd name="T99" fmla="*/ 2147483647 h 865"/>
                  <a:gd name="T100" fmla="*/ 2147483647 w 821"/>
                  <a:gd name="T101" fmla="*/ 2147483647 h 865"/>
                  <a:gd name="T102" fmla="*/ 2147483647 w 821"/>
                  <a:gd name="T103" fmla="*/ 2147483647 h 865"/>
                  <a:gd name="T104" fmla="*/ 2147483647 w 821"/>
                  <a:gd name="T105" fmla="*/ 2147483647 h 865"/>
                  <a:gd name="T106" fmla="*/ 2147483647 w 821"/>
                  <a:gd name="T107" fmla="*/ 2147483647 h 865"/>
                  <a:gd name="T108" fmla="*/ 2147483647 w 821"/>
                  <a:gd name="T109" fmla="*/ 2147483647 h 865"/>
                  <a:gd name="T110" fmla="*/ 2147483647 w 821"/>
                  <a:gd name="T111" fmla="*/ 2147483647 h 865"/>
                  <a:gd name="T112" fmla="*/ 2147483647 w 821"/>
                  <a:gd name="T113" fmla="*/ 2147483647 h 8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1"/>
                  <a:gd name="T172" fmla="*/ 0 h 865"/>
                  <a:gd name="T173" fmla="*/ 821 w 821"/>
                  <a:gd name="T174" fmla="*/ 865 h 8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1" h="865">
                    <a:moveTo>
                      <a:pt x="643" y="679"/>
                    </a:moveTo>
                    <a:lnTo>
                      <a:pt x="646" y="677"/>
                    </a:lnTo>
                    <a:lnTo>
                      <a:pt x="627" y="648"/>
                    </a:lnTo>
                    <a:lnTo>
                      <a:pt x="600" y="629"/>
                    </a:lnTo>
                    <a:lnTo>
                      <a:pt x="583" y="620"/>
                    </a:lnTo>
                    <a:lnTo>
                      <a:pt x="564" y="600"/>
                    </a:lnTo>
                    <a:lnTo>
                      <a:pt x="541" y="602"/>
                    </a:lnTo>
                    <a:lnTo>
                      <a:pt x="510" y="600"/>
                    </a:lnTo>
                    <a:lnTo>
                      <a:pt x="472" y="591"/>
                    </a:lnTo>
                    <a:lnTo>
                      <a:pt x="493" y="602"/>
                    </a:lnTo>
                    <a:lnTo>
                      <a:pt x="504" y="614"/>
                    </a:lnTo>
                    <a:lnTo>
                      <a:pt x="502" y="616"/>
                    </a:lnTo>
                    <a:lnTo>
                      <a:pt x="489" y="606"/>
                    </a:lnTo>
                    <a:lnTo>
                      <a:pt x="468" y="604"/>
                    </a:lnTo>
                    <a:lnTo>
                      <a:pt x="468" y="612"/>
                    </a:lnTo>
                    <a:lnTo>
                      <a:pt x="462" y="612"/>
                    </a:lnTo>
                    <a:lnTo>
                      <a:pt x="454" y="602"/>
                    </a:lnTo>
                    <a:lnTo>
                      <a:pt x="456" y="599"/>
                    </a:lnTo>
                    <a:lnTo>
                      <a:pt x="453" y="589"/>
                    </a:lnTo>
                    <a:lnTo>
                      <a:pt x="443" y="581"/>
                    </a:lnTo>
                    <a:lnTo>
                      <a:pt x="464" y="593"/>
                    </a:lnTo>
                    <a:lnTo>
                      <a:pt x="454" y="583"/>
                    </a:lnTo>
                    <a:lnTo>
                      <a:pt x="428" y="558"/>
                    </a:lnTo>
                    <a:lnTo>
                      <a:pt x="406" y="526"/>
                    </a:lnTo>
                    <a:lnTo>
                      <a:pt x="374" y="489"/>
                    </a:lnTo>
                    <a:lnTo>
                      <a:pt x="370" y="455"/>
                    </a:lnTo>
                    <a:lnTo>
                      <a:pt x="360" y="433"/>
                    </a:lnTo>
                    <a:lnTo>
                      <a:pt x="341" y="401"/>
                    </a:lnTo>
                    <a:lnTo>
                      <a:pt x="272" y="316"/>
                    </a:lnTo>
                    <a:lnTo>
                      <a:pt x="245" y="286"/>
                    </a:lnTo>
                    <a:lnTo>
                      <a:pt x="222" y="255"/>
                    </a:lnTo>
                    <a:lnTo>
                      <a:pt x="213" y="217"/>
                    </a:lnTo>
                    <a:lnTo>
                      <a:pt x="197" y="176"/>
                    </a:lnTo>
                    <a:lnTo>
                      <a:pt x="174" y="140"/>
                    </a:lnTo>
                    <a:lnTo>
                      <a:pt x="159" y="94"/>
                    </a:lnTo>
                    <a:lnTo>
                      <a:pt x="149" y="63"/>
                    </a:lnTo>
                    <a:lnTo>
                      <a:pt x="192" y="124"/>
                    </a:lnTo>
                    <a:lnTo>
                      <a:pt x="211" y="167"/>
                    </a:lnTo>
                    <a:lnTo>
                      <a:pt x="216" y="211"/>
                    </a:lnTo>
                    <a:lnTo>
                      <a:pt x="218" y="172"/>
                    </a:lnTo>
                    <a:lnTo>
                      <a:pt x="195" y="119"/>
                    </a:lnTo>
                    <a:lnTo>
                      <a:pt x="134" y="34"/>
                    </a:lnTo>
                    <a:lnTo>
                      <a:pt x="128" y="36"/>
                    </a:lnTo>
                    <a:lnTo>
                      <a:pt x="126" y="36"/>
                    </a:lnTo>
                    <a:lnTo>
                      <a:pt x="119" y="32"/>
                    </a:lnTo>
                    <a:lnTo>
                      <a:pt x="111" y="26"/>
                    </a:lnTo>
                    <a:lnTo>
                      <a:pt x="101" y="17"/>
                    </a:lnTo>
                    <a:lnTo>
                      <a:pt x="99" y="15"/>
                    </a:lnTo>
                    <a:lnTo>
                      <a:pt x="96" y="11"/>
                    </a:lnTo>
                    <a:lnTo>
                      <a:pt x="94" y="5"/>
                    </a:lnTo>
                    <a:lnTo>
                      <a:pt x="88" y="3"/>
                    </a:lnTo>
                    <a:lnTo>
                      <a:pt x="86" y="3"/>
                    </a:lnTo>
                    <a:lnTo>
                      <a:pt x="80" y="0"/>
                    </a:lnTo>
                    <a:lnTo>
                      <a:pt x="74" y="0"/>
                    </a:lnTo>
                    <a:lnTo>
                      <a:pt x="71" y="3"/>
                    </a:lnTo>
                    <a:lnTo>
                      <a:pt x="67" y="5"/>
                    </a:lnTo>
                    <a:lnTo>
                      <a:pt x="67" y="9"/>
                    </a:lnTo>
                    <a:lnTo>
                      <a:pt x="57" y="9"/>
                    </a:lnTo>
                    <a:lnTo>
                      <a:pt x="50" y="9"/>
                    </a:lnTo>
                    <a:lnTo>
                      <a:pt x="42" y="7"/>
                    </a:lnTo>
                    <a:lnTo>
                      <a:pt x="38" y="7"/>
                    </a:lnTo>
                    <a:lnTo>
                      <a:pt x="34" y="11"/>
                    </a:lnTo>
                    <a:lnTo>
                      <a:pt x="30" y="9"/>
                    </a:lnTo>
                    <a:lnTo>
                      <a:pt x="28" y="9"/>
                    </a:lnTo>
                    <a:lnTo>
                      <a:pt x="21" y="9"/>
                    </a:lnTo>
                    <a:lnTo>
                      <a:pt x="11" y="9"/>
                    </a:lnTo>
                    <a:lnTo>
                      <a:pt x="3" y="9"/>
                    </a:lnTo>
                    <a:lnTo>
                      <a:pt x="0" y="13"/>
                    </a:lnTo>
                    <a:lnTo>
                      <a:pt x="0" y="19"/>
                    </a:lnTo>
                    <a:lnTo>
                      <a:pt x="15" y="19"/>
                    </a:lnTo>
                    <a:lnTo>
                      <a:pt x="19" y="17"/>
                    </a:lnTo>
                    <a:lnTo>
                      <a:pt x="25" y="17"/>
                    </a:lnTo>
                    <a:lnTo>
                      <a:pt x="26" y="19"/>
                    </a:lnTo>
                    <a:lnTo>
                      <a:pt x="28" y="19"/>
                    </a:lnTo>
                    <a:lnTo>
                      <a:pt x="30" y="19"/>
                    </a:lnTo>
                    <a:lnTo>
                      <a:pt x="32" y="17"/>
                    </a:lnTo>
                    <a:lnTo>
                      <a:pt x="32" y="19"/>
                    </a:lnTo>
                    <a:lnTo>
                      <a:pt x="38" y="23"/>
                    </a:lnTo>
                    <a:lnTo>
                      <a:pt x="44" y="26"/>
                    </a:lnTo>
                    <a:lnTo>
                      <a:pt x="51" y="30"/>
                    </a:lnTo>
                    <a:lnTo>
                      <a:pt x="57" y="34"/>
                    </a:lnTo>
                    <a:lnTo>
                      <a:pt x="63" y="38"/>
                    </a:lnTo>
                    <a:lnTo>
                      <a:pt x="63" y="42"/>
                    </a:lnTo>
                    <a:lnTo>
                      <a:pt x="59" y="46"/>
                    </a:lnTo>
                    <a:lnTo>
                      <a:pt x="55" y="48"/>
                    </a:lnTo>
                    <a:lnTo>
                      <a:pt x="51" y="50"/>
                    </a:lnTo>
                    <a:lnTo>
                      <a:pt x="48" y="51"/>
                    </a:lnTo>
                    <a:lnTo>
                      <a:pt x="48" y="55"/>
                    </a:lnTo>
                    <a:lnTo>
                      <a:pt x="48" y="57"/>
                    </a:lnTo>
                    <a:lnTo>
                      <a:pt x="50" y="57"/>
                    </a:lnTo>
                    <a:lnTo>
                      <a:pt x="50" y="63"/>
                    </a:lnTo>
                    <a:lnTo>
                      <a:pt x="48" y="67"/>
                    </a:lnTo>
                    <a:lnTo>
                      <a:pt x="46" y="71"/>
                    </a:lnTo>
                    <a:lnTo>
                      <a:pt x="46" y="74"/>
                    </a:lnTo>
                    <a:lnTo>
                      <a:pt x="44" y="76"/>
                    </a:lnTo>
                    <a:lnTo>
                      <a:pt x="38" y="78"/>
                    </a:lnTo>
                    <a:lnTo>
                      <a:pt x="34" y="76"/>
                    </a:lnTo>
                    <a:lnTo>
                      <a:pt x="32" y="78"/>
                    </a:lnTo>
                    <a:lnTo>
                      <a:pt x="30" y="80"/>
                    </a:lnTo>
                    <a:lnTo>
                      <a:pt x="30" y="82"/>
                    </a:lnTo>
                    <a:lnTo>
                      <a:pt x="32" y="84"/>
                    </a:lnTo>
                    <a:lnTo>
                      <a:pt x="36" y="84"/>
                    </a:lnTo>
                    <a:lnTo>
                      <a:pt x="36" y="88"/>
                    </a:lnTo>
                    <a:lnTo>
                      <a:pt x="36" y="90"/>
                    </a:lnTo>
                    <a:lnTo>
                      <a:pt x="34" y="94"/>
                    </a:lnTo>
                    <a:lnTo>
                      <a:pt x="34" y="96"/>
                    </a:lnTo>
                    <a:lnTo>
                      <a:pt x="34" y="99"/>
                    </a:lnTo>
                    <a:lnTo>
                      <a:pt x="36" y="101"/>
                    </a:lnTo>
                    <a:lnTo>
                      <a:pt x="40" y="105"/>
                    </a:lnTo>
                    <a:lnTo>
                      <a:pt x="42" y="105"/>
                    </a:lnTo>
                    <a:lnTo>
                      <a:pt x="42" y="109"/>
                    </a:lnTo>
                    <a:lnTo>
                      <a:pt x="42" y="113"/>
                    </a:lnTo>
                    <a:lnTo>
                      <a:pt x="40" y="117"/>
                    </a:lnTo>
                    <a:lnTo>
                      <a:pt x="34" y="122"/>
                    </a:lnTo>
                    <a:lnTo>
                      <a:pt x="30" y="126"/>
                    </a:lnTo>
                    <a:lnTo>
                      <a:pt x="28" y="128"/>
                    </a:lnTo>
                    <a:lnTo>
                      <a:pt x="26" y="128"/>
                    </a:lnTo>
                    <a:lnTo>
                      <a:pt x="26" y="130"/>
                    </a:lnTo>
                    <a:lnTo>
                      <a:pt x="25" y="136"/>
                    </a:lnTo>
                    <a:lnTo>
                      <a:pt x="25" y="138"/>
                    </a:lnTo>
                    <a:lnTo>
                      <a:pt x="23" y="142"/>
                    </a:lnTo>
                    <a:lnTo>
                      <a:pt x="25" y="146"/>
                    </a:lnTo>
                    <a:lnTo>
                      <a:pt x="26" y="147"/>
                    </a:lnTo>
                    <a:lnTo>
                      <a:pt x="26" y="149"/>
                    </a:lnTo>
                    <a:lnTo>
                      <a:pt x="26" y="153"/>
                    </a:lnTo>
                    <a:lnTo>
                      <a:pt x="30" y="155"/>
                    </a:lnTo>
                    <a:lnTo>
                      <a:pt x="34" y="159"/>
                    </a:lnTo>
                    <a:lnTo>
                      <a:pt x="36" y="163"/>
                    </a:lnTo>
                    <a:lnTo>
                      <a:pt x="34" y="167"/>
                    </a:lnTo>
                    <a:lnTo>
                      <a:pt x="32" y="169"/>
                    </a:lnTo>
                    <a:lnTo>
                      <a:pt x="36" y="170"/>
                    </a:lnTo>
                    <a:lnTo>
                      <a:pt x="40" y="174"/>
                    </a:lnTo>
                    <a:lnTo>
                      <a:pt x="42" y="176"/>
                    </a:lnTo>
                    <a:lnTo>
                      <a:pt x="42" y="178"/>
                    </a:lnTo>
                    <a:lnTo>
                      <a:pt x="38" y="188"/>
                    </a:lnTo>
                    <a:lnTo>
                      <a:pt x="36" y="192"/>
                    </a:lnTo>
                    <a:lnTo>
                      <a:pt x="38" y="194"/>
                    </a:lnTo>
                    <a:lnTo>
                      <a:pt x="38" y="195"/>
                    </a:lnTo>
                    <a:lnTo>
                      <a:pt x="42" y="199"/>
                    </a:lnTo>
                    <a:lnTo>
                      <a:pt x="44" y="203"/>
                    </a:lnTo>
                    <a:lnTo>
                      <a:pt x="50" y="209"/>
                    </a:lnTo>
                    <a:lnTo>
                      <a:pt x="53" y="213"/>
                    </a:lnTo>
                    <a:lnTo>
                      <a:pt x="55" y="213"/>
                    </a:lnTo>
                    <a:lnTo>
                      <a:pt x="61" y="211"/>
                    </a:lnTo>
                    <a:lnTo>
                      <a:pt x="65" y="209"/>
                    </a:lnTo>
                    <a:lnTo>
                      <a:pt x="69" y="207"/>
                    </a:lnTo>
                    <a:lnTo>
                      <a:pt x="71" y="207"/>
                    </a:lnTo>
                    <a:lnTo>
                      <a:pt x="74" y="207"/>
                    </a:lnTo>
                    <a:lnTo>
                      <a:pt x="74" y="211"/>
                    </a:lnTo>
                    <a:lnTo>
                      <a:pt x="73" y="215"/>
                    </a:lnTo>
                    <a:lnTo>
                      <a:pt x="74" y="217"/>
                    </a:lnTo>
                    <a:lnTo>
                      <a:pt x="80" y="218"/>
                    </a:lnTo>
                    <a:lnTo>
                      <a:pt x="84" y="218"/>
                    </a:lnTo>
                    <a:lnTo>
                      <a:pt x="86" y="222"/>
                    </a:lnTo>
                    <a:lnTo>
                      <a:pt x="88" y="222"/>
                    </a:lnTo>
                    <a:lnTo>
                      <a:pt x="92" y="224"/>
                    </a:lnTo>
                    <a:lnTo>
                      <a:pt x="92" y="232"/>
                    </a:lnTo>
                    <a:lnTo>
                      <a:pt x="88" y="238"/>
                    </a:lnTo>
                    <a:lnTo>
                      <a:pt x="86" y="241"/>
                    </a:lnTo>
                    <a:lnTo>
                      <a:pt x="84" y="245"/>
                    </a:lnTo>
                    <a:lnTo>
                      <a:pt x="82" y="249"/>
                    </a:lnTo>
                    <a:lnTo>
                      <a:pt x="82" y="253"/>
                    </a:lnTo>
                    <a:lnTo>
                      <a:pt x="80" y="257"/>
                    </a:lnTo>
                    <a:lnTo>
                      <a:pt x="82" y="263"/>
                    </a:lnTo>
                    <a:lnTo>
                      <a:pt x="84" y="266"/>
                    </a:lnTo>
                    <a:lnTo>
                      <a:pt x="82" y="272"/>
                    </a:lnTo>
                    <a:lnTo>
                      <a:pt x="80" y="272"/>
                    </a:lnTo>
                    <a:lnTo>
                      <a:pt x="76" y="272"/>
                    </a:lnTo>
                    <a:lnTo>
                      <a:pt x="73" y="270"/>
                    </a:lnTo>
                    <a:lnTo>
                      <a:pt x="69" y="268"/>
                    </a:lnTo>
                    <a:lnTo>
                      <a:pt x="65" y="266"/>
                    </a:lnTo>
                    <a:lnTo>
                      <a:pt x="63" y="265"/>
                    </a:lnTo>
                    <a:lnTo>
                      <a:pt x="61" y="265"/>
                    </a:lnTo>
                    <a:lnTo>
                      <a:pt x="59" y="265"/>
                    </a:lnTo>
                    <a:lnTo>
                      <a:pt x="55" y="266"/>
                    </a:lnTo>
                    <a:lnTo>
                      <a:pt x="53" y="268"/>
                    </a:lnTo>
                    <a:lnTo>
                      <a:pt x="51" y="272"/>
                    </a:lnTo>
                    <a:lnTo>
                      <a:pt x="50" y="278"/>
                    </a:lnTo>
                    <a:lnTo>
                      <a:pt x="48" y="282"/>
                    </a:lnTo>
                    <a:lnTo>
                      <a:pt x="46" y="284"/>
                    </a:lnTo>
                    <a:lnTo>
                      <a:pt x="42" y="284"/>
                    </a:lnTo>
                    <a:lnTo>
                      <a:pt x="36" y="284"/>
                    </a:lnTo>
                    <a:lnTo>
                      <a:pt x="30" y="288"/>
                    </a:lnTo>
                    <a:lnTo>
                      <a:pt x="30" y="289"/>
                    </a:lnTo>
                    <a:lnTo>
                      <a:pt x="28" y="291"/>
                    </a:lnTo>
                    <a:lnTo>
                      <a:pt x="28" y="293"/>
                    </a:lnTo>
                    <a:lnTo>
                      <a:pt x="32" y="295"/>
                    </a:lnTo>
                    <a:lnTo>
                      <a:pt x="38" y="295"/>
                    </a:lnTo>
                    <a:lnTo>
                      <a:pt x="42" y="293"/>
                    </a:lnTo>
                    <a:lnTo>
                      <a:pt x="50" y="289"/>
                    </a:lnTo>
                    <a:lnTo>
                      <a:pt x="50" y="293"/>
                    </a:lnTo>
                    <a:lnTo>
                      <a:pt x="46" y="301"/>
                    </a:lnTo>
                    <a:lnTo>
                      <a:pt x="42" y="303"/>
                    </a:lnTo>
                    <a:lnTo>
                      <a:pt x="38" y="309"/>
                    </a:lnTo>
                    <a:lnTo>
                      <a:pt x="38" y="311"/>
                    </a:lnTo>
                    <a:lnTo>
                      <a:pt x="36" y="316"/>
                    </a:lnTo>
                    <a:lnTo>
                      <a:pt x="34" y="322"/>
                    </a:lnTo>
                    <a:lnTo>
                      <a:pt x="32" y="328"/>
                    </a:lnTo>
                    <a:lnTo>
                      <a:pt x="32" y="332"/>
                    </a:lnTo>
                    <a:lnTo>
                      <a:pt x="32" y="336"/>
                    </a:lnTo>
                    <a:lnTo>
                      <a:pt x="34" y="337"/>
                    </a:lnTo>
                    <a:lnTo>
                      <a:pt x="36" y="339"/>
                    </a:lnTo>
                    <a:lnTo>
                      <a:pt x="36" y="343"/>
                    </a:lnTo>
                    <a:lnTo>
                      <a:pt x="38" y="347"/>
                    </a:lnTo>
                    <a:lnTo>
                      <a:pt x="38" y="349"/>
                    </a:lnTo>
                    <a:lnTo>
                      <a:pt x="38" y="351"/>
                    </a:lnTo>
                    <a:lnTo>
                      <a:pt x="40" y="353"/>
                    </a:lnTo>
                    <a:lnTo>
                      <a:pt x="44" y="355"/>
                    </a:lnTo>
                    <a:lnTo>
                      <a:pt x="48" y="353"/>
                    </a:lnTo>
                    <a:lnTo>
                      <a:pt x="50" y="353"/>
                    </a:lnTo>
                    <a:lnTo>
                      <a:pt x="51" y="353"/>
                    </a:lnTo>
                    <a:lnTo>
                      <a:pt x="51" y="351"/>
                    </a:lnTo>
                    <a:lnTo>
                      <a:pt x="53" y="351"/>
                    </a:lnTo>
                    <a:lnTo>
                      <a:pt x="57" y="349"/>
                    </a:lnTo>
                    <a:lnTo>
                      <a:pt x="63" y="345"/>
                    </a:lnTo>
                    <a:lnTo>
                      <a:pt x="71" y="339"/>
                    </a:lnTo>
                    <a:lnTo>
                      <a:pt x="73" y="337"/>
                    </a:lnTo>
                    <a:lnTo>
                      <a:pt x="74" y="336"/>
                    </a:lnTo>
                    <a:lnTo>
                      <a:pt x="80" y="328"/>
                    </a:lnTo>
                    <a:lnTo>
                      <a:pt x="82" y="326"/>
                    </a:lnTo>
                    <a:lnTo>
                      <a:pt x="84" y="324"/>
                    </a:lnTo>
                    <a:lnTo>
                      <a:pt x="92" y="316"/>
                    </a:lnTo>
                    <a:lnTo>
                      <a:pt x="99" y="311"/>
                    </a:lnTo>
                    <a:lnTo>
                      <a:pt x="103" y="305"/>
                    </a:lnTo>
                    <a:lnTo>
                      <a:pt x="105" y="303"/>
                    </a:lnTo>
                    <a:lnTo>
                      <a:pt x="107" y="303"/>
                    </a:lnTo>
                    <a:lnTo>
                      <a:pt x="109" y="301"/>
                    </a:lnTo>
                    <a:lnTo>
                      <a:pt x="111" y="301"/>
                    </a:lnTo>
                    <a:lnTo>
                      <a:pt x="113" y="299"/>
                    </a:lnTo>
                    <a:lnTo>
                      <a:pt x="119" y="305"/>
                    </a:lnTo>
                    <a:lnTo>
                      <a:pt x="122" y="311"/>
                    </a:lnTo>
                    <a:lnTo>
                      <a:pt x="126" y="316"/>
                    </a:lnTo>
                    <a:lnTo>
                      <a:pt x="132" y="303"/>
                    </a:lnTo>
                    <a:lnTo>
                      <a:pt x="128" y="295"/>
                    </a:lnTo>
                    <a:lnTo>
                      <a:pt x="130" y="289"/>
                    </a:lnTo>
                    <a:lnTo>
                      <a:pt x="140" y="288"/>
                    </a:lnTo>
                    <a:lnTo>
                      <a:pt x="144" y="280"/>
                    </a:lnTo>
                    <a:lnTo>
                      <a:pt x="144" y="276"/>
                    </a:lnTo>
                    <a:lnTo>
                      <a:pt x="155" y="276"/>
                    </a:lnTo>
                    <a:lnTo>
                      <a:pt x="159" y="274"/>
                    </a:lnTo>
                    <a:lnTo>
                      <a:pt x="167" y="284"/>
                    </a:lnTo>
                    <a:lnTo>
                      <a:pt x="165" y="293"/>
                    </a:lnTo>
                    <a:lnTo>
                      <a:pt x="167" y="301"/>
                    </a:lnTo>
                    <a:lnTo>
                      <a:pt x="170" y="307"/>
                    </a:lnTo>
                    <a:lnTo>
                      <a:pt x="178" y="313"/>
                    </a:lnTo>
                    <a:lnTo>
                      <a:pt x="182" y="313"/>
                    </a:lnTo>
                    <a:lnTo>
                      <a:pt x="186" y="316"/>
                    </a:lnTo>
                    <a:lnTo>
                      <a:pt x="195" y="326"/>
                    </a:lnTo>
                    <a:lnTo>
                      <a:pt x="192" y="332"/>
                    </a:lnTo>
                    <a:lnTo>
                      <a:pt x="186" y="334"/>
                    </a:lnTo>
                    <a:lnTo>
                      <a:pt x="180" y="339"/>
                    </a:lnTo>
                    <a:lnTo>
                      <a:pt x="176" y="341"/>
                    </a:lnTo>
                    <a:lnTo>
                      <a:pt x="169" y="337"/>
                    </a:lnTo>
                    <a:lnTo>
                      <a:pt x="165" y="341"/>
                    </a:lnTo>
                    <a:lnTo>
                      <a:pt x="165" y="345"/>
                    </a:lnTo>
                    <a:lnTo>
                      <a:pt x="165" y="353"/>
                    </a:lnTo>
                    <a:lnTo>
                      <a:pt x="165" y="362"/>
                    </a:lnTo>
                    <a:lnTo>
                      <a:pt x="163" y="370"/>
                    </a:lnTo>
                    <a:lnTo>
                      <a:pt x="163" y="374"/>
                    </a:lnTo>
                    <a:lnTo>
                      <a:pt x="163" y="378"/>
                    </a:lnTo>
                    <a:lnTo>
                      <a:pt x="161" y="382"/>
                    </a:lnTo>
                    <a:lnTo>
                      <a:pt x="163" y="385"/>
                    </a:lnTo>
                    <a:lnTo>
                      <a:pt x="167" y="387"/>
                    </a:lnTo>
                    <a:lnTo>
                      <a:pt x="170" y="391"/>
                    </a:lnTo>
                    <a:lnTo>
                      <a:pt x="172" y="393"/>
                    </a:lnTo>
                    <a:lnTo>
                      <a:pt x="178" y="393"/>
                    </a:lnTo>
                    <a:lnTo>
                      <a:pt x="182" y="395"/>
                    </a:lnTo>
                    <a:lnTo>
                      <a:pt x="184" y="399"/>
                    </a:lnTo>
                    <a:lnTo>
                      <a:pt x="184" y="403"/>
                    </a:lnTo>
                    <a:lnTo>
                      <a:pt x="186" y="405"/>
                    </a:lnTo>
                    <a:lnTo>
                      <a:pt x="190" y="405"/>
                    </a:lnTo>
                    <a:lnTo>
                      <a:pt x="193" y="403"/>
                    </a:lnTo>
                    <a:lnTo>
                      <a:pt x="199" y="397"/>
                    </a:lnTo>
                    <a:lnTo>
                      <a:pt x="201" y="395"/>
                    </a:lnTo>
                    <a:lnTo>
                      <a:pt x="203" y="391"/>
                    </a:lnTo>
                    <a:lnTo>
                      <a:pt x="207" y="385"/>
                    </a:lnTo>
                    <a:lnTo>
                      <a:pt x="209" y="382"/>
                    </a:lnTo>
                    <a:lnTo>
                      <a:pt x="213" y="382"/>
                    </a:lnTo>
                    <a:lnTo>
                      <a:pt x="215" y="382"/>
                    </a:lnTo>
                    <a:lnTo>
                      <a:pt x="220" y="382"/>
                    </a:lnTo>
                    <a:lnTo>
                      <a:pt x="224" y="385"/>
                    </a:lnTo>
                    <a:lnTo>
                      <a:pt x="228" y="389"/>
                    </a:lnTo>
                    <a:lnTo>
                      <a:pt x="238" y="393"/>
                    </a:lnTo>
                    <a:lnTo>
                      <a:pt x="247" y="397"/>
                    </a:lnTo>
                    <a:lnTo>
                      <a:pt x="251" y="399"/>
                    </a:lnTo>
                    <a:lnTo>
                      <a:pt x="259" y="401"/>
                    </a:lnTo>
                    <a:lnTo>
                      <a:pt x="257" y="407"/>
                    </a:lnTo>
                    <a:lnTo>
                      <a:pt x="253" y="409"/>
                    </a:lnTo>
                    <a:lnTo>
                      <a:pt x="251" y="410"/>
                    </a:lnTo>
                    <a:lnTo>
                      <a:pt x="247" y="414"/>
                    </a:lnTo>
                    <a:lnTo>
                      <a:pt x="243" y="420"/>
                    </a:lnTo>
                    <a:lnTo>
                      <a:pt x="241" y="424"/>
                    </a:lnTo>
                    <a:lnTo>
                      <a:pt x="236" y="428"/>
                    </a:lnTo>
                    <a:lnTo>
                      <a:pt x="236" y="433"/>
                    </a:lnTo>
                    <a:lnTo>
                      <a:pt x="234" y="435"/>
                    </a:lnTo>
                    <a:lnTo>
                      <a:pt x="232" y="441"/>
                    </a:lnTo>
                    <a:lnTo>
                      <a:pt x="228" y="451"/>
                    </a:lnTo>
                    <a:lnTo>
                      <a:pt x="224" y="464"/>
                    </a:lnTo>
                    <a:lnTo>
                      <a:pt x="220" y="474"/>
                    </a:lnTo>
                    <a:lnTo>
                      <a:pt x="218" y="480"/>
                    </a:lnTo>
                    <a:lnTo>
                      <a:pt x="218" y="481"/>
                    </a:lnTo>
                    <a:lnTo>
                      <a:pt x="215" y="483"/>
                    </a:lnTo>
                    <a:lnTo>
                      <a:pt x="211" y="491"/>
                    </a:lnTo>
                    <a:lnTo>
                      <a:pt x="211" y="497"/>
                    </a:lnTo>
                    <a:lnTo>
                      <a:pt x="216" y="501"/>
                    </a:lnTo>
                    <a:lnTo>
                      <a:pt x="218" y="506"/>
                    </a:lnTo>
                    <a:lnTo>
                      <a:pt x="215" y="512"/>
                    </a:lnTo>
                    <a:lnTo>
                      <a:pt x="216" y="516"/>
                    </a:lnTo>
                    <a:lnTo>
                      <a:pt x="224" y="520"/>
                    </a:lnTo>
                    <a:lnTo>
                      <a:pt x="226" y="522"/>
                    </a:lnTo>
                    <a:lnTo>
                      <a:pt x="228" y="522"/>
                    </a:lnTo>
                    <a:lnTo>
                      <a:pt x="232" y="526"/>
                    </a:lnTo>
                    <a:lnTo>
                      <a:pt x="234" y="526"/>
                    </a:lnTo>
                    <a:lnTo>
                      <a:pt x="240" y="528"/>
                    </a:lnTo>
                    <a:lnTo>
                      <a:pt x="245" y="529"/>
                    </a:lnTo>
                    <a:lnTo>
                      <a:pt x="249" y="531"/>
                    </a:lnTo>
                    <a:lnTo>
                      <a:pt x="255" y="531"/>
                    </a:lnTo>
                    <a:lnTo>
                      <a:pt x="259" y="531"/>
                    </a:lnTo>
                    <a:lnTo>
                      <a:pt x="264" y="533"/>
                    </a:lnTo>
                    <a:lnTo>
                      <a:pt x="268" y="533"/>
                    </a:lnTo>
                    <a:lnTo>
                      <a:pt x="272" y="535"/>
                    </a:lnTo>
                    <a:lnTo>
                      <a:pt x="274" y="537"/>
                    </a:lnTo>
                    <a:lnTo>
                      <a:pt x="272" y="541"/>
                    </a:lnTo>
                    <a:lnTo>
                      <a:pt x="270" y="545"/>
                    </a:lnTo>
                    <a:lnTo>
                      <a:pt x="268" y="549"/>
                    </a:lnTo>
                    <a:lnTo>
                      <a:pt x="266" y="551"/>
                    </a:lnTo>
                    <a:lnTo>
                      <a:pt x="263" y="552"/>
                    </a:lnTo>
                    <a:lnTo>
                      <a:pt x="257" y="552"/>
                    </a:lnTo>
                    <a:lnTo>
                      <a:pt x="253" y="554"/>
                    </a:lnTo>
                    <a:lnTo>
                      <a:pt x="247" y="554"/>
                    </a:lnTo>
                    <a:lnTo>
                      <a:pt x="243" y="556"/>
                    </a:lnTo>
                    <a:lnTo>
                      <a:pt x="240" y="558"/>
                    </a:lnTo>
                    <a:lnTo>
                      <a:pt x="236" y="558"/>
                    </a:lnTo>
                    <a:lnTo>
                      <a:pt x="232" y="558"/>
                    </a:lnTo>
                    <a:lnTo>
                      <a:pt x="230" y="562"/>
                    </a:lnTo>
                    <a:lnTo>
                      <a:pt x="230" y="572"/>
                    </a:lnTo>
                    <a:lnTo>
                      <a:pt x="230" y="576"/>
                    </a:lnTo>
                    <a:lnTo>
                      <a:pt x="230" y="581"/>
                    </a:lnTo>
                    <a:lnTo>
                      <a:pt x="230" y="585"/>
                    </a:lnTo>
                    <a:lnTo>
                      <a:pt x="230" y="589"/>
                    </a:lnTo>
                    <a:lnTo>
                      <a:pt x="228" y="595"/>
                    </a:lnTo>
                    <a:lnTo>
                      <a:pt x="224" y="599"/>
                    </a:lnTo>
                    <a:lnTo>
                      <a:pt x="220" y="602"/>
                    </a:lnTo>
                    <a:lnTo>
                      <a:pt x="220" y="604"/>
                    </a:lnTo>
                    <a:lnTo>
                      <a:pt x="218" y="608"/>
                    </a:lnTo>
                    <a:lnTo>
                      <a:pt x="215" y="614"/>
                    </a:lnTo>
                    <a:lnTo>
                      <a:pt x="213" y="616"/>
                    </a:lnTo>
                    <a:lnTo>
                      <a:pt x="213" y="620"/>
                    </a:lnTo>
                    <a:lnTo>
                      <a:pt x="213" y="625"/>
                    </a:lnTo>
                    <a:lnTo>
                      <a:pt x="216" y="631"/>
                    </a:lnTo>
                    <a:lnTo>
                      <a:pt x="220" y="633"/>
                    </a:lnTo>
                    <a:lnTo>
                      <a:pt x="224" y="635"/>
                    </a:lnTo>
                    <a:lnTo>
                      <a:pt x="230" y="635"/>
                    </a:lnTo>
                    <a:lnTo>
                      <a:pt x="234" y="637"/>
                    </a:lnTo>
                    <a:lnTo>
                      <a:pt x="236" y="637"/>
                    </a:lnTo>
                    <a:lnTo>
                      <a:pt x="238" y="637"/>
                    </a:lnTo>
                    <a:lnTo>
                      <a:pt x="243" y="639"/>
                    </a:lnTo>
                    <a:lnTo>
                      <a:pt x="247" y="643"/>
                    </a:lnTo>
                    <a:lnTo>
                      <a:pt x="247" y="647"/>
                    </a:lnTo>
                    <a:lnTo>
                      <a:pt x="247" y="650"/>
                    </a:lnTo>
                    <a:lnTo>
                      <a:pt x="247" y="654"/>
                    </a:lnTo>
                    <a:lnTo>
                      <a:pt x="249" y="658"/>
                    </a:lnTo>
                    <a:lnTo>
                      <a:pt x="251" y="664"/>
                    </a:lnTo>
                    <a:lnTo>
                      <a:pt x="253" y="668"/>
                    </a:lnTo>
                    <a:lnTo>
                      <a:pt x="259" y="672"/>
                    </a:lnTo>
                    <a:lnTo>
                      <a:pt x="264" y="668"/>
                    </a:lnTo>
                    <a:lnTo>
                      <a:pt x="270" y="668"/>
                    </a:lnTo>
                    <a:lnTo>
                      <a:pt x="280" y="666"/>
                    </a:lnTo>
                    <a:lnTo>
                      <a:pt x="286" y="662"/>
                    </a:lnTo>
                    <a:lnTo>
                      <a:pt x="291" y="660"/>
                    </a:lnTo>
                    <a:lnTo>
                      <a:pt x="297" y="668"/>
                    </a:lnTo>
                    <a:lnTo>
                      <a:pt x="301" y="675"/>
                    </a:lnTo>
                    <a:lnTo>
                      <a:pt x="309" y="679"/>
                    </a:lnTo>
                    <a:lnTo>
                      <a:pt x="320" y="664"/>
                    </a:lnTo>
                    <a:lnTo>
                      <a:pt x="320" y="662"/>
                    </a:lnTo>
                    <a:lnTo>
                      <a:pt x="322" y="656"/>
                    </a:lnTo>
                    <a:lnTo>
                      <a:pt x="330" y="645"/>
                    </a:lnTo>
                    <a:lnTo>
                      <a:pt x="330" y="639"/>
                    </a:lnTo>
                    <a:lnTo>
                      <a:pt x="328" y="631"/>
                    </a:lnTo>
                    <a:lnTo>
                      <a:pt x="326" y="622"/>
                    </a:lnTo>
                    <a:lnTo>
                      <a:pt x="334" y="622"/>
                    </a:lnTo>
                    <a:lnTo>
                      <a:pt x="335" y="624"/>
                    </a:lnTo>
                    <a:lnTo>
                      <a:pt x="341" y="625"/>
                    </a:lnTo>
                    <a:lnTo>
                      <a:pt x="347" y="627"/>
                    </a:lnTo>
                    <a:lnTo>
                      <a:pt x="349" y="629"/>
                    </a:lnTo>
                    <a:lnTo>
                      <a:pt x="358" y="631"/>
                    </a:lnTo>
                    <a:lnTo>
                      <a:pt x="364" y="635"/>
                    </a:lnTo>
                    <a:lnTo>
                      <a:pt x="368" y="641"/>
                    </a:lnTo>
                    <a:lnTo>
                      <a:pt x="372" y="647"/>
                    </a:lnTo>
                    <a:lnTo>
                      <a:pt x="374" y="652"/>
                    </a:lnTo>
                    <a:lnTo>
                      <a:pt x="376" y="660"/>
                    </a:lnTo>
                    <a:lnTo>
                      <a:pt x="378" y="664"/>
                    </a:lnTo>
                    <a:lnTo>
                      <a:pt x="382" y="666"/>
                    </a:lnTo>
                    <a:lnTo>
                      <a:pt x="383" y="668"/>
                    </a:lnTo>
                    <a:lnTo>
                      <a:pt x="387" y="670"/>
                    </a:lnTo>
                    <a:lnTo>
                      <a:pt x="389" y="673"/>
                    </a:lnTo>
                    <a:lnTo>
                      <a:pt x="389" y="675"/>
                    </a:lnTo>
                    <a:lnTo>
                      <a:pt x="391" y="679"/>
                    </a:lnTo>
                    <a:lnTo>
                      <a:pt x="391" y="681"/>
                    </a:lnTo>
                    <a:lnTo>
                      <a:pt x="393" y="687"/>
                    </a:lnTo>
                    <a:lnTo>
                      <a:pt x="395" y="693"/>
                    </a:lnTo>
                    <a:lnTo>
                      <a:pt x="399" y="696"/>
                    </a:lnTo>
                    <a:lnTo>
                      <a:pt x="403" y="698"/>
                    </a:lnTo>
                    <a:lnTo>
                      <a:pt x="405" y="696"/>
                    </a:lnTo>
                    <a:lnTo>
                      <a:pt x="408" y="695"/>
                    </a:lnTo>
                    <a:lnTo>
                      <a:pt x="412" y="700"/>
                    </a:lnTo>
                    <a:lnTo>
                      <a:pt x="414" y="702"/>
                    </a:lnTo>
                    <a:lnTo>
                      <a:pt x="418" y="704"/>
                    </a:lnTo>
                    <a:lnTo>
                      <a:pt x="426" y="702"/>
                    </a:lnTo>
                    <a:lnTo>
                      <a:pt x="431" y="702"/>
                    </a:lnTo>
                    <a:lnTo>
                      <a:pt x="435" y="704"/>
                    </a:lnTo>
                    <a:lnTo>
                      <a:pt x="437" y="704"/>
                    </a:lnTo>
                    <a:lnTo>
                      <a:pt x="441" y="702"/>
                    </a:lnTo>
                    <a:lnTo>
                      <a:pt x="445" y="702"/>
                    </a:lnTo>
                    <a:lnTo>
                      <a:pt x="449" y="702"/>
                    </a:lnTo>
                    <a:lnTo>
                      <a:pt x="453" y="702"/>
                    </a:lnTo>
                    <a:lnTo>
                      <a:pt x="454" y="702"/>
                    </a:lnTo>
                    <a:lnTo>
                      <a:pt x="458" y="708"/>
                    </a:lnTo>
                    <a:lnTo>
                      <a:pt x="462" y="710"/>
                    </a:lnTo>
                    <a:lnTo>
                      <a:pt x="464" y="714"/>
                    </a:lnTo>
                    <a:lnTo>
                      <a:pt x="464" y="716"/>
                    </a:lnTo>
                    <a:lnTo>
                      <a:pt x="468" y="721"/>
                    </a:lnTo>
                    <a:lnTo>
                      <a:pt x="472" y="733"/>
                    </a:lnTo>
                    <a:lnTo>
                      <a:pt x="472" y="739"/>
                    </a:lnTo>
                    <a:lnTo>
                      <a:pt x="472" y="746"/>
                    </a:lnTo>
                    <a:lnTo>
                      <a:pt x="466" y="754"/>
                    </a:lnTo>
                    <a:lnTo>
                      <a:pt x="462" y="760"/>
                    </a:lnTo>
                    <a:lnTo>
                      <a:pt x="458" y="764"/>
                    </a:lnTo>
                    <a:lnTo>
                      <a:pt x="456" y="767"/>
                    </a:lnTo>
                    <a:lnTo>
                      <a:pt x="458" y="771"/>
                    </a:lnTo>
                    <a:lnTo>
                      <a:pt x="460" y="779"/>
                    </a:lnTo>
                    <a:lnTo>
                      <a:pt x="462" y="785"/>
                    </a:lnTo>
                    <a:lnTo>
                      <a:pt x="464" y="794"/>
                    </a:lnTo>
                    <a:lnTo>
                      <a:pt x="468" y="802"/>
                    </a:lnTo>
                    <a:lnTo>
                      <a:pt x="472" y="806"/>
                    </a:lnTo>
                    <a:lnTo>
                      <a:pt x="479" y="808"/>
                    </a:lnTo>
                    <a:lnTo>
                      <a:pt x="489" y="810"/>
                    </a:lnTo>
                    <a:lnTo>
                      <a:pt x="497" y="812"/>
                    </a:lnTo>
                    <a:lnTo>
                      <a:pt x="506" y="810"/>
                    </a:lnTo>
                    <a:lnTo>
                      <a:pt x="508" y="810"/>
                    </a:lnTo>
                    <a:lnTo>
                      <a:pt x="516" y="804"/>
                    </a:lnTo>
                    <a:lnTo>
                      <a:pt x="522" y="798"/>
                    </a:lnTo>
                    <a:lnTo>
                      <a:pt x="525" y="792"/>
                    </a:lnTo>
                    <a:lnTo>
                      <a:pt x="531" y="791"/>
                    </a:lnTo>
                    <a:lnTo>
                      <a:pt x="539" y="789"/>
                    </a:lnTo>
                    <a:lnTo>
                      <a:pt x="545" y="785"/>
                    </a:lnTo>
                    <a:lnTo>
                      <a:pt x="548" y="783"/>
                    </a:lnTo>
                    <a:lnTo>
                      <a:pt x="556" y="779"/>
                    </a:lnTo>
                    <a:lnTo>
                      <a:pt x="558" y="777"/>
                    </a:lnTo>
                    <a:lnTo>
                      <a:pt x="562" y="775"/>
                    </a:lnTo>
                    <a:lnTo>
                      <a:pt x="568" y="775"/>
                    </a:lnTo>
                    <a:lnTo>
                      <a:pt x="573" y="781"/>
                    </a:lnTo>
                    <a:lnTo>
                      <a:pt x="571" y="787"/>
                    </a:lnTo>
                    <a:lnTo>
                      <a:pt x="568" y="787"/>
                    </a:lnTo>
                    <a:lnTo>
                      <a:pt x="564" y="791"/>
                    </a:lnTo>
                    <a:lnTo>
                      <a:pt x="562" y="794"/>
                    </a:lnTo>
                    <a:lnTo>
                      <a:pt x="562" y="798"/>
                    </a:lnTo>
                    <a:lnTo>
                      <a:pt x="566" y="804"/>
                    </a:lnTo>
                    <a:lnTo>
                      <a:pt x="568" y="806"/>
                    </a:lnTo>
                    <a:lnTo>
                      <a:pt x="570" y="810"/>
                    </a:lnTo>
                    <a:lnTo>
                      <a:pt x="575" y="812"/>
                    </a:lnTo>
                    <a:lnTo>
                      <a:pt x="579" y="815"/>
                    </a:lnTo>
                    <a:lnTo>
                      <a:pt x="581" y="819"/>
                    </a:lnTo>
                    <a:lnTo>
                      <a:pt x="581" y="821"/>
                    </a:lnTo>
                    <a:lnTo>
                      <a:pt x="585" y="825"/>
                    </a:lnTo>
                    <a:lnTo>
                      <a:pt x="591" y="829"/>
                    </a:lnTo>
                    <a:lnTo>
                      <a:pt x="593" y="831"/>
                    </a:lnTo>
                    <a:lnTo>
                      <a:pt x="595" y="831"/>
                    </a:lnTo>
                    <a:lnTo>
                      <a:pt x="596" y="833"/>
                    </a:lnTo>
                    <a:lnTo>
                      <a:pt x="602" y="837"/>
                    </a:lnTo>
                    <a:lnTo>
                      <a:pt x="610" y="837"/>
                    </a:lnTo>
                    <a:lnTo>
                      <a:pt x="616" y="839"/>
                    </a:lnTo>
                    <a:lnTo>
                      <a:pt x="619" y="840"/>
                    </a:lnTo>
                    <a:lnTo>
                      <a:pt x="621" y="844"/>
                    </a:lnTo>
                    <a:lnTo>
                      <a:pt x="623" y="850"/>
                    </a:lnTo>
                    <a:lnTo>
                      <a:pt x="623" y="856"/>
                    </a:lnTo>
                    <a:lnTo>
                      <a:pt x="623" y="862"/>
                    </a:lnTo>
                    <a:lnTo>
                      <a:pt x="629" y="863"/>
                    </a:lnTo>
                    <a:lnTo>
                      <a:pt x="637" y="863"/>
                    </a:lnTo>
                    <a:lnTo>
                      <a:pt x="643" y="863"/>
                    </a:lnTo>
                    <a:lnTo>
                      <a:pt x="648" y="863"/>
                    </a:lnTo>
                    <a:lnTo>
                      <a:pt x="658" y="862"/>
                    </a:lnTo>
                    <a:lnTo>
                      <a:pt x="662" y="862"/>
                    </a:lnTo>
                    <a:lnTo>
                      <a:pt x="673" y="863"/>
                    </a:lnTo>
                    <a:lnTo>
                      <a:pt x="681" y="862"/>
                    </a:lnTo>
                    <a:lnTo>
                      <a:pt x="708" y="863"/>
                    </a:lnTo>
                    <a:lnTo>
                      <a:pt x="727" y="863"/>
                    </a:lnTo>
                    <a:lnTo>
                      <a:pt x="752" y="865"/>
                    </a:lnTo>
                    <a:lnTo>
                      <a:pt x="767" y="865"/>
                    </a:lnTo>
                    <a:lnTo>
                      <a:pt x="777" y="863"/>
                    </a:lnTo>
                    <a:lnTo>
                      <a:pt x="786" y="865"/>
                    </a:lnTo>
                    <a:lnTo>
                      <a:pt x="790" y="862"/>
                    </a:lnTo>
                    <a:lnTo>
                      <a:pt x="792" y="860"/>
                    </a:lnTo>
                    <a:lnTo>
                      <a:pt x="794" y="858"/>
                    </a:lnTo>
                    <a:lnTo>
                      <a:pt x="798" y="856"/>
                    </a:lnTo>
                    <a:lnTo>
                      <a:pt x="802" y="854"/>
                    </a:lnTo>
                    <a:lnTo>
                      <a:pt x="806" y="850"/>
                    </a:lnTo>
                    <a:lnTo>
                      <a:pt x="811" y="850"/>
                    </a:lnTo>
                    <a:lnTo>
                      <a:pt x="809" y="848"/>
                    </a:lnTo>
                    <a:lnTo>
                      <a:pt x="813" y="844"/>
                    </a:lnTo>
                    <a:lnTo>
                      <a:pt x="815" y="842"/>
                    </a:lnTo>
                    <a:lnTo>
                      <a:pt x="819" y="840"/>
                    </a:lnTo>
                    <a:lnTo>
                      <a:pt x="821" y="839"/>
                    </a:lnTo>
                    <a:lnTo>
                      <a:pt x="821" y="837"/>
                    </a:lnTo>
                    <a:lnTo>
                      <a:pt x="817" y="833"/>
                    </a:lnTo>
                    <a:lnTo>
                      <a:pt x="813" y="829"/>
                    </a:lnTo>
                    <a:lnTo>
                      <a:pt x="811" y="825"/>
                    </a:lnTo>
                    <a:lnTo>
                      <a:pt x="811" y="821"/>
                    </a:lnTo>
                    <a:lnTo>
                      <a:pt x="811" y="817"/>
                    </a:lnTo>
                    <a:lnTo>
                      <a:pt x="811" y="812"/>
                    </a:lnTo>
                    <a:lnTo>
                      <a:pt x="811" y="808"/>
                    </a:lnTo>
                    <a:lnTo>
                      <a:pt x="811" y="806"/>
                    </a:lnTo>
                    <a:lnTo>
                      <a:pt x="811" y="804"/>
                    </a:lnTo>
                    <a:lnTo>
                      <a:pt x="809" y="798"/>
                    </a:lnTo>
                    <a:lnTo>
                      <a:pt x="808" y="796"/>
                    </a:lnTo>
                    <a:lnTo>
                      <a:pt x="804" y="796"/>
                    </a:lnTo>
                    <a:lnTo>
                      <a:pt x="802" y="792"/>
                    </a:lnTo>
                    <a:lnTo>
                      <a:pt x="800" y="789"/>
                    </a:lnTo>
                    <a:lnTo>
                      <a:pt x="800" y="787"/>
                    </a:lnTo>
                    <a:lnTo>
                      <a:pt x="798" y="785"/>
                    </a:lnTo>
                    <a:lnTo>
                      <a:pt x="796" y="783"/>
                    </a:lnTo>
                    <a:lnTo>
                      <a:pt x="794" y="781"/>
                    </a:lnTo>
                    <a:lnTo>
                      <a:pt x="794" y="779"/>
                    </a:lnTo>
                    <a:lnTo>
                      <a:pt x="794" y="777"/>
                    </a:lnTo>
                    <a:lnTo>
                      <a:pt x="790" y="773"/>
                    </a:lnTo>
                    <a:lnTo>
                      <a:pt x="786" y="773"/>
                    </a:lnTo>
                    <a:lnTo>
                      <a:pt x="786" y="771"/>
                    </a:lnTo>
                    <a:lnTo>
                      <a:pt x="785" y="769"/>
                    </a:lnTo>
                    <a:lnTo>
                      <a:pt x="783" y="771"/>
                    </a:lnTo>
                    <a:lnTo>
                      <a:pt x="781" y="771"/>
                    </a:lnTo>
                    <a:lnTo>
                      <a:pt x="775" y="767"/>
                    </a:lnTo>
                    <a:lnTo>
                      <a:pt x="773" y="766"/>
                    </a:lnTo>
                    <a:lnTo>
                      <a:pt x="771" y="764"/>
                    </a:lnTo>
                    <a:lnTo>
                      <a:pt x="771" y="762"/>
                    </a:lnTo>
                    <a:lnTo>
                      <a:pt x="769" y="758"/>
                    </a:lnTo>
                    <a:lnTo>
                      <a:pt x="767" y="758"/>
                    </a:lnTo>
                    <a:lnTo>
                      <a:pt x="765" y="756"/>
                    </a:lnTo>
                    <a:lnTo>
                      <a:pt x="763" y="756"/>
                    </a:lnTo>
                    <a:lnTo>
                      <a:pt x="761" y="752"/>
                    </a:lnTo>
                    <a:lnTo>
                      <a:pt x="760" y="748"/>
                    </a:lnTo>
                    <a:lnTo>
                      <a:pt x="758" y="744"/>
                    </a:lnTo>
                    <a:lnTo>
                      <a:pt x="756" y="743"/>
                    </a:lnTo>
                    <a:lnTo>
                      <a:pt x="754" y="743"/>
                    </a:lnTo>
                    <a:lnTo>
                      <a:pt x="752" y="743"/>
                    </a:lnTo>
                    <a:lnTo>
                      <a:pt x="752" y="744"/>
                    </a:lnTo>
                    <a:lnTo>
                      <a:pt x="750" y="746"/>
                    </a:lnTo>
                    <a:lnTo>
                      <a:pt x="750" y="744"/>
                    </a:lnTo>
                    <a:lnTo>
                      <a:pt x="746" y="743"/>
                    </a:lnTo>
                    <a:lnTo>
                      <a:pt x="744" y="743"/>
                    </a:lnTo>
                    <a:lnTo>
                      <a:pt x="742" y="737"/>
                    </a:lnTo>
                    <a:lnTo>
                      <a:pt x="742" y="735"/>
                    </a:lnTo>
                    <a:lnTo>
                      <a:pt x="742" y="731"/>
                    </a:lnTo>
                    <a:lnTo>
                      <a:pt x="744" y="731"/>
                    </a:lnTo>
                    <a:lnTo>
                      <a:pt x="742" y="729"/>
                    </a:lnTo>
                    <a:lnTo>
                      <a:pt x="742" y="725"/>
                    </a:lnTo>
                    <a:lnTo>
                      <a:pt x="742" y="723"/>
                    </a:lnTo>
                    <a:lnTo>
                      <a:pt x="742" y="721"/>
                    </a:lnTo>
                    <a:lnTo>
                      <a:pt x="744" y="719"/>
                    </a:lnTo>
                    <a:lnTo>
                      <a:pt x="746" y="718"/>
                    </a:lnTo>
                    <a:lnTo>
                      <a:pt x="744" y="716"/>
                    </a:lnTo>
                    <a:lnTo>
                      <a:pt x="742" y="714"/>
                    </a:lnTo>
                    <a:lnTo>
                      <a:pt x="742" y="712"/>
                    </a:lnTo>
                    <a:lnTo>
                      <a:pt x="742" y="710"/>
                    </a:lnTo>
                    <a:lnTo>
                      <a:pt x="740" y="706"/>
                    </a:lnTo>
                    <a:lnTo>
                      <a:pt x="740" y="702"/>
                    </a:lnTo>
                    <a:lnTo>
                      <a:pt x="738" y="700"/>
                    </a:lnTo>
                    <a:lnTo>
                      <a:pt x="737" y="698"/>
                    </a:lnTo>
                    <a:lnTo>
                      <a:pt x="738" y="696"/>
                    </a:lnTo>
                    <a:lnTo>
                      <a:pt x="737" y="696"/>
                    </a:lnTo>
                    <a:lnTo>
                      <a:pt x="735" y="695"/>
                    </a:lnTo>
                    <a:lnTo>
                      <a:pt x="733" y="693"/>
                    </a:lnTo>
                    <a:lnTo>
                      <a:pt x="733" y="689"/>
                    </a:lnTo>
                    <a:lnTo>
                      <a:pt x="733" y="687"/>
                    </a:lnTo>
                    <a:lnTo>
                      <a:pt x="733" y="685"/>
                    </a:lnTo>
                    <a:lnTo>
                      <a:pt x="719" y="693"/>
                    </a:lnTo>
                    <a:lnTo>
                      <a:pt x="677" y="700"/>
                    </a:lnTo>
                    <a:lnTo>
                      <a:pt x="652" y="687"/>
                    </a:lnTo>
                    <a:lnTo>
                      <a:pt x="643" y="679"/>
                    </a:lnTo>
                    <a:close/>
                  </a:path>
                </a:pathLst>
              </a:custGeom>
              <a:solidFill>
                <a:srgbClr val="FFFFE5"/>
              </a:solidFill>
              <a:ln w="12700">
                <a:solidFill>
                  <a:schemeClr val="accent2"/>
                </a:solidFill>
                <a:round/>
                <a:headEnd/>
                <a:tailEnd/>
              </a:ln>
            </p:spPr>
            <p:txBody>
              <a:bodyPr/>
              <a:lstStyle/>
              <a:p>
                <a:endParaRPr lang="es-MX" sz="600" b="1" dirty="0">
                  <a:solidFill>
                    <a:schemeClr val="bg1"/>
                  </a:solidFill>
                  <a:latin typeface="Calibri" charset="0"/>
                </a:endParaRPr>
              </a:p>
            </p:txBody>
          </p:sp>
          <p:sp>
            <p:nvSpPr>
              <p:cNvPr id="141" name="Freeform 250"/>
              <p:cNvSpPr>
                <a:spLocks/>
              </p:cNvSpPr>
              <p:nvPr/>
            </p:nvSpPr>
            <p:spPr bwMode="auto">
              <a:xfrm>
                <a:off x="2241864" y="4509918"/>
                <a:ext cx="170873" cy="137164"/>
              </a:xfrm>
              <a:custGeom>
                <a:avLst/>
                <a:gdLst>
                  <a:gd name="T0" fmla="*/ 2147483647 w 172"/>
                  <a:gd name="T1" fmla="*/ 2147483647 h 136"/>
                  <a:gd name="T2" fmla="*/ 2147483647 w 172"/>
                  <a:gd name="T3" fmla="*/ 2147483647 h 136"/>
                  <a:gd name="T4" fmla="*/ 2147483647 w 172"/>
                  <a:gd name="T5" fmla="*/ 2147483647 h 136"/>
                  <a:gd name="T6" fmla="*/ 2147483647 w 172"/>
                  <a:gd name="T7" fmla="*/ 2147483647 h 136"/>
                  <a:gd name="T8" fmla="*/ 2147483647 w 172"/>
                  <a:gd name="T9" fmla="*/ 2147483647 h 136"/>
                  <a:gd name="T10" fmla="*/ 2147483647 w 172"/>
                  <a:gd name="T11" fmla="*/ 2147483647 h 136"/>
                  <a:gd name="T12" fmla="*/ 2147483647 w 172"/>
                  <a:gd name="T13" fmla="*/ 2147483647 h 136"/>
                  <a:gd name="T14" fmla="*/ 2147483647 w 172"/>
                  <a:gd name="T15" fmla="*/ 2147483647 h 136"/>
                  <a:gd name="T16" fmla="*/ 2147483647 w 172"/>
                  <a:gd name="T17" fmla="*/ 2147483647 h 136"/>
                  <a:gd name="T18" fmla="*/ 2147483647 w 172"/>
                  <a:gd name="T19" fmla="*/ 2147483647 h 136"/>
                  <a:gd name="T20" fmla="*/ 2147483647 w 172"/>
                  <a:gd name="T21" fmla="*/ 2147483647 h 136"/>
                  <a:gd name="T22" fmla="*/ 2147483647 w 172"/>
                  <a:gd name="T23" fmla="*/ 2147483647 h 136"/>
                  <a:gd name="T24" fmla="*/ 2147483647 w 172"/>
                  <a:gd name="T25" fmla="*/ 0 h 136"/>
                  <a:gd name="T26" fmla="*/ 2147483647 w 172"/>
                  <a:gd name="T27" fmla="*/ 2147483647 h 136"/>
                  <a:gd name="T28" fmla="*/ 2147483647 w 172"/>
                  <a:gd name="T29" fmla="*/ 2147483647 h 136"/>
                  <a:gd name="T30" fmla="*/ 2147483647 w 172"/>
                  <a:gd name="T31" fmla="*/ 2147483647 h 136"/>
                  <a:gd name="T32" fmla="*/ 2147483647 w 172"/>
                  <a:gd name="T33" fmla="*/ 2147483647 h 136"/>
                  <a:gd name="T34" fmla="*/ 2147483647 w 172"/>
                  <a:gd name="T35" fmla="*/ 2147483647 h 136"/>
                  <a:gd name="T36" fmla="*/ 2147483647 w 172"/>
                  <a:gd name="T37" fmla="*/ 2147483647 h 136"/>
                  <a:gd name="T38" fmla="*/ 2147483647 w 172"/>
                  <a:gd name="T39" fmla="*/ 2147483647 h 136"/>
                  <a:gd name="T40" fmla="*/ 2147483647 w 172"/>
                  <a:gd name="T41" fmla="*/ 2147483647 h 136"/>
                  <a:gd name="T42" fmla="*/ 2147483647 w 172"/>
                  <a:gd name="T43" fmla="*/ 2147483647 h 136"/>
                  <a:gd name="T44" fmla="*/ 2147483647 w 172"/>
                  <a:gd name="T45" fmla="*/ 2147483647 h 136"/>
                  <a:gd name="T46" fmla="*/ 2147483647 w 172"/>
                  <a:gd name="T47" fmla="*/ 2147483647 h 136"/>
                  <a:gd name="T48" fmla="*/ 2147483647 w 172"/>
                  <a:gd name="T49" fmla="*/ 2147483647 h 136"/>
                  <a:gd name="T50" fmla="*/ 2147483647 w 172"/>
                  <a:gd name="T51" fmla="*/ 2147483647 h 136"/>
                  <a:gd name="T52" fmla="*/ 2147483647 w 172"/>
                  <a:gd name="T53" fmla="*/ 2147483647 h 136"/>
                  <a:gd name="T54" fmla="*/ 2147483647 w 172"/>
                  <a:gd name="T55" fmla="*/ 2147483647 h 136"/>
                  <a:gd name="T56" fmla="*/ 2147483647 w 172"/>
                  <a:gd name="T57" fmla="*/ 2147483647 h 136"/>
                  <a:gd name="T58" fmla="*/ 2147483647 w 172"/>
                  <a:gd name="T59" fmla="*/ 2147483647 h 136"/>
                  <a:gd name="T60" fmla="*/ 2147483647 w 172"/>
                  <a:gd name="T61" fmla="*/ 2147483647 h 136"/>
                  <a:gd name="T62" fmla="*/ 2147483647 w 172"/>
                  <a:gd name="T63" fmla="*/ 2147483647 h 136"/>
                  <a:gd name="T64" fmla="*/ 2147483647 w 172"/>
                  <a:gd name="T65" fmla="*/ 2147483647 h 136"/>
                  <a:gd name="T66" fmla="*/ 2147483647 w 172"/>
                  <a:gd name="T67" fmla="*/ 2147483647 h 136"/>
                  <a:gd name="T68" fmla="*/ 2147483647 w 172"/>
                  <a:gd name="T69" fmla="*/ 2147483647 h 136"/>
                  <a:gd name="T70" fmla="*/ 0 w 172"/>
                  <a:gd name="T71" fmla="*/ 2147483647 h 136"/>
                  <a:gd name="T72" fmla="*/ 2147483647 w 172"/>
                  <a:gd name="T73" fmla="*/ 2147483647 h 136"/>
                  <a:gd name="T74" fmla="*/ 2147483647 w 172"/>
                  <a:gd name="T75" fmla="*/ 2147483647 h 136"/>
                  <a:gd name="T76" fmla="*/ 2147483647 w 172"/>
                  <a:gd name="T77" fmla="*/ 2147483647 h 136"/>
                  <a:gd name="T78" fmla="*/ 2147483647 w 172"/>
                  <a:gd name="T79" fmla="*/ 2147483647 h 136"/>
                  <a:gd name="T80" fmla="*/ 2147483647 w 172"/>
                  <a:gd name="T81" fmla="*/ 2147483647 h 136"/>
                  <a:gd name="T82" fmla="*/ 2147483647 w 172"/>
                  <a:gd name="T83" fmla="*/ 2147483647 h 136"/>
                  <a:gd name="T84" fmla="*/ 2147483647 w 172"/>
                  <a:gd name="T85" fmla="*/ 2147483647 h 136"/>
                  <a:gd name="T86" fmla="*/ 2147483647 w 172"/>
                  <a:gd name="T87" fmla="*/ 2147483647 h 136"/>
                  <a:gd name="T88" fmla="*/ 2147483647 w 172"/>
                  <a:gd name="T89" fmla="*/ 2147483647 h 136"/>
                  <a:gd name="T90" fmla="*/ 2147483647 w 172"/>
                  <a:gd name="T91" fmla="*/ 2147483647 h 136"/>
                  <a:gd name="T92" fmla="*/ 2147483647 w 172"/>
                  <a:gd name="T93" fmla="*/ 2147483647 h 136"/>
                  <a:gd name="T94" fmla="*/ 2147483647 w 172"/>
                  <a:gd name="T95" fmla="*/ 2147483647 h 136"/>
                  <a:gd name="T96" fmla="*/ 2147483647 w 172"/>
                  <a:gd name="T97" fmla="*/ 2147483647 h 136"/>
                  <a:gd name="T98" fmla="*/ 2147483647 w 172"/>
                  <a:gd name="T99" fmla="*/ 2147483647 h 136"/>
                  <a:gd name="T100" fmla="*/ 2147483647 w 172"/>
                  <a:gd name="T101" fmla="*/ 2147483647 h 136"/>
                  <a:gd name="T102" fmla="*/ 2147483647 w 172"/>
                  <a:gd name="T103" fmla="*/ 2147483647 h 136"/>
                  <a:gd name="T104" fmla="*/ 2147483647 w 172"/>
                  <a:gd name="T105" fmla="*/ 2147483647 h 136"/>
                  <a:gd name="T106" fmla="*/ 2147483647 w 172"/>
                  <a:gd name="T107" fmla="*/ 2147483647 h 136"/>
                  <a:gd name="T108" fmla="*/ 2147483647 w 172"/>
                  <a:gd name="T109" fmla="*/ 2147483647 h 136"/>
                  <a:gd name="T110" fmla="*/ 2147483647 w 172"/>
                  <a:gd name="T111" fmla="*/ 2147483647 h 136"/>
                  <a:gd name="T112" fmla="*/ 2147483647 w 172"/>
                  <a:gd name="T113" fmla="*/ 2147483647 h 136"/>
                  <a:gd name="T114" fmla="*/ 2147483647 w 172"/>
                  <a:gd name="T115" fmla="*/ 2147483647 h 136"/>
                  <a:gd name="T116" fmla="*/ 2147483647 w 172"/>
                  <a:gd name="T117" fmla="*/ 2147483647 h 136"/>
                  <a:gd name="T118" fmla="*/ 2147483647 w 172"/>
                  <a:gd name="T119" fmla="*/ 2147483647 h 1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
                  <a:gd name="T181" fmla="*/ 0 h 136"/>
                  <a:gd name="T182" fmla="*/ 172 w 172"/>
                  <a:gd name="T183" fmla="*/ 136 h 1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 h="136">
                    <a:moveTo>
                      <a:pt x="155" y="106"/>
                    </a:moveTo>
                    <a:lnTo>
                      <a:pt x="157" y="104"/>
                    </a:lnTo>
                    <a:lnTo>
                      <a:pt x="159" y="104"/>
                    </a:lnTo>
                    <a:lnTo>
                      <a:pt x="159" y="102"/>
                    </a:lnTo>
                    <a:lnTo>
                      <a:pt x="161" y="100"/>
                    </a:lnTo>
                    <a:lnTo>
                      <a:pt x="163" y="98"/>
                    </a:lnTo>
                    <a:lnTo>
                      <a:pt x="161" y="98"/>
                    </a:lnTo>
                    <a:lnTo>
                      <a:pt x="163" y="96"/>
                    </a:lnTo>
                    <a:lnTo>
                      <a:pt x="165" y="96"/>
                    </a:lnTo>
                    <a:lnTo>
                      <a:pt x="167" y="96"/>
                    </a:lnTo>
                    <a:lnTo>
                      <a:pt x="167" y="94"/>
                    </a:lnTo>
                    <a:lnTo>
                      <a:pt x="167" y="92"/>
                    </a:lnTo>
                    <a:lnTo>
                      <a:pt x="167" y="90"/>
                    </a:lnTo>
                    <a:lnTo>
                      <a:pt x="167" y="88"/>
                    </a:lnTo>
                    <a:lnTo>
                      <a:pt x="167" y="87"/>
                    </a:lnTo>
                    <a:lnTo>
                      <a:pt x="167" y="85"/>
                    </a:lnTo>
                    <a:lnTo>
                      <a:pt x="167" y="83"/>
                    </a:lnTo>
                    <a:lnTo>
                      <a:pt x="165" y="81"/>
                    </a:lnTo>
                    <a:lnTo>
                      <a:pt x="163" y="81"/>
                    </a:lnTo>
                    <a:lnTo>
                      <a:pt x="163" y="79"/>
                    </a:lnTo>
                    <a:lnTo>
                      <a:pt x="165" y="77"/>
                    </a:lnTo>
                    <a:lnTo>
                      <a:pt x="165" y="75"/>
                    </a:lnTo>
                    <a:lnTo>
                      <a:pt x="165" y="73"/>
                    </a:lnTo>
                    <a:lnTo>
                      <a:pt x="165" y="71"/>
                    </a:lnTo>
                    <a:lnTo>
                      <a:pt x="165" y="69"/>
                    </a:lnTo>
                    <a:lnTo>
                      <a:pt x="167" y="67"/>
                    </a:lnTo>
                    <a:lnTo>
                      <a:pt x="167" y="65"/>
                    </a:lnTo>
                    <a:lnTo>
                      <a:pt x="169" y="63"/>
                    </a:lnTo>
                    <a:lnTo>
                      <a:pt x="169" y="62"/>
                    </a:lnTo>
                    <a:lnTo>
                      <a:pt x="169" y="58"/>
                    </a:lnTo>
                    <a:lnTo>
                      <a:pt x="167" y="56"/>
                    </a:lnTo>
                    <a:lnTo>
                      <a:pt x="169" y="54"/>
                    </a:lnTo>
                    <a:lnTo>
                      <a:pt x="169" y="52"/>
                    </a:lnTo>
                    <a:lnTo>
                      <a:pt x="169" y="50"/>
                    </a:lnTo>
                    <a:lnTo>
                      <a:pt x="169" y="48"/>
                    </a:lnTo>
                    <a:lnTo>
                      <a:pt x="169" y="46"/>
                    </a:lnTo>
                    <a:lnTo>
                      <a:pt x="169" y="44"/>
                    </a:lnTo>
                    <a:lnTo>
                      <a:pt x="169" y="42"/>
                    </a:lnTo>
                    <a:lnTo>
                      <a:pt x="170" y="40"/>
                    </a:lnTo>
                    <a:lnTo>
                      <a:pt x="170" y="39"/>
                    </a:lnTo>
                    <a:lnTo>
                      <a:pt x="172" y="39"/>
                    </a:lnTo>
                    <a:lnTo>
                      <a:pt x="172" y="37"/>
                    </a:lnTo>
                    <a:lnTo>
                      <a:pt x="172" y="35"/>
                    </a:lnTo>
                    <a:lnTo>
                      <a:pt x="172" y="33"/>
                    </a:lnTo>
                    <a:lnTo>
                      <a:pt x="170" y="33"/>
                    </a:lnTo>
                    <a:lnTo>
                      <a:pt x="169" y="31"/>
                    </a:lnTo>
                    <a:lnTo>
                      <a:pt x="169" y="29"/>
                    </a:lnTo>
                    <a:lnTo>
                      <a:pt x="169" y="27"/>
                    </a:lnTo>
                    <a:lnTo>
                      <a:pt x="167" y="25"/>
                    </a:lnTo>
                    <a:lnTo>
                      <a:pt x="165" y="23"/>
                    </a:lnTo>
                    <a:lnTo>
                      <a:pt x="163" y="21"/>
                    </a:lnTo>
                    <a:lnTo>
                      <a:pt x="163" y="19"/>
                    </a:lnTo>
                    <a:lnTo>
                      <a:pt x="161" y="17"/>
                    </a:lnTo>
                    <a:lnTo>
                      <a:pt x="161" y="15"/>
                    </a:lnTo>
                    <a:lnTo>
                      <a:pt x="159" y="15"/>
                    </a:lnTo>
                    <a:lnTo>
                      <a:pt x="159" y="14"/>
                    </a:lnTo>
                    <a:lnTo>
                      <a:pt x="157" y="12"/>
                    </a:lnTo>
                    <a:lnTo>
                      <a:pt x="157" y="10"/>
                    </a:lnTo>
                    <a:lnTo>
                      <a:pt x="155" y="10"/>
                    </a:lnTo>
                    <a:lnTo>
                      <a:pt x="155" y="8"/>
                    </a:lnTo>
                    <a:lnTo>
                      <a:pt x="155" y="6"/>
                    </a:lnTo>
                    <a:lnTo>
                      <a:pt x="155" y="4"/>
                    </a:lnTo>
                    <a:lnTo>
                      <a:pt x="155" y="2"/>
                    </a:lnTo>
                    <a:lnTo>
                      <a:pt x="155" y="0"/>
                    </a:lnTo>
                    <a:lnTo>
                      <a:pt x="153" y="0"/>
                    </a:lnTo>
                    <a:lnTo>
                      <a:pt x="151" y="0"/>
                    </a:lnTo>
                    <a:lnTo>
                      <a:pt x="149" y="0"/>
                    </a:lnTo>
                    <a:lnTo>
                      <a:pt x="149" y="2"/>
                    </a:lnTo>
                    <a:lnTo>
                      <a:pt x="147" y="2"/>
                    </a:lnTo>
                    <a:lnTo>
                      <a:pt x="147" y="4"/>
                    </a:lnTo>
                    <a:lnTo>
                      <a:pt x="146" y="4"/>
                    </a:lnTo>
                    <a:lnTo>
                      <a:pt x="144" y="4"/>
                    </a:lnTo>
                    <a:lnTo>
                      <a:pt x="144" y="6"/>
                    </a:lnTo>
                    <a:lnTo>
                      <a:pt x="142" y="6"/>
                    </a:lnTo>
                    <a:lnTo>
                      <a:pt x="140" y="6"/>
                    </a:lnTo>
                    <a:lnTo>
                      <a:pt x="140" y="8"/>
                    </a:lnTo>
                    <a:lnTo>
                      <a:pt x="140" y="10"/>
                    </a:lnTo>
                    <a:lnTo>
                      <a:pt x="138" y="10"/>
                    </a:lnTo>
                    <a:lnTo>
                      <a:pt x="138" y="12"/>
                    </a:lnTo>
                    <a:lnTo>
                      <a:pt x="136" y="14"/>
                    </a:lnTo>
                    <a:lnTo>
                      <a:pt x="134" y="14"/>
                    </a:lnTo>
                    <a:lnTo>
                      <a:pt x="132" y="14"/>
                    </a:lnTo>
                    <a:lnTo>
                      <a:pt x="132" y="15"/>
                    </a:lnTo>
                    <a:lnTo>
                      <a:pt x="130" y="15"/>
                    </a:lnTo>
                    <a:lnTo>
                      <a:pt x="128" y="17"/>
                    </a:lnTo>
                    <a:lnTo>
                      <a:pt x="126" y="17"/>
                    </a:lnTo>
                    <a:lnTo>
                      <a:pt x="122" y="19"/>
                    </a:lnTo>
                    <a:lnTo>
                      <a:pt x="121" y="21"/>
                    </a:lnTo>
                    <a:lnTo>
                      <a:pt x="121" y="19"/>
                    </a:lnTo>
                    <a:lnTo>
                      <a:pt x="119" y="19"/>
                    </a:lnTo>
                    <a:lnTo>
                      <a:pt x="117" y="19"/>
                    </a:lnTo>
                    <a:lnTo>
                      <a:pt x="115" y="17"/>
                    </a:lnTo>
                    <a:lnTo>
                      <a:pt x="113" y="17"/>
                    </a:lnTo>
                    <a:lnTo>
                      <a:pt x="111" y="17"/>
                    </a:lnTo>
                    <a:lnTo>
                      <a:pt x="109" y="15"/>
                    </a:lnTo>
                    <a:lnTo>
                      <a:pt x="107" y="15"/>
                    </a:lnTo>
                    <a:lnTo>
                      <a:pt x="105" y="15"/>
                    </a:lnTo>
                    <a:lnTo>
                      <a:pt x="103" y="15"/>
                    </a:lnTo>
                    <a:lnTo>
                      <a:pt x="101" y="15"/>
                    </a:lnTo>
                    <a:lnTo>
                      <a:pt x="99" y="14"/>
                    </a:lnTo>
                    <a:lnTo>
                      <a:pt x="98" y="14"/>
                    </a:lnTo>
                    <a:lnTo>
                      <a:pt x="96" y="12"/>
                    </a:lnTo>
                    <a:lnTo>
                      <a:pt x="94" y="12"/>
                    </a:lnTo>
                    <a:lnTo>
                      <a:pt x="92" y="12"/>
                    </a:lnTo>
                    <a:lnTo>
                      <a:pt x="90" y="12"/>
                    </a:lnTo>
                    <a:lnTo>
                      <a:pt x="88" y="10"/>
                    </a:lnTo>
                    <a:lnTo>
                      <a:pt x="86" y="10"/>
                    </a:lnTo>
                    <a:lnTo>
                      <a:pt x="86" y="12"/>
                    </a:lnTo>
                    <a:lnTo>
                      <a:pt x="84" y="12"/>
                    </a:lnTo>
                    <a:lnTo>
                      <a:pt x="84" y="14"/>
                    </a:lnTo>
                    <a:lnTo>
                      <a:pt x="82" y="14"/>
                    </a:lnTo>
                    <a:lnTo>
                      <a:pt x="82" y="15"/>
                    </a:lnTo>
                    <a:lnTo>
                      <a:pt x="80" y="17"/>
                    </a:lnTo>
                    <a:lnTo>
                      <a:pt x="80" y="19"/>
                    </a:lnTo>
                    <a:lnTo>
                      <a:pt x="78" y="19"/>
                    </a:lnTo>
                    <a:lnTo>
                      <a:pt x="78" y="21"/>
                    </a:lnTo>
                    <a:lnTo>
                      <a:pt x="78" y="23"/>
                    </a:lnTo>
                    <a:lnTo>
                      <a:pt x="78" y="25"/>
                    </a:lnTo>
                    <a:lnTo>
                      <a:pt x="78" y="27"/>
                    </a:lnTo>
                    <a:lnTo>
                      <a:pt x="78" y="29"/>
                    </a:lnTo>
                    <a:lnTo>
                      <a:pt x="76" y="29"/>
                    </a:lnTo>
                    <a:lnTo>
                      <a:pt x="75" y="31"/>
                    </a:lnTo>
                    <a:lnTo>
                      <a:pt x="75" y="33"/>
                    </a:lnTo>
                    <a:lnTo>
                      <a:pt x="73" y="35"/>
                    </a:lnTo>
                    <a:lnTo>
                      <a:pt x="71" y="35"/>
                    </a:lnTo>
                    <a:lnTo>
                      <a:pt x="69" y="37"/>
                    </a:lnTo>
                    <a:lnTo>
                      <a:pt x="65" y="37"/>
                    </a:lnTo>
                    <a:lnTo>
                      <a:pt x="63" y="39"/>
                    </a:lnTo>
                    <a:lnTo>
                      <a:pt x="61" y="39"/>
                    </a:lnTo>
                    <a:lnTo>
                      <a:pt x="59" y="40"/>
                    </a:lnTo>
                    <a:lnTo>
                      <a:pt x="57" y="40"/>
                    </a:lnTo>
                    <a:lnTo>
                      <a:pt x="55" y="40"/>
                    </a:lnTo>
                    <a:lnTo>
                      <a:pt x="53" y="40"/>
                    </a:lnTo>
                    <a:lnTo>
                      <a:pt x="51" y="40"/>
                    </a:lnTo>
                    <a:lnTo>
                      <a:pt x="50" y="42"/>
                    </a:lnTo>
                    <a:lnTo>
                      <a:pt x="50" y="44"/>
                    </a:lnTo>
                    <a:lnTo>
                      <a:pt x="48" y="44"/>
                    </a:lnTo>
                    <a:lnTo>
                      <a:pt x="46" y="44"/>
                    </a:lnTo>
                    <a:lnTo>
                      <a:pt x="44" y="44"/>
                    </a:lnTo>
                    <a:lnTo>
                      <a:pt x="42" y="44"/>
                    </a:lnTo>
                    <a:lnTo>
                      <a:pt x="42" y="46"/>
                    </a:lnTo>
                    <a:lnTo>
                      <a:pt x="40" y="46"/>
                    </a:lnTo>
                    <a:lnTo>
                      <a:pt x="40" y="44"/>
                    </a:lnTo>
                    <a:lnTo>
                      <a:pt x="38" y="46"/>
                    </a:lnTo>
                    <a:lnTo>
                      <a:pt x="36" y="46"/>
                    </a:lnTo>
                    <a:lnTo>
                      <a:pt x="34" y="46"/>
                    </a:lnTo>
                    <a:lnTo>
                      <a:pt x="36" y="44"/>
                    </a:lnTo>
                    <a:lnTo>
                      <a:pt x="32" y="44"/>
                    </a:lnTo>
                    <a:lnTo>
                      <a:pt x="30" y="46"/>
                    </a:lnTo>
                    <a:lnTo>
                      <a:pt x="30" y="48"/>
                    </a:lnTo>
                    <a:lnTo>
                      <a:pt x="28" y="48"/>
                    </a:lnTo>
                    <a:lnTo>
                      <a:pt x="28" y="50"/>
                    </a:lnTo>
                    <a:lnTo>
                      <a:pt x="27" y="50"/>
                    </a:lnTo>
                    <a:lnTo>
                      <a:pt x="27" y="52"/>
                    </a:lnTo>
                    <a:lnTo>
                      <a:pt x="27" y="54"/>
                    </a:lnTo>
                    <a:lnTo>
                      <a:pt x="25" y="54"/>
                    </a:lnTo>
                    <a:lnTo>
                      <a:pt x="23" y="52"/>
                    </a:lnTo>
                    <a:lnTo>
                      <a:pt x="21" y="50"/>
                    </a:lnTo>
                    <a:lnTo>
                      <a:pt x="19" y="50"/>
                    </a:lnTo>
                    <a:lnTo>
                      <a:pt x="17" y="50"/>
                    </a:lnTo>
                    <a:lnTo>
                      <a:pt x="15" y="50"/>
                    </a:lnTo>
                    <a:lnTo>
                      <a:pt x="15" y="52"/>
                    </a:lnTo>
                    <a:lnTo>
                      <a:pt x="13" y="52"/>
                    </a:lnTo>
                    <a:lnTo>
                      <a:pt x="13" y="54"/>
                    </a:lnTo>
                    <a:lnTo>
                      <a:pt x="11" y="56"/>
                    </a:lnTo>
                    <a:lnTo>
                      <a:pt x="13" y="56"/>
                    </a:lnTo>
                    <a:lnTo>
                      <a:pt x="13" y="58"/>
                    </a:lnTo>
                    <a:lnTo>
                      <a:pt x="11" y="58"/>
                    </a:lnTo>
                    <a:lnTo>
                      <a:pt x="11" y="60"/>
                    </a:lnTo>
                    <a:lnTo>
                      <a:pt x="11" y="62"/>
                    </a:lnTo>
                    <a:lnTo>
                      <a:pt x="9" y="60"/>
                    </a:lnTo>
                    <a:lnTo>
                      <a:pt x="7" y="60"/>
                    </a:lnTo>
                    <a:lnTo>
                      <a:pt x="7" y="62"/>
                    </a:lnTo>
                    <a:lnTo>
                      <a:pt x="5" y="62"/>
                    </a:lnTo>
                    <a:lnTo>
                      <a:pt x="3" y="62"/>
                    </a:lnTo>
                    <a:lnTo>
                      <a:pt x="3" y="60"/>
                    </a:lnTo>
                    <a:lnTo>
                      <a:pt x="2" y="60"/>
                    </a:lnTo>
                    <a:lnTo>
                      <a:pt x="0" y="60"/>
                    </a:lnTo>
                    <a:lnTo>
                      <a:pt x="0" y="62"/>
                    </a:lnTo>
                    <a:lnTo>
                      <a:pt x="0" y="63"/>
                    </a:lnTo>
                    <a:lnTo>
                      <a:pt x="5" y="65"/>
                    </a:lnTo>
                    <a:lnTo>
                      <a:pt x="5" y="67"/>
                    </a:lnTo>
                    <a:lnTo>
                      <a:pt x="7" y="67"/>
                    </a:lnTo>
                    <a:lnTo>
                      <a:pt x="9" y="67"/>
                    </a:lnTo>
                    <a:lnTo>
                      <a:pt x="11" y="67"/>
                    </a:lnTo>
                    <a:lnTo>
                      <a:pt x="13" y="67"/>
                    </a:lnTo>
                    <a:lnTo>
                      <a:pt x="15" y="69"/>
                    </a:lnTo>
                    <a:lnTo>
                      <a:pt x="17" y="69"/>
                    </a:lnTo>
                    <a:lnTo>
                      <a:pt x="19" y="69"/>
                    </a:lnTo>
                    <a:lnTo>
                      <a:pt x="21" y="69"/>
                    </a:lnTo>
                    <a:lnTo>
                      <a:pt x="23" y="69"/>
                    </a:lnTo>
                    <a:lnTo>
                      <a:pt x="25" y="69"/>
                    </a:lnTo>
                    <a:lnTo>
                      <a:pt x="25" y="71"/>
                    </a:lnTo>
                    <a:lnTo>
                      <a:pt x="27" y="71"/>
                    </a:lnTo>
                    <a:lnTo>
                      <a:pt x="27" y="73"/>
                    </a:lnTo>
                    <a:lnTo>
                      <a:pt x="28" y="73"/>
                    </a:lnTo>
                    <a:lnTo>
                      <a:pt x="28" y="75"/>
                    </a:lnTo>
                    <a:lnTo>
                      <a:pt x="30" y="75"/>
                    </a:lnTo>
                    <a:lnTo>
                      <a:pt x="30" y="77"/>
                    </a:lnTo>
                    <a:lnTo>
                      <a:pt x="30" y="75"/>
                    </a:lnTo>
                    <a:lnTo>
                      <a:pt x="32" y="75"/>
                    </a:lnTo>
                    <a:lnTo>
                      <a:pt x="34" y="73"/>
                    </a:lnTo>
                    <a:lnTo>
                      <a:pt x="36" y="73"/>
                    </a:lnTo>
                    <a:lnTo>
                      <a:pt x="36" y="75"/>
                    </a:lnTo>
                    <a:lnTo>
                      <a:pt x="38" y="75"/>
                    </a:lnTo>
                    <a:lnTo>
                      <a:pt x="38" y="73"/>
                    </a:lnTo>
                    <a:lnTo>
                      <a:pt x="36" y="71"/>
                    </a:lnTo>
                    <a:lnTo>
                      <a:pt x="38" y="71"/>
                    </a:lnTo>
                    <a:lnTo>
                      <a:pt x="40" y="71"/>
                    </a:lnTo>
                    <a:lnTo>
                      <a:pt x="42" y="71"/>
                    </a:lnTo>
                    <a:lnTo>
                      <a:pt x="42" y="73"/>
                    </a:lnTo>
                    <a:lnTo>
                      <a:pt x="42" y="75"/>
                    </a:lnTo>
                    <a:lnTo>
                      <a:pt x="44" y="73"/>
                    </a:lnTo>
                    <a:lnTo>
                      <a:pt x="46" y="73"/>
                    </a:lnTo>
                    <a:lnTo>
                      <a:pt x="48" y="75"/>
                    </a:lnTo>
                    <a:lnTo>
                      <a:pt x="48" y="77"/>
                    </a:lnTo>
                    <a:lnTo>
                      <a:pt x="50" y="77"/>
                    </a:lnTo>
                    <a:lnTo>
                      <a:pt x="50" y="75"/>
                    </a:lnTo>
                    <a:lnTo>
                      <a:pt x="48" y="75"/>
                    </a:lnTo>
                    <a:lnTo>
                      <a:pt x="48" y="73"/>
                    </a:lnTo>
                    <a:lnTo>
                      <a:pt x="48" y="71"/>
                    </a:lnTo>
                    <a:lnTo>
                      <a:pt x="50" y="73"/>
                    </a:lnTo>
                    <a:lnTo>
                      <a:pt x="50" y="75"/>
                    </a:lnTo>
                    <a:lnTo>
                      <a:pt x="51" y="75"/>
                    </a:lnTo>
                    <a:lnTo>
                      <a:pt x="51" y="77"/>
                    </a:lnTo>
                    <a:lnTo>
                      <a:pt x="51" y="79"/>
                    </a:lnTo>
                    <a:lnTo>
                      <a:pt x="50" y="79"/>
                    </a:lnTo>
                    <a:lnTo>
                      <a:pt x="48" y="79"/>
                    </a:lnTo>
                    <a:lnTo>
                      <a:pt x="46" y="79"/>
                    </a:lnTo>
                    <a:lnTo>
                      <a:pt x="46" y="81"/>
                    </a:lnTo>
                    <a:lnTo>
                      <a:pt x="46" y="83"/>
                    </a:lnTo>
                    <a:lnTo>
                      <a:pt x="44" y="85"/>
                    </a:lnTo>
                    <a:lnTo>
                      <a:pt x="46" y="85"/>
                    </a:lnTo>
                    <a:lnTo>
                      <a:pt x="46" y="87"/>
                    </a:lnTo>
                    <a:lnTo>
                      <a:pt x="48" y="87"/>
                    </a:lnTo>
                    <a:lnTo>
                      <a:pt x="50" y="87"/>
                    </a:lnTo>
                    <a:lnTo>
                      <a:pt x="51" y="87"/>
                    </a:lnTo>
                    <a:lnTo>
                      <a:pt x="51" y="88"/>
                    </a:lnTo>
                    <a:lnTo>
                      <a:pt x="53" y="88"/>
                    </a:lnTo>
                    <a:lnTo>
                      <a:pt x="55" y="88"/>
                    </a:lnTo>
                    <a:lnTo>
                      <a:pt x="57" y="88"/>
                    </a:lnTo>
                    <a:lnTo>
                      <a:pt x="59" y="90"/>
                    </a:lnTo>
                    <a:lnTo>
                      <a:pt x="61" y="90"/>
                    </a:lnTo>
                    <a:lnTo>
                      <a:pt x="63" y="92"/>
                    </a:lnTo>
                    <a:lnTo>
                      <a:pt x="65" y="92"/>
                    </a:lnTo>
                    <a:lnTo>
                      <a:pt x="67" y="94"/>
                    </a:lnTo>
                    <a:lnTo>
                      <a:pt x="69" y="94"/>
                    </a:lnTo>
                    <a:lnTo>
                      <a:pt x="71" y="94"/>
                    </a:lnTo>
                    <a:lnTo>
                      <a:pt x="75" y="96"/>
                    </a:lnTo>
                    <a:lnTo>
                      <a:pt x="76" y="96"/>
                    </a:lnTo>
                    <a:lnTo>
                      <a:pt x="76" y="98"/>
                    </a:lnTo>
                    <a:lnTo>
                      <a:pt x="78" y="98"/>
                    </a:lnTo>
                    <a:lnTo>
                      <a:pt x="80" y="100"/>
                    </a:lnTo>
                    <a:lnTo>
                      <a:pt x="82" y="100"/>
                    </a:lnTo>
                    <a:lnTo>
                      <a:pt x="84" y="102"/>
                    </a:lnTo>
                    <a:lnTo>
                      <a:pt x="86" y="104"/>
                    </a:lnTo>
                    <a:lnTo>
                      <a:pt x="88" y="104"/>
                    </a:lnTo>
                    <a:lnTo>
                      <a:pt x="90" y="104"/>
                    </a:lnTo>
                    <a:lnTo>
                      <a:pt x="92" y="106"/>
                    </a:lnTo>
                    <a:lnTo>
                      <a:pt x="96" y="108"/>
                    </a:lnTo>
                    <a:lnTo>
                      <a:pt x="98" y="108"/>
                    </a:lnTo>
                    <a:lnTo>
                      <a:pt x="98" y="110"/>
                    </a:lnTo>
                    <a:lnTo>
                      <a:pt x="99" y="111"/>
                    </a:lnTo>
                    <a:lnTo>
                      <a:pt x="103" y="113"/>
                    </a:lnTo>
                    <a:lnTo>
                      <a:pt x="107" y="117"/>
                    </a:lnTo>
                    <a:lnTo>
                      <a:pt x="109" y="117"/>
                    </a:lnTo>
                    <a:lnTo>
                      <a:pt x="109" y="119"/>
                    </a:lnTo>
                    <a:lnTo>
                      <a:pt x="111" y="121"/>
                    </a:lnTo>
                    <a:lnTo>
                      <a:pt x="115" y="123"/>
                    </a:lnTo>
                    <a:lnTo>
                      <a:pt x="117" y="125"/>
                    </a:lnTo>
                    <a:lnTo>
                      <a:pt x="117" y="127"/>
                    </a:lnTo>
                    <a:lnTo>
                      <a:pt x="119" y="129"/>
                    </a:lnTo>
                    <a:lnTo>
                      <a:pt x="121" y="129"/>
                    </a:lnTo>
                    <a:lnTo>
                      <a:pt x="121" y="131"/>
                    </a:lnTo>
                    <a:lnTo>
                      <a:pt x="122" y="131"/>
                    </a:lnTo>
                    <a:lnTo>
                      <a:pt x="124" y="133"/>
                    </a:lnTo>
                    <a:lnTo>
                      <a:pt x="124" y="135"/>
                    </a:lnTo>
                    <a:lnTo>
                      <a:pt x="126" y="136"/>
                    </a:lnTo>
                    <a:lnTo>
                      <a:pt x="128" y="135"/>
                    </a:lnTo>
                    <a:lnTo>
                      <a:pt x="130" y="133"/>
                    </a:lnTo>
                    <a:lnTo>
                      <a:pt x="130" y="131"/>
                    </a:lnTo>
                    <a:lnTo>
                      <a:pt x="132" y="131"/>
                    </a:lnTo>
                    <a:lnTo>
                      <a:pt x="132" y="129"/>
                    </a:lnTo>
                    <a:lnTo>
                      <a:pt x="134" y="129"/>
                    </a:lnTo>
                    <a:lnTo>
                      <a:pt x="134" y="127"/>
                    </a:lnTo>
                    <a:lnTo>
                      <a:pt x="136" y="125"/>
                    </a:lnTo>
                    <a:lnTo>
                      <a:pt x="138" y="123"/>
                    </a:lnTo>
                    <a:lnTo>
                      <a:pt x="140" y="123"/>
                    </a:lnTo>
                    <a:lnTo>
                      <a:pt x="142" y="123"/>
                    </a:lnTo>
                    <a:lnTo>
                      <a:pt x="144" y="121"/>
                    </a:lnTo>
                    <a:lnTo>
                      <a:pt x="146" y="119"/>
                    </a:lnTo>
                    <a:lnTo>
                      <a:pt x="146" y="117"/>
                    </a:lnTo>
                    <a:lnTo>
                      <a:pt x="146" y="115"/>
                    </a:lnTo>
                    <a:lnTo>
                      <a:pt x="146" y="113"/>
                    </a:lnTo>
                    <a:lnTo>
                      <a:pt x="146" y="111"/>
                    </a:lnTo>
                    <a:lnTo>
                      <a:pt x="144" y="110"/>
                    </a:lnTo>
                    <a:lnTo>
                      <a:pt x="146" y="108"/>
                    </a:lnTo>
                    <a:lnTo>
                      <a:pt x="147" y="108"/>
                    </a:lnTo>
                    <a:lnTo>
                      <a:pt x="147" y="106"/>
                    </a:lnTo>
                    <a:lnTo>
                      <a:pt x="149" y="106"/>
                    </a:lnTo>
                    <a:lnTo>
                      <a:pt x="151" y="108"/>
                    </a:lnTo>
                    <a:lnTo>
                      <a:pt x="153" y="108"/>
                    </a:lnTo>
                    <a:lnTo>
                      <a:pt x="155" y="106"/>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43" name="Freeform 251"/>
              <p:cNvSpPr>
                <a:spLocks/>
              </p:cNvSpPr>
              <p:nvPr/>
            </p:nvSpPr>
            <p:spPr bwMode="auto">
              <a:xfrm>
                <a:off x="2505329" y="4015826"/>
                <a:ext cx="168161" cy="135764"/>
              </a:xfrm>
              <a:custGeom>
                <a:avLst/>
                <a:gdLst>
                  <a:gd name="T0" fmla="*/ 2147483647 w 169"/>
                  <a:gd name="T1" fmla="*/ 2147483647 h 134"/>
                  <a:gd name="T2" fmla="*/ 2147483647 w 169"/>
                  <a:gd name="T3" fmla="*/ 2147483647 h 134"/>
                  <a:gd name="T4" fmla="*/ 2147483647 w 169"/>
                  <a:gd name="T5" fmla="*/ 2147483647 h 134"/>
                  <a:gd name="T6" fmla="*/ 2147483647 w 169"/>
                  <a:gd name="T7" fmla="*/ 2147483647 h 134"/>
                  <a:gd name="T8" fmla="*/ 2147483647 w 169"/>
                  <a:gd name="T9" fmla="*/ 2147483647 h 134"/>
                  <a:gd name="T10" fmla="*/ 2147483647 w 169"/>
                  <a:gd name="T11" fmla="*/ 2147483647 h 134"/>
                  <a:gd name="T12" fmla="*/ 2147483647 w 169"/>
                  <a:gd name="T13" fmla="*/ 2147483647 h 134"/>
                  <a:gd name="T14" fmla="*/ 2147483647 w 169"/>
                  <a:gd name="T15" fmla="*/ 2147483647 h 134"/>
                  <a:gd name="T16" fmla="*/ 2147483647 w 169"/>
                  <a:gd name="T17" fmla="*/ 2147483647 h 134"/>
                  <a:gd name="T18" fmla="*/ 2147483647 w 169"/>
                  <a:gd name="T19" fmla="*/ 2147483647 h 134"/>
                  <a:gd name="T20" fmla="*/ 2147483647 w 169"/>
                  <a:gd name="T21" fmla="*/ 2147483647 h 134"/>
                  <a:gd name="T22" fmla="*/ 2147483647 w 169"/>
                  <a:gd name="T23" fmla="*/ 2147483647 h 134"/>
                  <a:gd name="T24" fmla="*/ 2147483647 w 169"/>
                  <a:gd name="T25" fmla="*/ 2147483647 h 134"/>
                  <a:gd name="T26" fmla="*/ 2147483647 w 169"/>
                  <a:gd name="T27" fmla="*/ 2147483647 h 134"/>
                  <a:gd name="T28" fmla="*/ 2147483647 w 169"/>
                  <a:gd name="T29" fmla="*/ 2147483647 h 134"/>
                  <a:gd name="T30" fmla="*/ 2147483647 w 169"/>
                  <a:gd name="T31" fmla="*/ 2147483647 h 134"/>
                  <a:gd name="T32" fmla="*/ 0 w 169"/>
                  <a:gd name="T33" fmla="*/ 2147483647 h 134"/>
                  <a:gd name="T34" fmla="*/ 2147483647 w 169"/>
                  <a:gd name="T35" fmla="*/ 2147483647 h 134"/>
                  <a:gd name="T36" fmla="*/ 2147483647 w 169"/>
                  <a:gd name="T37" fmla="*/ 2147483647 h 134"/>
                  <a:gd name="T38" fmla="*/ 2147483647 w 169"/>
                  <a:gd name="T39" fmla="*/ 2147483647 h 134"/>
                  <a:gd name="T40" fmla="*/ 2147483647 w 169"/>
                  <a:gd name="T41" fmla="*/ 2147483647 h 134"/>
                  <a:gd name="T42" fmla="*/ 2147483647 w 169"/>
                  <a:gd name="T43" fmla="*/ 2147483647 h 134"/>
                  <a:gd name="T44" fmla="*/ 2147483647 w 169"/>
                  <a:gd name="T45" fmla="*/ 2147483647 h 134"/>
                  <a:gd name="T46" fmla="*/ 2147483647 w 169"/>
                  <a:gd name="T47" fmla="*/ 2147483647 h 134"/>
                  <a:gd name="T48" fmla="*/ 2147483647 w 169"/>
                  <a:gd name="T49" fmla="*/ 2147483647 h 134"/>
                  <a:gd name="T50" fmla="*/ 2147483647 w 169"/>
                  <a:gd name="T51" fmla="*/ 2147483647 h 134"/>
                  <a:gd name="T52" fmla="*/ 2147483647 w 169"/>
                  <a:gd name="T53" fmla="*/ 2147483647 h 134"/>
                  <a:gd name="T54" fmla="*/ 2147483647 w 169"/>
                  <a:gd name="T55" fmla="*/ 2147483647 h 134"/>
                  <a:gd name="T56" fmla="*/ 2147483647 w 169"/>
                  <a:gd name="T57" fmla="*/ 0 h 134"/>
                  <a:gd name="T58" fmla="*/ 2147483647 w 169"/>
                  <a:gd name="T59" fmla="*/ 2147483647 h 134"/>
                  <a:gd name="T60" fmla="*/ 2147483647 w 169"/>
                  <a:gd name="T61" fmla="*/ 2147483647 h 134"/>
                  <a:gd name="T62" fmla="*/ 2147483647 w 169"/>
                  <a:gd name="T63" fmla="*/ 2147483647 h 134"/>
                  <a:gd name="T64" fmla="*/ 2147483647 w 169"/>
                  <a:gd name="T65" fmla="*/ 2147483647 h 134"/>
                  <a:gd name="T66" fmla="*/ 2147483647 w 169"/>
                  <a:gd name="T67" fmla="*/ 2147483647 h 134"/>
                  <a:gd name="T68" fmla="*/ 2147483647 w 169"/>
                  <a:gd name="T69" fmla="*/ 2147483647 h 1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9"/>
                  <a:gd name="T106" fmla="*/ 0 h 134"/>
                  <a:gd name="T107" fmla="*/ 169 w 169"/>
                  <a:gd name="T108" fmla="*/ 134 h 1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9" h="134">
                    <a:moveTo>
                      <a:pt x="146" y="46"/>
                    </a:moveTo>
                    <a:lnTo>
                      <a:pt x="146" y="53"/>
                    </a:lnTo>
                    <a:lnTo>
                      <a:pt x="144" y="61"/>
                    </a:lnTo>
                    <a:lnTo>
                      <a:pt x="148" y="67"/>
                    </a:lnTo>
                    <a:lnTo>
                      <a:pt x="154" y="69"/>
                    </a:lnTo>
                    <a:lnTo>
                      <a:pt x="162" y="76"/>
                    </a:lnTo>
                    <a:lnTo>
                      <a:pt x="169" y="80"/>
                    </a:lnTo>
                    <a:lnTo>
                      <a:pt x="165" y="90"/>
                    </a:lnTo>
                    <a:lnTo>
                      <a:pt x="162" y="96"/>
                    </a:lnTo>
                    <a:lnTo>
                      <a:pt x="154" y="99"/>
                    </a:lnTo>
                    <a:lnTo>
                      <a:pt x="148" y="101"/>
                    </a:lnTo>
                    <a:lnTo>
                      <a:pt x="142" y="107"/>
                    </a:lnTo>
                    <a:lnTo>
                      <a:pt x="137" y="109"/>
                    </a:lnTo>
                    <a:lnTo>
                      <a:pt x="131" y="119"/>
                    </a:lnTo>
                    <a:lnTo>
                      <a:pt x="125" y="124"/>
                    </a:lnTo>
                    <a:lnTo>
                      <a:pt x="117" y="128"/>
                    </a:lnTo>
                    <a:lnTo>
                      <a:pt x="110" y="130"/>
                    </a:lnTo>
                    <a:lnTo>
                      <a:pt x="104" y="134"/>
                    </a:lnTo>
                    <a:lnTo>
                      <a:pt x="93" y="132"/>
                    </a:lnTo>
                    <a:lnTo>
                      <a:pt x="87" y="130"/>
                    </a:lnTo>
                    <a:lnTo>
                      <a:pt x="81" y="128"/>
                    </a:lnTo>
                    <a:lnTo>
                      <a:pt x="68" y="122"/>
                    </a:lnTo>
                    <a:lnTo>
                      <a:pt x="56" y="117"/>
                    </a:lnTo>
                    <a:lnTo>
                      <a:pt x="48" y="119"/>
                    </a:lnTo>
                    <a:lnTo>
                      <a:pt x="43" y="117"/>
                    </a:lnTo>
                    <a:lnTo>
                      <a:pt x="39" y="122"/>
                    </a:lnTo>
                    <a:lnTo>
                      <a:pt x="29" y="122"/>
                    </a:lnTo>
                    <a:lnTo>
                      <a:pt x="23" y="132"/>
                    </a:lnTo>
                    <a:lnTo>
                      <a:pt x="16" y="128"/>
                    </a:lnTo>
                    <a:lnTo>
                      <a:pt x="8" y="121"/>
                    </a:lnTo>
                    <a:lnTo>
                      <a:pt x="4" y="117"/>
                    </a:lnTo>
                    <a:lnTo>
                      <a:pt x="2" y="115"/>
                    </a:lnTo>
                    <a:lnTo>
                      <a:pt x="0" y="107"/>
                    </a:lnTo>
                    <a:lnTo>
                      <a:pt x="0" y="96"/>
                    </a:lnTo>
                    <a:lnTo>
                      <a:pt x="0" y="84"/>
                    </a:lnTo>
                    <a:lnTo>
                      <a:pt x="2" y="73"/>
                    </a:lnTo>
                    <a:lnTo>
                      <a:pt x="4" y="73"/>
                    </a:lnTo>
                    <a:lnTo>
                      <a:pt x="6" y="69"/>
                    </a:lnTo>
                    <a:lnTo>
                      <a:pt x="10" y="63"/>
                    </a:lnTo>
                    <a:lnTo>
                      <a:pt x="18" y="55"/>
                    </a:lnTo>
                    <a:lnTo>
                      <a:pt x="27" y="51"/>
                    </a:lnTo>
                    <a:lnTo>
                      <a:pt x="35" y="48"/>
                    </a:lnTo>
                    <a:lnTo>
                      <a:pt x="39" y="46"/>
                    </a:lnTo>
                    <a:lnTo>
                      <a:pt x="41" y="44"/>
                    </a:lnTo>
                    <a:lnTo>
                      <a:pt x="46" y="38"/>
                    </a:lnTo>
                    <a:lnTo>
                      <a:pt x="50" y="30"/>
                    </a:lnTo>
                    <a:lnTo>
                      <a:pt x="56" y="26"/>
                    </a:lnTo>
                    <a:lnTo>
                      <a:pt x="62" y="28"/>
                    </a:lnTo>
                    <a:lnTo>
                      <a:pt x="64" y="26"/>
                    </a:lnTo>
                    <a:lnTo>
                      <a:pt x="71" y="23"/>
                    </a:lnTo>
                    <a:lnTo>
                      <a:pt x="79" y="19"/>
                    </a:lnTo>
                    <a:lnTo>
                      <a:pt x="79" y="17"/>
                    </a:lnTo>
                    <a:lnTo>
                      <a:pt x="83" y="17"/>
                    </a:lnTo>
                    <a:lnTo>
                      <a:pt x="91" y="17"/>
                    </a:lnTo>
                    <a:lnTo>
                      <a:pt x="94" y="13"/>
                    </a:lnTo>
                    <a:lnTo>
                      <a:pt x="96" y="11"/>
                    </a:lnTo>
                    <a:lnTo>
                      <a:pt x="104" y="3"/>
                    </a:lnTo>
                    <a:lnTo>
                      <a:pt x="108" y="0"/>
                    </a:lnTo>
                    <a:lnTo>
                      <a:pt x="112" y="2"/>
                    </a:lnTo>
                    <a:lnTo>
                      <a:pt x="114" y="7"/>
                    </a:lnTo>
                    <a:lnTo>
                      <a:pt x="116" y="9"/>
                    </a:lnTo>
                    <a:lnTo>
                      <a:pt x="119" y="15"/>
                    </a:lnTo>
                    <a:lnTo>
                      <a:pt x="123" y="17"/>
                    </a:lnTo>
                    <a:lnTo>
                      <a:pt x="127" y="17"/>
                    </a:lnTo>
                    <a:lnTo>
                      <a:pt x="131" y="19"/>
                    </a:lnTo>
                    <a:lnTo>
                      <a:pt x="133" y="25"/>
                    </a:lnTo>
                    <a:lnTo>
                      <a:pt x="131" y="25"/>
                    </a:lnTo>
                    <a:lnTo>
                      <a:pt x="135" y="30"/>
                    </a:lnTo>
                    <a:lnTo>
                      <a:pt x="139" y="36"/>
                    </a:lnTo>
                    <a:lnTo>
                      <a:pt x="146" y="46"/>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44" name="Freeform 252"/>
              <p:cNvSpPr>
                <a:spLocks/>
              </p:cNvSpPr>
              <p:nvPr/>
            </p:nvSpPr>
            <p:spPr bwMode="auto">
              <a:xfrm>
                <a:off x="2079501" y="3966770"/>
                <a:ext cx="656372" cy="645231"/>
              </a:xfrm>
              <a:custGeom>
                <a:avLst/>
                <a:gdLst>
                  <a:gd name="T0" fmla="*/ 2147483647 w 660"/>
                  <a:gd name="T1" fmla="*/ 2147483647 h 641"/>
                  <a:gd name="T2" fmla="*/ 2147483647 w 660"/>
                  <a:gd name="T3" fmla="*/ 2147483647 h 641"/>
                  <a:gd name="T4" fmla="*/ 2147483647 w 660"/>
                  <a:gd name="T5" fmla="*/ 2147483647 h 641"/>
                  <a:gd name="T6" fmla="*/ 2147483647 w 660"/>
                  <a:gd name="T7" fmla="*/ 2147483647 h 641"/>
                  <a:gd name="T8" fmla="*/ 2147483647 w 660"/>
                  <a:gd name="T9" fmla="*/ 2147483647 h 641"/>
                  <a:gd name="T10" fmla="*/ 2147483647 w 660"/>
                  <a:gd name="T11" fmla="*/ 2147483647 h 641"/>
                  <a:gd name="T12" fmla="*/ 2147483647 w 660"/>
                  <a:gd name="T13" fmla="*/ 2147483647 h 641"/>
                  <a:gd name="T14" fmla="*/ 2147483647 w 660"/>
                  <a:gd name="T15" fmla="*/ 2147483647 h 641"/>
                  <a:gd name="T16" fmla="*/ 2147483647 w 660"/>
                  <a:gd name="T17" fmla="*/ 2147483647 h 641"/>
                  <a:gd name="T18" fmla="*/ 2147483647 w 660"/>
                  <a:gd name="T19" fmla="*/ 2147483647 h 641"/>
                  <a:gd name="T20" fmla="*/ 2147483647 w 660"/>
                  <a:gd name="T21" fmla="*/ 2147483647 h 641"/>
                  <a:gd name="T22" fmla="*/ 2147483647 w 660"/>
                  <a:gd name="T23" fmla="*/ 2147483647 h 641"/>
                  <a:gd name="T24" fmla="*/ 2147483647 w 660"/>
                  <a:gd name="T25" fmla="*/ 2147483647 h 641"/>
                  <a:gd name="T26" fmla="*/ 2147483647 w 660"/>
                  <a:gd name="T27" fmla="*/ 2147483647 h 641"/>
                  <a:gd name="T28" fmla="*/ 2147483647 w 660"/>
                  <a:gd name="T29" fmla="*/ 2147483647 h 641"/>
                  <a:gd name="T30" fmla="*/ 2147483647 w 660"/>
                  <a:gd name="T31" fmla="*/ 2147483647 h 641"/>
                  <a:gd name="T32" fmla="*/ 2147483647 w 660"/>
                  <a:gd name="T33" fmla="*/ 2147483647 h 641"/>
                  <a:gd name="T34" fmla="*/ 2147483647 w 660"/>
                  <a:gd name="T35" fmla="*/ 2147483647 h 641"/>
                  <a:gd name="T36" fmla="*/ 2147483647 w 660"/>
                  <a:gd name="T37" fmla="*/ 2147483647 h 641"/>
                  <a:gd name="T38" fmla="*/ 2147483647 w 660"/>
                  <a:gd name="T39" fmla="*/ 2147483647 h 641"/>
                  <a:gd name="T40" fmla="*/ 2147483647 w 660"/>
                  <a:gd name="T41" fmla="*/ 2147483647 h 641"/>
                  <a:gd name="T42" fmla="*/ 2147483647 w 660"/>
                  <a:gd name="T43" fmla="*/ 2147483647 h 641"/>
                  <a:gd name="T44" fmla="*/ 2147483647 w 660"/>
                  <a:gd name="T45" fmla="*/ 2147483647 h 641"/>
                  <a:gd name="T46" fmla="*/ 2147483647 w 660"/>
                  <a:gd name="T47" fmla="*/ 2147483647 h 641"/>
                  <a:gd name="T48" fmla="*/ 2147483647 w 660"/>
                  <a:gd name="T49" fmla="*/ 2147483647 h 641"/>
                  <a:gd name="T50" fmla="*/ 2147483647 w 660"/>
                  <a:gd name="T51" fmla="*/ 2147483647 h 641"/>
                  <a:gd name="T52" fmla="*/ 2147483647 w 660"/>
                  <a:gd name="T53" fmla="*/ 2147483647 h 641"/>
                  <a:gd name="T54" fmla="*/ 2147483647 w 660"/>
                  <a:gd name="T55" fmla="*/ 2147483647 h 641"/>
                  <a:gd name="T56" fmla="*/ 2147483647 w 660"/>
                  <a:gd name="T57" fmla="*/ 2147483647 h 641"/>
                  <a:gd name="T58" fmla="*/ 2147483647 w 660"/>
                  <a:gd name="T59" fmla="*/ 2147483647 h 641"/>
                  <a:gd name="T60" fmla="*/ 2147483647 w 660"/>
                  <a:gd name="T61" fmla="*/ 2147483647 h 641"/>
                  <a:gd name="T62" fmla="*/ 2147483647 w 660"/>
                  <a:gd name="T63" fmla="*/ 2147483647 h 641"/>
                  <a:gd name="T64" fmla="*/ 2147483647 w 660"/>
                  <a:gd name="T65" fmla="*/ 2147483647 h 641"/>
                  <a:gd name="T66" fmla="*/ 2147483647 w 660"/>
                  <a:gd name="T67" fmla="*/ 2147483647 h 641"/>
                  <a:gd name="T68" fmla="*/ 2147483647 w 660"/>
                  <a:gd name="T69" fmla="*/ 2147483647 h 641"/>
                  <a:gd name="T70" fmla="*/ 2147483647 w 660"/>
                  <a:gd name="T71" fmla="*/ 2147483647 h 641"/>
                  <a:gd name="T72" fmla="*/ 2147483647 w 660"/>
                  <a:gd name="T73" fmla="*/ 2147483647 h 641"/>
                  <a:gd name="T74" fmla="*/ 2147483647 w 660"/>
                  <a:gd name="T75" fmla="*/ 2147483647 h 641"/>
                  <a:gd name="T76" fmla="*/ 2147483647 w 660"/>
                  <a:gd name="T77" fmla="*/ 2147483647 h 641"/>
                  <a:gd name="T78" fmla="*/ 2147483647 w 660"/>
                  <a:gd name="T79" fmla="*/ 2147483647 h 641"/>
                  <a:gd name="T80" fmla="*/ 2147483647 w 660"/>
                  <a:gd name="T81" fmla="*/ 2147483647 h 641"/>
                  <a:gd name="T82" fmla="*/ 2147483647 w 660"/>
                  <a:gd name="T83" fmla="*/ 2147483647 h 641"/>
                  <a:gd name="T84" fmla="*/ 2147483647 w 660"/>
                  <a:gd name="T85" fmla="*/ 2147483647 h 641"/>
                  <a:gd name="T86" fmla="*/ 2147483647 w 660"/>
                  <a:gd name="T87" fmla="*/ 2147483647 h 641"/>
                  <a:gd name="T88" fmla="*/ 2147483647 w 660"/>
                  <a:gd name="T89" fmla="*/ 2147483647 h 641"/>
                  <a:gd name="T90" fmla="*/ 2147483647 w 660"/>
                  <a:gd name="T91" fmla="*/ 2147483647 h 641"/>
                  <a:gd name="T92" fmla="*/ 2147483647 w 660"/>
                  <a:gd name="T93" fmla="*/ 2147483647 h 641"/>
                  <a:gd name="T94" fmla="*/ 2147483647 w 660"/>
                  <a:gd name="T95" fmla="*/ 2147483647 h 641"/>
                  <a:gd name="T96" fmla="*/ 2147483647 w 660"/>
                  <a:gd name="T97" fmla="*/ 2147483647 h 641"/>
                  <a:gd name="T98" fmla="*/ 2147483647 w 660"/>
                  <a:gd name="T99" fmla="*/ 2147483647 h 641"/>
                  <a:gd name="T100" fmla="*/ 2147483647 w 660"/>
                  <a:gd name="T101" fmla="*/ 2147483647 h 641"/>
                  <a:gd name="T102" fmla="*/ 2147483647 w 660"/>
                  <a:gd name="T103" fmla="*/ 2147483647 h 641"/>
                  <a:gd name="T104" fmla="*/ 2147483647 w 660"/>
                  <a:gd name="T105" fmla="*/ 2147483647 h 641"/>
                  <a:gd name="T106" fmla="*/ 2147483647 w 660"/>
                  <a:gd name="T107" fmla="*/ 2147483647 h 641"/>
                  <a:gd name="T108" fmla="*/ 2147483647 w 660"/>
                  <a:gd name="T109" fmla="*/ 2147483647 h 641"/>
                  <a:gd name="T110" fmla="*/ 2147483647 w 660"/>
                  <a:gd name="T111" fmla="*/ 2147483647 h 641"/>
                  <a:gd name="T112" fmla="*/ 2147483647 w 660"/>
                  <a:gd name="T113" fmla="*/ 2147483647 h 641"/>
                  <a:gd name="T114" fmla="*/ 2147483647 w 660"/>
                  <a:gd name="T115" fmla="*/ 2147483647 h 641"/>
                  <a:gd name="T116" fmla="*/ 2147483647 w 660"/>
                  <a:gd name="T117" fmla="*/ 2147483647 h 641"/>
                  <a:gd name="T118" fmla="*/ 2147483647 w 660"/>
                  <a:gd name="T119" fmla="*/ 2147483647 h 641"/>
                  <a:gd name="T120" fmla="*/ 2147483647 w 660"/>
                  <a:gd name="T121" fmla="*/ 2147483647 h 6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0"/>
                  <a:gd name="T184" fmla="*/ 0 h 641"/>
                  <a:gd name="T185" fmla="*/ 660 w 660"/>
                  <a:gd name="T186" fmla="*/ 641 h 6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0" h="641">
                    <a:moveTo>
                      <a:pt x="456" y="422"/>
                    </a:moveTo>
                    <a:lnTo>
                      <a:pt x="466" y="420"/>
                    </a:lnTo>
                    <a:lnTo>
                      <a:pt x="483" y="414"/>
                    </a:lnTo>
                    <a:lnTo>
                      <a:pt x="506" y="403"/>
                    </a:lnTo>
                    <a:lnTo>
                      <a:pt x="520" y="403"/>
                    </a:lnTo>
                    <a:lnTo>
                      <a:pt x="529" y="405"/>
                    </a:lnTo>
                    <a:lnTo>
                      <a:pt x="554" y="395"/>
                    </a:lnTo>
                    <a:lnTo>
                      <a:pt x="558" y="393"/>
                    </a:lnTo>
                    <a:lnTo>
                      <a:pt x="562" y="389"/>
                    </a:lnTo>
                    <a:lnTo>
                      <a:pt x="562" y="384"/>
                    </a:lnTo>
                    <a:lnTo>
                      <a:pt x="564" y="380"/>
                    </a:lnTo>
                    <a:lnTo>
                      <a:pt x="566" y="378"/>
                    </a:lnTo>
                    <a:lnTo>
                      <a:pt x="569" y="374"/>
                    </a:lnTo>
                    <a:lnTo>
                      <a:pt x="573" y="370"/>
                    </a:lnTo>
                    <a:lnTo>
                      <a:pt x="573" y="368"/>
                    </a:lnTo>
                    <a:lnTo>
                      <a:pt x="573" y="364"/>
                    </a:lnTo>
                    <a:lnTo>
                      <a:pt x="575" y="362"/>
                    </a:lnTo>
                    <a:lnTo>
                      <a:pt x="579" y="361"/>
                    </a:lnTo>
                    <a:lnTo>
                      <a:pt x="579" y="359"/>
                    </a:lnTo>
                    <a:lnTo>
                      <a:pt x="579" y="355"/>
                    </a:lnTo>
                    <a:lnTo>
                      <a:pt x="577" y="355"/>
                    </a:lnTo>
                    <a:lnTo>
                      <a:pt x="573" y="353"/>
                    </a:lnTo>
                    <a:lnTo>
                      <a:pt x="571" y="351"/>
                    </a:lnTo>
                    <a:lnTo>
                      <a:pt x="569" y="347"/>
                    </a:lnTo>
                    <a:lnTo>
                      <a:pt x="568" y="345"/>
                    </a:lnTo>
                    <a:lnTo>
                      <a:pt x="566" y="341"/>
                    </a:lnTo>
                    <a:lnTo>
                      <a:pt x="566" y="339"/>
                    </a:lnTo>
                    <a:lnTo>
                      <a:pt x="564" y="334"/>
                    </a:lnTo>
                    <a:lnTo>
                      <a:pt x="564" y="332"/>
                    </a:lnTo>
                    <a:lnTo>
                      <a:pt x="566" y="328"/>
                    </a:lnTo>
                    <a:lnTo>
                      <a:pt x="568" y="328"/>
                    </a:lnTo>
                    <a:lnTo>
                      <a:pt x="571" y="322"/>
                    </a:lnTo>
                    <a:lnTo>
                      <a:pt x="573" y="318"/>
                    </a:lnTo>
                    <a:lnTo>
                      <a:pt x="573" y="316"/>
                    </a:lnTo>
                    <a:lnTo>
                      <a:pt x="577" y="313"/>
                    </a:lnTo>
                    <a:lnTo>
                      <a:pt x="581" y="309"/>
                    </a:lnTo>
                    <a:lnTo>
                      <a:pt x="583" y="305"/>
                    </a:lnTo>
                    <a:lnTo>
                      <a:pt x="585" y="301"/>
                    </a:lnTo>
                    <a:lnTo>
                      <a:pt x="585" y="297"/>
                    </a:lnTo>
                    <a:lnTo>
                      <a:pt x="591" y="295"/>
                    </a:lnTo>
                    <a:lnTo>
                      <a:pt x="594" y="291"/>
                    </a:lnTo>
                    <a:lnTo>
                      <a:pt x="596" y="289"/>
                    </a:lnTo>
                    <a:lnTo>
                      <a:pt x="598" y="288"/>
                    </a:lnTo>
                    <a:lnTo>
                      <a:pt x="598" y="286"/>
                    </a:lnTo>
                    <a:lnTo>
                      <a:pt x="598" y="284"/>
                    </a:lnTo>
                    <a:lnTo>
                      <a:pt x="602" y="280"/>
                    </a:lnTo>
                    <a:lnTo>
                      <a:pt x="606" y="278"/>
                    </a:lnTo>
                    <a:lnTo>
                      <a:pt x="606" y="274"/>
                    </a:lnTo>
                    <a:lnTo>
                      <a:pt x="606" y="270"/>
                    </a:lnTo>
                    <a:lnTo>
                      <a:pt x="608" y="268"/>
                    </a:lnTo>
                    <a:lnTo>
                      <a:pt x="610" y="266"/>
                    </a:lnTo>
                    <a:lnTo>
                      <a:pt x="610" y="265"/>
                    </a:lnTo>
                    <a:lnTo>
                      <a:pt x="612" y="261"/>
                    </a:lnTo>
                    <a:lnTo>
                      <a:pt x="612" y="259"/>
                    </a:lnTo>
                    <a:lnTo>
                      <a:pt x="612" y="257"/>
                    </a:lnTo>
                    <a:lnTo>
                      <a:pt x="612" y="255"/>
                    </a:lnTo>
                    <a:lnTo>
                      <a:pt x="614" y="255"/>
                    </a:lnTo>
                    <a:lnTo>
                      <a:pt x="617" y="253"/>
                    </a:lnTo>
                    <a:lnTo>
                      <a:pt x="619" y="253"/>
                    </a:lnTo>
                    <a:lnTo>
                      <a:pt x="621" y="255"/>
                    </a:lnTo>
                    <a:lnTo>
                      <a:pt x="625" y="255"/>
                    </a:lnTo>
                    <a:lnTo>
                      <a:pt x="625" y="253"/>
                    </a:lnTo>
                    <a:lnTo>
                      <a:pt x="627" y="251"/>
                    </a:lnTo>
                    <a:lnTo>
                      <a:pt x="629" y="253"/>
                    </a:lnTo>
                    <a:lnTo>
                      <a:pt x="631" y="251"/>
                    </a:lnTo>
                    <a:lnTo>
                      <a:pt x="633" y="249"/>
                    </a:lnTo>
                    <a:lnTo>
                      <a:pt x="637" y="245"/>
                    </a:lnTo>
                    <a:lnTo>
                      <a:pt x="639" y="243"/>
                    </a:lnTo>
                    <a:lnTo>
                      <a:pt x="640" y="238"/>
                    </a:lnTo>
                    <a:lnTo>
                      <a:pt x="642" y="236"/>
                    </a:lnTo>
                    <a:lnTo>
                      <a:pt x="642" y="232"/>
                    </a:lnTo>
                    <a:lnTo>
                      <a:pt x="642" y="230"/>
                    </a:lnTo>
                    <a:lnTo>
                      <a:pt x="640" y="226"/>
                    </a:lnTo>
                    <a:lnTo>
                      <a:pt x="640" y="222"/>
                    </a:lnTo>
                    <a:lnTo>
                      <a:pt x="639" y="220"/>
                    </a:lnTo>
                    <a:lnTo>
                      <a:pt x="637" y="218"/>
                    </a:lnTo>
                    <a:lnTo>
                      <a:pt x="635" y="217"/>
                    </a:lnTo>
                    <a:lnTo>
                      <a:pt x="633" y="215"/>
                    </a:lnTo>
                    <a:lnTo>
                      <a:pt x="633" y="213"/>
                    </a:lnTo>
                    <a:lnTo>
                      <a:pt x="633" y="211"/>
                    </a:lnTo>
                    <a:lnTo>
                      <a:pt x="633" y="209"/>
                    </a:lnTo>
                    <a:lnTo>
                      <a:pt x="635" y="205"/>
                    </a:lnTo>
                    <a:lnTo>
                      <a:pt x="637" y="203"/>
                    </a:lnTo>
                    <a:lnTo>
                      <a:pt x="639" y="199"/>
                    </a:lnTo>
                    <a:lnTo>
                      <a:pt x="640" y="197"/>
                    </a:lnTo>
                    <a:lnTo>
                      <a:pt x="644" y="197"/>
                    </a:lnTo>
                    <a:lnTo>
                      <a:pt x="646" y="195"/>
                    </a:lnTo>
                    <a:lnTo>
                      <a:pt x="650" y="194"/>
                    </a:lnTo>
                    <a:lnTo>
                      <a:pt x="652" y="190"/>
                    </a:lnTo>
                    <a:lnTo>
                      <a:pt x="652" y="188"/>
                    </a:lnTo>
                    <a:lnTo>
                      <a:pt x="654" y="184"/>
                    </a:lnTo>
                    <a:lnTo>
                      <a:pt x="654" y="182"/>
                    </a:lnTo>
                    <a:lnTo>
                      <a:pt x="650" y="182"/>
                    </a:lnTo>
                    <a:lnTo>
                      <a:pt x="648" y="180"/>
                    </a:lnTo>
                    <a:lnTo>
                      <a:pt x="644" y="180"/>
                    </a:lnTo>
                    <a:lnTo>
                      <a:pt x="646" y="176"/>
                    </a:lnTo>
                    <a:lnTo>
                      <a:pt x="646" y="174"/>
                    </a:lnTo>
                    <a:lnTo>
                      <a:pt x="646" y="172"/>
                    </a:lnTo>
                    <a:lnTo>
                      <a:pt x="648" y="170"/>
                    </a:lnTo>
                    <a:lnTo>
                      <a:pt x="652" y="169"/>
                    </a:lnTo>
                    <a:lnTo>
                      <a:pt x="654" y="167"/>
                    </a:lnTo>
                    <a:lnTo>
                      <a:pt x="656" y="165"/>
                    </a:lnTo>
                    <a:lnTo>
                      <a:pt x="658" y="157"/>
                    </a:lnTo>
                    <a:lnTo>
                      <a:pt x="660" y="157"/>
                    </a:lnTo>
                    <a:lnTo>
                      <a:pt x="658" y="153"/>
                    </a:lnTo>
                    <a:lnTo>
                      <a:pt x="654" y="149"/>
                    </a:lnTo>
                    <a:lnTo>
                      <a:pt x="642" y="151"/>
                    </a:lnTo>
                    <a:lnTo>
                      <a:pt x="623" y="136"/>
                    </a:lnTo>
                    <a:lnTo>
                      <a:pt x="621" y="128"/>
                    </a:lnTo>
                    <a:lnTo>
                      <a:pt x="614" y="128"/>
                    </a:lnTo>
                    <a:lnTo>
                      <a:pt x="600" y="126"/>
                    </a:lnTo>
                    <a:lnTo>
                      <a:pt x="598" y="128"/>
                    </a:lnTo>
                    <a:lnTo>
                      <a:pt x="594" y="138"/>
                    </a:lnTo>
                    <a:lnTo>
                      <a:pt x="591" y="144"/>
                    </a:lnTo>
                    <a:lnTo>
                      <a:pt x="583" y="147"/>
                    </a:lnTo>
                    <a:lnTo>
                      <a:pt x="577" y="149"/>
                    </a:lnTo>
                    <a:lnTo>
                      <a:pt x="571" y="155"/>
                    </a:lnTo>
                    <a:lnTo>
                      <a:pt x="566" y="157"/>
                    </a:lnTo>
                    <a:lnTo>
                      <a:pt x="560" y="167"/>
                    </a:lnTo>
                    <a:lnTo>
                      <a:pt x="554" y="174"/>
                    </a:lnTo>
                    <a:lnTo>
                      <a:pt x="546" y="178"/>
                    </a:lnTo>
                    <a:lnTo>
                      <a:pt x="539" y="180"/>
                    </a:lnTo>
                    <a:lnTo>
                      <a:pt x="533" y="182"/>
                    </a:lnTo>
                    <a:lnTo>
                      <a:pt x="522" y="180"/>
                    </a:lnTo>
                    <a:lnTo>
                      <a:pt x="514" y="178"/>
                    </a:lnTo>
                    <a:lnTo>
                      <a:pt x="510" y="176"/>
                    </a:lnTo>
                    <a:lnTo>
                      <a:pt x="497" y="170"/>
                    </a:lnTo>
                    <a:lnTo>
                      <a:pt x="485" y="165"/>
                    </a:lnTo>
                    <a:lnTo>
                      <a:pt x="477" y="167"/>
                    </a:lnTo>
                    <a:lnTo>
                      <a:pt x="472" y="167"/>
                    </a:lnTo>
                    <a:lnTo>
                      <a:pt x="468" y="170"/>
                    </a:lnTo>
                    <a:lnTo>
                      <a:pt x="458" y="170"/>
                    </a:lnTo>
                    <a:lnTo>
                      <a:pt x="452" y="180"/>
                    </a:lnTo>
                    <a:lnTo>
                      <a:pt x="456" y="188"/>
                    </a:lnTo>
                    <a:lnTo>
                      <a:pt x="458" y="190"/>
                    </a:lnTo>
                    <a:lnTo>
                      <a:pt x="458" y="195"/>
                    </a:lnTo>
                    <a:lnTo>
                      <a:pt x="464" y="197"/>
                    </a:lnTo>
                    <a:lnTo>
                      <a:pt x="468" y="197"/>
                    </a:lnTo>
                    <a:lnTo>
                      <a:pt x="472" y="201"/>
                    </a:lnTo>
                    <a:lnTo>
                      <a:pt x="481" y="205"/>
                    </a:lnTo>
                    <a:lnTo>
                      <a:pt x="479" y="220"/>
                    </a:lnTo>
                    <a:lnTo>
                      <a:pt x="472" y="220"/>
                    </a:lnTo>
                    <a:lnTo>
                      <a:pt x="472" y="226"/>
                    </a:lnTo>
                    <a:lnTo>
                      <a:pt x="474" y="226"/>
                    </a:lnTo>
                    <a:lnTo>
                      <a:pt x="477" y="230"/>
                    </a:lnTo>
                    <a:lnTo>
                      <a:pt x="470" y="240"/>
                    </a:lnTo>
                    <a:lnTo>
                      <a:pt x="468" y="232"/>
                    </a:lnTo>
                    <a:lnTo>
                      <a:pt x="466" y="228"/>
                    </a:lnTo>
                    <a:lnTo>
                      <a:pt x="464" y="230"/>
                    </a:lnTo>
                    <a:lnTo>
                      <a:pt x="462" y="232"/>
                    </a:lnTo>
                    <a:lnTo>
                      <a:pt x="460" y="242"/>
                    </a:lnTo>
                    <a:lnTo>
                      <a:pt x="447" y="243"/>
                    </a:lnTo>
                    <a:lnTo>
                      <a:pt x="443" y="251"/>
                    </a:lnTo>
                    <a:lnTo>
                      <a:pt x="435" y="253"/>
                    </a:lnTo>
                    <a:lnTo>
                      <a:pt x="426" y="251"/>
                    </a:lnTo>
                    <a:lnTo>
                      <a:pt x="418" y="249"/>
                    </a:lnTo>
                    <a:lnTo>
                      <a:pt x="412" y="249"/>
                    </a:lnTo>
                    <a:lnTo>
                      <a:pt x="410" y="251"/>
                    </a:lnTo>
                    <a:lnTo>
                      <a:pt x="406" y="257"/>
                    </a:lnTo>
                    <a:lnTo>
                      <a:pt x="406" y="263"/>
                    </a:lnTo>
                    <a:lnTo>
                      <a:pt x="408" y="272"/>
                    </a:lnTo>
                    <a:lnTo>
                      <a:pt x="408" y="282"/>
                    </a:lnTo>
                    <a:lnTo>
                      <a:pt x="399" y="282"/>
                    </a:lnTo>
                    <a:lnTo>
                      <a:pt x="395" y="278"/>
                    </a:lnTo>
                    <a:lnTo>
                      <a:pt x="385" y="278"/>
                    </a:lnTo>
                    <a:lnTo>
                      <a:pt x="380" y="280"/>
                    </a:lnTo>
                    <a:lnTo>
                      <a:pt x="378" y="282"/>
                    </a:lnTo>
                    <a:lnTo>
                      <a:pt x="376" y="282"/>
                    </a:lnTo>
                    <a:lnTo>
                      <a:pt x="372" y="282"/>
                    </a:lnTo>
                    <a:lnTo>
                      <a:pt x="362" y="282"/>
                    </a:lnTo>
                    <a:lnTo>
                      <a:pt x="360" y="276"/>
                    </a:lnTo>
                    <a:lnTo>
                      <a:pt x="356" y="270"/>
                    </a:lnTo>
                    <a:lnTo>
                      <a:pt x="353" y="270"/>
                    </a:lnTo>
                    <a:lnTo>
                      <a:pt x="343" y="268"/>
                    </a:lnTo>
                    <a:lnTo>
                      <a:pt x="333" y="266"/>
                    </a:lnTo>
                    <a:lnTo>
                      <a:pt x="322" y="265"/>
                    </a:lnTo>
                    <a:lnTo>
                      <a:pt x="320" y="263"/>
                    </a:lnTo>
                    <a:lnTo>
                      <a:pt x="320" y="255"/>
                    </a:lnTo>
                    <a:lnTo>
                      <a:pt x="309" y="257"/>
                    </a:lnTo>
                    <a:lnTo>
                      <a:pt x="299" y="259"/>
                    </a:lnTo>
                    <a:lnTo>
                      <a:pt x="301" y="247"/>
                    </a:lnTo>
                    <a:lnTo>
                      <a:pt x="307" y="238"/>
                    </a:lnTo>
                    <a:lnTo>
                      <a:pt x="307" y="236"/>
                    </a:lnTo>
                    <a:lnTo>
                      <a:pt x="312" y="224"/>
                    </a:lnTo>
                    <a:lnTo>
                      <a:pt x="309" y="211"/>
                    </a:lnTo>
                    <a:lnTo>
                      <a:pt x="312" y="205"/>
                    </a:lnTo>
                    <a:lnTo>
                      <a:pt x="316" y="209"/>
                    </a:lnTo>
                    <a:lnTo>
                      <a:pt x="322" y="199"/>
                    </a:lnTo>
                    <a:lnTo>
                      <a:pt x="341" y="199"/>
                    </a:lnTo>
                    <a:lnTo>
                      <a:pt x="339" y="195"/>
                    </a:lnTo>
                    <a:lnTo>
                      <a:pt x="341" y="180"/>
                    </a:lnTo>
                    <a:lnTo>
                      <a:pt x="337" y="174"/>
                    </a:lnTo>
                    <a:lnTo>
                      <a:pt x="337" y="170"/>
                    </a:lnTo>
                    <a:lnTo>
                      <a:pt x="347" y="157"/>
                    </a:lnTo>
                    <a:lnTo>
                      <a:pt x="349" y="155"/>
                    </a:lnTo>
                    <a:lnTo>
                      <a:pt x="358" y="140"/>
                    </a:lnTo>
                    <a:lnTo>
                      <a:pt x="364" y="138"/>
                    </a:lnTo>
                    <a:lnTo>
                      <a:pt x="366" y="138"/>
                    </a:lnTo>
                    <a:lnTo>
                      <a:pt x="368" y="136"/>
                    </a:lnTo>
                    <a:lnTo>
                      <a:pt x="370" y="136"/>
                    </a:lnTo>
                    <a:lnTo>
                      <a:pt x="378" y="132"/>
                    </a:lnTo>
                    <a:lnTo>
                      <a:pt x="391" y="134"/>
                    </a:lnTo>
                    <a:lnTo>
                      <a:pt x="395" y="134"/>
                    </a:lnTo>
                    <a:lnTo>
                      <a:pt x="401" y="132"/>
                    </a:lnTo>
                    <a:lnTo>
                      <a:pt x="401" y="122"/>
                    </a:lnTo>
                    <a:lnTo>
                      <a:pt x="406" y="121"/>
                    </a:lnTo>
                    <a:lnTo>
                      <a:pt x="406" y="115"/>
                    </a:lnTo>
                    <a:lnTo>
                      <a:pt x="401" y="113"/>
                    </a:lnTo>
                    <a:lnTo>
                      <a:pt x="401" y="107"/>
                    </a:lnTo>
                    <a:lnTo>
                      <a:pt x="404" y="107"/>
                    </a:lnTo>
                    <a:lnTo>
                      <a:pt x="404" y="99"/>
                    </a:lnTo>
                    <a:lnTo>
                      <a:pt x="410" y="94"/>
                    </a:lnTo>
                    <a:lnTo>
                      <a:pt x="414" y="88"/>
                    </a:lnTo>
                    <a:lnTo>
                      <a:pt x="416" y="86"/>
                    </a:lnTo>
                    <a:lnTo>
                      <a:pt x="416" y="82"/>
                    </a:lnTo>
                    <a:lnTo>
                      <a:pt x="408" y="82"/>
                    </a:lnTo>
                    <a:lnTo>
                      <a:pt x="404" y="76"/>
                    </a:lnTo>
                    <a:lnTo>
                      <a:pt x="395" y="76"/>
                    </a:lnTo>
                    <a:lnTo>
                      <a:pt x="391" y="80"/>
                    </a:lnTo>
                    <a:lnTo>
                      <a:pt x="387" y="76"/>
                    </a:lnTo>
                    <a:lnTo>
                      <a:pt x="393" y="76"/>
                    </a:lnTo>
                    <a:lnTo>
                      <a:pt x="395" y="69"/>
                    </a:lnTo>
                    <a:lnTo>
                      <a:pt x="395" y="61"/>
                    </a:lnTo>
                    <a:lnTo>
                      <a:pt x="387" y="57"/>
                    </a:lnTo>
                    <a:lnTo>
                      <a:pt x="383" y="55"/>
                    </a:lnTo>
                    <a:lnTo>
                      <a:pt x="368" y="42"/>
                    </a:lnTo>
                    <a:lnTo>
                      <a:pt x="358" y="57"/>
                    </a:lnTo>
                    <a:lnTo>
                      <a:pt x="362" y="71"/>
                    </a:lnTo>
                    <a:lnTo>
                      <a:pt x="366" y="71"/>
                    </a:lnTo>
                    <a:lnTo>
                      <a:pt x="366" y="76"/>
                    </a:lnTo>
                    <a:lnTo>
                      <a:pt x="366" y="78"/>
                    </a:lnTo>
                    <a:lnTo>
                      <a:pt x="368" y="84"/>
                    </a:lnTo>
                    <a:lnTo>
                      <a:pt x="364" y="90"/>
                    </a:lnTo>
                    <a:lnTo>
                      <a:pt x="358" y="90"/>
                    </a:lnTo>
                    <a:lnTo>
                      <a:pt x="353" y="109"/>
                    </a:lnTo>
                    <a:lnTo>
                      <a:pt x="337" y="103"/>
                    </a:lnTo>
                    <a:lnTo>
                      <a:pt x="333" y="107"/>
                    </a:lnTo>
                    <a:lnTo>
                      <a:pt x="318" y="107"/>
                    </a:lnTo>
                    <a:lnTo>
                      <a:pt x="318" y="103"/>
                    </a:lnTo>
                    <a:lnTo>
                      <a:pt x="318" y="99"/>
                    </a:lnTo>
                    <a:lnTo>
                      <a:pt x="318" y="84"/>
                    </a:lnTo>
                    <a:lnTo>
                      <a:pt x="328" y="59"/>
                    </a:lnTo>
                    <a:lnTo>
                      <a:pt x="328" y="55"/>
                    </a:lnTo>
                    <a:lnTo>
                      <a:pt x="332" y="40"/>
                    </a:lnTo>
                    <a:lnTo>
                      <a:pt x="326" y="38"/>
                    </a:lnTo>
                    <a:lnTo>
                      <a:pt x="326" y="34"/>
                    </a:lnTo>
                    <a:lnTo>
                      <a:pt x="316" y="32"/>
                    </a:lnTo>
                    <a:lnTo>
                      <a:pt x="314" y="32"/>
                    </a:lnTo>
                    <a:lnTo>
                      <a:pt x="309" y="30"/>
                    </a:lnTo>
                    <a:lnTo>
                      <a:pt x="307" y="32"/>
                    </a:lnTo>
                    <a:lnTo>
                      <a:pt x="303" y="51"/>
                    </a:lnTo>
                    <a:lnTo>
                      <a:pt x="301" y="71"/>
                    </a:lnTo>
                    <a:lnTo>
                      <a:pt x="297" y="82"/>
                    </a:lnTo>
                    <a:lnTo>
                      <a:pt x="293" y="98"/>
                    </a:lnTo>
                    <a:lnTo>
                      <a:pt x="287" y="92"/>
                    </a:lnTo>
                    <a:lnTo>
                      <a:pt x="289" y="76"/>
                    </a:lnTo>
                    <a:lnTo>
                      <a:pt x="291" y="61"/>
                    </a:lnTo>
                    <a:lnTo>
                      <a:pt x="291" y="59"/>
                    </a:lnTo>
                    <a:lnTo>
                      <a:pt x="289" y="51"/>
                    </a:lnTo>
                    <a:lnTo>
                      <a:pt x="291" y="48"/>
                    </a:lnTo>
                    <a:lnTo>
                      <a:pt x="293" y="48"/>
                    </a:lnTo>
                    <a:lnTo>
                      <a:pt x="293" y="36"/>
                    </a:lnTo>
                    <a:lnTo>
                      <a:pt x="291" y="34"/>
                    </a:lnTo>
                    <a:lnTo>
                      <a:pt x="305" y="26"/>
                    </a:lnTo>
                    <a:lnTo>
                      <a:pt x="305" y="7"/>
                    </a:lnTo>
                    <a:lnTo>
                      <a:pt x="270" y="0"/>
                    </a:lnTo>
                    <a:lnTo>
                      <a:pt x="268" y="5"/>
                    </a:lnTo>
                    <a:lnTo>
                      <a:pt x="268" y="38"/>
                    </a:lnTo>
                    <a:lnTo>
                      <a:pt x="274" y="40"/>
                    </a:lnTo>
                    <a:lnTo>
                      <a:pt x="282" y="44"/>
                    </a:lnTo>
                    <a:lnTo>
                      <a:pt x="280" y="57"/>
                    </a:lnTo>
                    <a:lnTo>
                      <a:pt x="276" y="63"/>
                    </a:lnTo>
                    <a:lnTo>
                      <a:pt x="272" y="69"/>
                    </a:lnTo>
                    <a:lnTo>
                      <a:pt x="264" y="71"/>
                    </a:lnTo>
                    <a:lnTo>
                      <a:pt x="251" y="71"/>
                    </a:lnTo>
                    <a:lnTo>
                      <a:pt x="220" y="86"/>
                    </a:lnTo>
                    <a:lnTo>
                      <a:pt x="213" y="115"/>
                    </a:lnTo>
                    <a:lnTo>
                      <a:pt x="214" y="119"/>
                    </a:lnTo>
                    <a:lnTo>
                      <a:pt x="224" y="142"/>
                    </a:lnTo>
                    <a:lnTo>
                      <a:pt x="236" y="151"/>
                    </a:lnTo>
                    <a:lnTo>
                      <a:pt x="243" y="157"/>
                    </a:lnTo>
                    <a:lnTo>
                      <a:pt x="241" y="174"/>
                    </a:lnTo>
                    <a:lnTo>
                      <a:pt x="243" y="186"/>
                    </a:lnTo>
                    <a:lnTo>
                      <a:pt x="243" y="190"/>
                    </a:lnTo>
                    <a:lnTo>
                      <a:pt x="239" y="194"/>
                    </a:lnTo>
                    <a:lnTo>
                      <a:pt x="236" y="201"/>
                    </a:lnTo>
                    <a:lnTo>
                      <a:pt x="272" y="228"/>
                    </a:lnTo>
                    <a:lnTo>
                      <a:pt x="268" y="247"/>
                    </a:lnTo>
                    <a:lnTo>
                      <a:pt x="255" y="255"/>
                    </a:lnTo>
                    <a:lnTo>
                      <a:pt x="234" y="257"/>
                    </a:lnTo>
                    <a:lnTo>
                      <a:pt x="230" y="261"/>
                    </a:lnTo>
                    <a:lnTo>
                      <a:pt x="230" y="268"/>
                    </a:lnTo>
                    <a:lnTo>
                      <a:pt x="234" y="272"/>
                    </a:lnTo>
                    <a:lnTo>
                      <a:pt x="230" y="284"/>
                    </a:lnTo>
                    <a:lnTo>
                      <a:pt x="232" y="293"/>
                    </a:lnTo>
                    <a:lnTo>
                      <a:pt x="230" y="295"/>
                    </a:lnTo>
                    <a:lnTo>
                      <a:pt x="228" y="299"/>
                    </a:lnTo>
                    <a:lnTo>
                      <a:pt x="226" y="311"/>
                    </a:lnTo>
                    <a:lnTo>
                      <a:pt x="226" y="313"/>
                    </a:lnTo>
                    <a:lnTo>
                      <a:pt x="224" y="316"/>
                    </a:lnTo>
                    <a:lnTo>
                      <a:pt x="220" y="322"/>
                    </a:lnTo>
                    <a:lnTo>
                      <a:pt x="222" y="337"/>
                    </a:lnTo>
                    <a:lnTo>
                      <a:pt x="222" y="341"/>
                    </a:lnTo>
                    <a:lnTo>
                      <a:pt x="207" y="330"/>
                    </a:lnTo>
                    <a:lnTo>
                      <a:pt x="203" y="320"/>
                    </a:lnTo>
                    <a:lnTo>
                      <a:pt x="195" y="318"/>
                    </a:lnTo>
                    <a:lnTo>
                      <a:pt x="178" y="299"/>
                    </a:lnTo>
                    <a:lnTo>
                      <a:pt x="170" y="299"/>
                    </a:lnTo>
                    <a:lnTo>
                      <a:pt x="161" y="293"/>
                    </a:lnTo>
                    <a:lnTo>
                      <a:pt x="153" y="284"/>
                    </a:lnTo>
                    <a:lnTo>
                      <a:pt x="145" y="282"/>
                    </a:lnTo>
                    <a:lnTo>
                      <a:pt x="143" y="284"/>
                    </a:lnTo>
                    <a:lnTo>
                      <a:pt x="134" y="284"/>
                    </a:lnTo>
                    <a:lnTo>
                      <a:pt x="128" y="288"/>
                    </a:lnTo>
                    <a:lnTo>
                      <a:pt x="126" y="293"/>
                    </a:lnTo>
                    <a:lnTo>
                      <a:pt x="119" y="295"/>
                    </a:lnTo>
                    <a:lnTo>
                      <a:pt x="117" y="295"/>
                    </a:lnTo>
                    <a:lnTo>
                      <a:pt x="113" y="297"/>
                    </a:lnTo>
                    <a:lnTo>
                      <a:pt x="105" y="297"/>
                    </a:lnTo>
                    <a:lnTo>
                      <a:pt x="101" y="295"/>
                    </a:lnTo>
                    <a:lnTo>
                      <a:pt x="99" y="297"/>
                    </a:lnTo>
                    <a:lnTo>
                      <a:pt x="97" y="297"/>
                    </a:lnTo>
                    <a:lnTo>
                      <a:pt x="94" y="299"/>
                    </a:lnTo>
                    <a:lnTo>
                      <a:pt x="88" y="305"/>
                    </a:lnTo>
                    <a:lnTo>
                      <a:pt x="84" y="311"/>
                    </a:lnTo>
                    <a:lnTo>
                      <a:pt x="80" y="318"/>
                    </a:lnTo>
                    <a:lnTo>
                      <a:pt x="76" y="322"/>
                    </a:lnTo>
                    <a:lnTo>
                      <a:pt x="72" y="330"/>
                    </a:lnTo>
                    <a:lnTo>
                      <a:pt x="71" y="332"/>
                    </a:lnTo>
                    <a:lnTo>
                      <a:pt x="63" y="336"/>
                    </a:lnTo>
                    <a:lnTo>
                      <a:pt x="61" y="341"/>
                    </a:lnTo>
                    <a:lnTo>
                      <a:pt x="63" y="362"/>
                    </a:lnTo>
                    <a:lnTo>
                      <a:pt x="49" y="374"/>
                    </a:lnTo>
                    <a:lnTo>
                      <a:pt x="32" y="374"/>
                    </a:lnTo>
                    <a:lnTo>
                      <a:pt x="9" y="378"/>
                    </a:lnTo>
                    <a:lnTo>
                      <a:pt x="0" y="391"/>
                    </a:lnTo>
                    <a:lnTo>
                      <a:pt x="13" y="416"/>
                    </a:lnTo>
                    <a:lnTo>
                      <a:pt x="21" y="447"/>
                    </a:lnTo>
                    <a:lnTo>
                      <a:pt x="40" y="478"/>
                    </a:lnTo>
                    <a:lnTo>
                      <a:pt x="49" y="493"/>
                    </a:lnTo>
                    <a:lnTo>
                      <a:pt x="57" y="504"/>
                    </a:lnTo>
                    <a:lnTo>
                      <a:pt x="69" y="514"/>
                    </a:lnTo>
                    <a:lnTo>
                      <a:pt x="78" y="526"/>
                    </a:lnTo>
                    <a:lnTo>
                      <a:pt x="90" y="531"/>
                    </a:lnTo>
                    <a:lnTo>
                      <a:pt x="94" y="545"/>
                    </a:lnTo>
                    <a:lnTo>
                      <a:pt x="101" y="554"/>
                    </a:lnTo>
                    <a:lnTo>
                      <a:pt x="105" y="560"/>
                    </a:lnTo>
                    <a:lnTo>
                      <a:pt x="111" y="574"/>
                    </a:lnTo>
                    <a:lnTo>
                      <a:pt x="130" y="581"/>
                    </a:lnTo>
                    <a:lnTo>
                      <a:pt x="134" y="577"/>
                    </a:lnTo>
                    <a:lnTo>
                      <a:pt x="142" y="585"/>
                    </a:lnTo>
                    <a:lnTo>
                      <a:pt x="145" y="589"/>
                    </a:lnTo>
                    <a:lnTo>
                      <a:pt x="151" y="587"/>
                    </a:lnTo>
                    <a:lnTo>
                      <a:pt x="149" y="593"/>
                    </a:lnTo>
                    <a:lnTo>
                      <a:pt x="163" y="600"/>
                    </a:lnTo>
                    <a:lnTo>
                      <a:pt x="163" y="599"/>
                    </a:lnTo>
                    <a:lnTo>
                      <a:pt x="163" y="597"/>
                    </a:lnTo>
                    <a:lnTo>
                      <a:pt x="165" y="597"/>
                    </a:lnTo>
                    <a:lnTo>
                      <a:pt x="166" y="597"/>
                    </a:lnTo>
                    <a:lnTo>
                      <a:pt x="168" y="599"/>
                    </a:lnTo>
                    <a:lnTo>
                      <a:pt x="170" y="599"/>
                    </a:lnTo>
                    <a:lnTo>
                      <a:pt x="170" y="597"/>
                    </a:lnTo>
                    <a:lnTo>
                      <a:pt x="172" y="597"/>
                    </a:lnTo>
                    <a:lnTo>
                      <a:pt x="174" y="597"/>
                    </a:lnTo>
                    <a:lnTo>
                      <a:pt x="174" y="595"/>
                    </a:lnTo>
                    <a:lnTo>
                      <a:pt x="176" y="595"/>
                    </a:lnTo>
                    <a:lnTo>
                      <a:pt x="176" y="593"/>
                    </a:lnTo>
                    <a:lnTo>
                      <a:pt x="174" y="593"/>
                    </a:lnTo>
                    <a:lnTo>
                      <a:pt x="176" y="591"/>
                    </a:lnTo>
                    <a:lnTo>
                      <a:pt x="178" y="589"/>
                    </a:lnTo>
                    <a:lnTo>
                      <a:pt x="180" y="587"/>
                    </a:lnTo>
                    <a:lnTo>
                      <a:pt x="182" y="587"/>
                    </a:lnTo>
                    <a:lnTo>
                      <a:pt x="184" y="587"/>
                    </a:lnTo>
                    <a:lnTo>
                      <a:pt x="186" y="589"/>
                    </a:lnTo>
                    <a:lnTo>
                      <a:pt x="188" y="591"/>
                    </a:lnTo>
                    <a:lnTo>
                      <a:pt x="190" y="591"/>
                    </a:lnTo>
                    <a:lnTo>
                      <a:pt x="190" y="589"/>
                    </a:lnTo>
                    <a:lnTo>
                      <a:pt x="190" y="587"/>
                    </a:lnTo>
                    <a:lnTo>
                      <a:pt x="191" y="585"/>
                    </a:lnTo>
                    <a:lnTo>
                      <a:pt x="193" y="585"/>
                    </a:lnTo>
                    <a:lnTo>
                      <a:pt x="193" y="583"/>
                    </a:lnTo>
                    <a:lnTo>
                      <a:pt x="195" y="581"/>
                    </a:lnTo>
                    <a:lnTo>
                      <a:pt x="199" y="581"/>
                    </a:lnTo>
                    <a:lnTo>
                      <a:pt x="197" y="583"/>
                    </a:lnTo>
                    <a:lnTo>
                      <a:pt x="199" y="583"/>
                    </a:lnTo>
                    <a:lnTo>
                      <a:pt x="201" y="583"/>
                    </a:lnTo>
                    <a:lnTo>
                      <a:pt x="203" y="581"/>
                    </a:lnTo>
                    <a:lnTo>
                      <a:pt x="203" y="583"/>
                    </a:lnTo>
                    <a:lnTo>
                      <a:pt x="205" y="583"/>
                    </a:lnTo>
                    <a:lnTo>
                      <a:pt x="205" y="581"/>
                    </a:lnTo>
                    <a:lnTo>
                      <a:pt x="207" y="581"/>
                    </a:lnTo>
                    <a:lnTo>
                      <a:pt x="209" y="581"/>
                    </a:lnTo>
                    <a:lnTo>
                      <a:pt x="211" y="581"/>
                    </a:lnTo>
                    <a:lnTo>
                      <a:pt x="213" y="581"/>
                    </a:lnTo>
                    <a:lnTo>
                      <a:pt x="213" y="579"/>
                    </a:lnTo>
                    <a:lnTo>
                      <a:pt x="214" y="577"/>
                    </a:lnTo>
                    <a:lnTo>
                      <a:pt x="216" y="577"/>
                    </a:lnTo>
                    <a:lnTo>
                      <a:pt x="218" y="577"/>
                    </a:lnTo>
                    <a:lnTo>
                      <a:pt x="220" y="577"/>
                    </a:lnTo>
                    <a:lnTo>
                      <a:pt x="222" y="577"/>
                    </a:lnTo>
                    <a:lnTo>
                      <a:pt x="224" y="576"/>
                    </a:lnTo>
                    <a:lnTo>
                      <a:pt x="226" y="576"/>
                    </a:lnTo>
                    <a:lnTo>
                      <a:pt x="228" y="574"/>
                    </a:lnTo>
                    <a:lnTo>
                      <a:pt x="232" y="574"/>
                    </a:lnTo>
                    <a:lnTo>
                      <a:pt x="234" y="572"/>
                    </a:lnTo>
                    <a:lnTo>
                      <a:pt x="236" y="572"/>
                    </a:lnTo>
                    <a:lnTo>
                      <a:pt x="238" y="570"/>
                    </a:lnTo>
                    <a:lnTo>
                      <a:pt x="238" y="568"/>
                    </a:lnTo>
                    <a:lnTo>
                      <a:pt x="239" y="568"/>
                    </a:lnTo>
                    <a:lnTo>
                      <a:pt x="239" y="566"/>
                    </a:lnTo>
                    <a:lnTo>
                      <a:pt x="241" y="566"/>
                    </a:lnTo>
                    <a:lnTo>
                      <a:pt x="241" y="564"/>
                    </a:lnTo>
                    <a:lnTo>
                      <a:pt x="241" y="562"/>
                    </a:lnTo>
                    <a:lnTo>
                      <a:pt x="241" y="560"/>
                    </a:lnTo>
                    <a:lnTo>
                      <a:pt x="241" y="558"/>
                    </a:lnTo>
                    <a:lnTo>
                      <a:pt x="243" y="556"/>
                    </a:lnTo>
                    <a:lnTo>
                      <a:pt x="243" y="554"/>
                    </a:lnTo>
                    <a:lnTo>
                      <a:pt x="245" y="552"/>
                    </a:lnTo>
                    <a:lnTo>
                      <a:pt x="245" y="551"/>
                    </a:lnTo>
                    <a:lnTo>
                      <a:pt x="247" y="551"/>
                    </a:lnTo>
                    <a:lnTo>
                      <a:pt x="247" y="549"/>
                    </a:lnTo>
                    <a:lnTo>
                      <a:pt x="249" y="547"/>
                    </a:lnTo>
                    <a:lnTo>
                      <a:pt x="251" y="547"/>
                    </a:lnTo>
                    <a:lnTo>
                      <a:pt x="253" y="547"/>
                    </a:lnTo>
                    <a:lnTo>
                      <a:pt x="253" y="549"/>
                    </a:lnTo>
                    <a:lnTo>
                      <a:pt x="255" y="549"/>
                    </a:lnTo>
                    <a:lnTo>
                      <a:pt x="257" y="549"/>
                    </a:lnTo>
                    <a:lnTo>
                      <a:pt x="259" y="549"/>
                    </a:lnTo>
                    <a:lnTo>
                      <a:pt x="261" y="551"/>
                    </a:lnTo>
                    <a:lnTo>
                      <a:pt x="262" y="551"/>
                    </a:lnTo>
                    <a:lnTo>
                      <a:pt x="264" y="552"/>
                    </a:lnTo>
                    <a:lnTo>
                      <a:pt x="266" y="552"/>
                    </a:lnTo>
                    <a:lnTo>
                      <a:pt x="268" y="552"/>
                    </a:lnTo>
                    <a:lnTo>
                      <a:pt x="270" y="552"/>
                    </a:lnTo>
                    <a:lnTo>
                      <a:pt x="272" y="552"/>
                    </a:lnTo>
                    <a:lnTo>
                      <a:pt x="274" y="554"/>
                    </a:lnTo>
                    <a:lnTo>
                      <a:pt x="276" y="554"/>
                    </a:lnTo>
                    <a:lnTo>
                      <a:pt x="278" y="554"/>
                    </a:lnTo>
                    <a:lnTo>
                      <a:pt x="280" y="556"/>
                    </a:lnTo>
                    <a:lnTo>
                      <a:pt x="282" y="556"/>
                    </a:lnTo>
                    <a:lnTo>
                      <a:pt x="284" y="556"/>
                    </a:lnTo>
                    <a:lnTo>
                      <a:pt x="284" y="558"/>
                    </a:lnTo>
                    <a:lnTo>
                      <a:pt x="285" y="556"/>
                    </a:lnTo>
                    <a:lnTo>
                      <a:pt x="287" y="556"/>
                    </a:lnTo>
                    <a:lnTo>
                      <a:pt x="289" y="554"/>
                    </a:lnTo>
                    <a:lnTo>
                      <a:pt x="291" y="554"/>
                    </a:lnTo>
                    <a:lnTo>
                      <a:pt x="293" y="552"/>
                    </a:lnTo>
                    <a:lnTo>
                      <a:pt x="295" y="552"/>
                    </a:lnTo>
                    <a:lnTo>
                      <a:pt x="295" y="551"/>
                    </a:lnTo>
                    <a:lnTo>
                      <a:pt x="297" y="551"/>
                    </a:lnTo>
                    <a:lnTo>
                      <a:pt x="299" y="551"/>
                    </a:lnTo>
                    <a:lnTo>
                      <a:pt x="301" y="549"/>
                    </a:lnTo>
                    <a:lnTo>
                      <a:pt x="301" y="547"/>
                    </a:lnTo>
                    <a:lnTo>
                      <a:pt x="303" y="545"/>
                    </a:lnTo>
                    <a:lnTo>
                      <a:pt x="303" y="543"/>
                    </a:lnTo>
                    <a:lnTo>
                      <a:pt x="305" y="543"/>
                    </a:lnTo>
                    <a:lnTo>
                      <a:pt x="307" y="541"/>
                    </a:lnTo>
                    <a:lnTo>
                      <a:pt x="309" y="541"/>
                    </a:lnTo>
                    <a:lnTo>
                      <a:pt x="310" y="539"/>
                    </a:lnTo>
                    <a:lnTo>
                      <a:pt x="312" y="539"/>
                    </a:lnTo>
                    <a:lnTo>
                      <a:pt x="312" y="537"/>
                    </a:lnTo>
                    <a:lnTo>
                      <a:pt x="314" y="537"/>
                    </a:lnTo>
                    <a:lnTo>
                      <a:pt x="316" y="537"/>
                    </a:lnTo>
                    <a:lnTo>
                      <a:pt x="316" y="535"/>
                    </a:lnTo>
                    <a:lnTo>
                      <a:pt x="318" y="537"/>
                    </a:lnTo>
                    <a:lnTo>
                      <a:pt x="318" y="539"/>
                    </a:lnTo>
                    <a:lnTo>
                      <a:pt x="318" y="541"/>
                    </a:lnTo>
                    <a:lnTo>
                      <a:pt x="318" y="543"/>
                    </a:lnTo>
                    <a:lnTo>
                      <a:pt x="318" y="545"/>
                    </a:lnTo>
                    <a:lnTo>
                      <a:pt x="318" y="547"/>
                    </a:lnTo>
                    <a:lnTo>
                      <a:pt x="320" y="547"/>
                    </a:lnTo>
                    <a:lnTo>
                      <a:pt x="320" y="549"/>
                    </a:lnTo>
                    <a:lnTo>
                      <a:pt x="322" y="551"/>
                    </a:lnTo>
                    <a:lnTo>
                      <a:pt x="322" y="552"/>
                    </a:lnTo>
                    <a:lnTo>
                      <a:pt x="324" y="552"/>
                    </a:lnTo>
                    <a:lnTo>
                      <a:pt x="324" y="554"/>
                    </a:lnTo>
                    <a:lnTo>
                      <a:pt x="326" y="556"/>
                    </a:lnTo>
                    <a:lnTo>
                      <a:pt x="326" y="558"/>
                    </a:lnTo>
                    <a:lnTo>
                      <a:pt x="328" y="560"/>
                    </a:lnTo>
                    <a:lnTo>
                      <a:pt x="330" y="562"/>
                    </a:lnTo>
                    <a:lnTo>
                      <a:pt x="332" y="564"/>
                    </a:lnTo>
                    <a:lnTo>
                      <a:pt x="332" y="566"/>
                    </a:lnTo>
                    <a:lnTo>
                      <a:pt x="332" y="568"/>
                    </a:lnTo>
                    <a:lnTo>
                      <a:pt x="333" y="570"/>
                    </a:lnTo>
                    <a:lnTo>
                      <a:pt x="335" y="570"/>
                    </a:lnTo>
                    <a:lnTo>
                      <a:pt x="335" y="572"/>
                    </a:lnTo>
                    <a:lnTo>
                      <a:pt x="335" y="574"/>
                    </a:lnTo>
                    <a:lnTo>
                      <a:pt x="335" y="576"/>
                    </a:lnTo>
                    <a:lnTo>
                      <a:pt x="333" y="576"/>
                    </a:lnTo>
                    <a:lnTo>
                      <a:pt x="333" y="577"/>
                    </a:lnTo>
                    <a:lnTo>
                      <a:pt x="333" y="579"/>
                    </a:lnTo>
                    <a:lnTo>
                      <a:pt x="332" y="581"/>
                    </a:lnTo>
                    <a:lnTo>
                      <a:pt x="332" y="583"/>
                    </a:lnTo>
                    <a:lnTo>
                      <a:pt x="333" y="585"/>
                    </a:lnTo>
                    <a:lnTo>
                      <a:pt x="332" y="587"/>
                    </a:lnTo>
                    <a:lnTo>
                      <a:pt x="332" y="589"/>
                    </a:lnTo>
                    <a:lnTo>
                      <a:pt x="330" y="591"/>
                    </a:lnTo>
                    <a:lnTo>
                      <a:pt x="330" y="593"/>
                    </a:lnTo>
                    <a:lnTo>
                      <a:pt x="332" y="595"/>
                    </a:lnTo>
                    <a:lnTo>
                      <a:pt x="332" y="599"/>
                    </a:lnTo>
                    <a:lnTo>
                      <a:pt x="332" y="600"/>
                    </a:lnTo>
                    <a:lnTo>
                      <a:pt x="330" y="602"/>
                    </a:lnTo>
                    <a:lnTo>
                      <a:pt x="330" y="604"/>
                    </a:lnTo>
                    <a:lnTo>
                      <a:pt x="328" y="606"/>
                    </a:lnTo>
                    <a:lnTo>
                      <a:pt x="328" y="608"/>
                    </a:lnTo>
                    <a:lnTo>
                      <a:pt x="328" y="610"/>
                    </a:lnTo>
                    <a:lnTo>
                      <a:pt x="328" y="612"/>
                    </a:lnTo>
                    <a:lnTo>
                      <a:pt x="328" y="614"/>
                    </a:lnTo>
                    <a:lnTo>
                      <a:pt x="326" y="616"/>
                    </a:lnTo>
                    <a:lnTo>
                      <a:pt x="326" y="618"/>
                    </a:lnTo>
                    <a:lnTo>
                      <a:pt x="328" y="618"/>
                    </a:lnTo>
                    <a:lnTo>
                      <a:pt x="330" y="620"/>
                    </a:lnTo>
                    <a:lnTo>
                      <a:pt x="330" y="622"/>
                    </a:lnTo>
                    <a:lnTo>
                      <a:pt x="330" y="624"/>
                    </a:lnTo>
                    <a:lnTo>
                      <a:pt x="330" y="625"/>
                    </a:lnTo>
                    <a:lnTo>
                      <a:pt x="330" y="627"/>
                    </a:lnTo>
                    <a:lnTo>
                      <a:pt x="330" y="629"/>
                    </a:lnTo>
                    <a:lnTo>
                      <a:pt x="330" y="631"/>
                    </a:lnTo>
                    <a:lnTo>
                      <a:pt x="330" y="633"/>
                    </a:lnTo>
                    <a:lnTo>
                      <a:pt x="328" y="633"/>
                    </a:lnTo>
                    <a:lnTo>
                      <a:pt x="326" y="633"/>
                    </a:lnTo>
                    <a:lnTo>
                      <a:pt x="324" y="635"/>
                    </a:lnTo>
                    <a:lnTo>
                      <a:pt x="326" y="635"/>
                    </a:lnTo>
                    <a:lnTo>
                      <a:pt x="324" y="637"/>
                    </a:lnTo>
                    <a:lnTo>
                      <a:pt x="322" y="639"/>
                    </a:lnTo>
                    <a:lnTo>
                      <a:pt x="322" y="641"/>
                    </a:lnTo>
                    <a:lnTo>
                      <a:pt x="320" y="641"/>
                    </a:lnTo>
                    <a:lnTo>
                      <a:pt x="318" y="641"/>
                    </a:lnTo>
                    <a:lnTo>
                      <a:pt x="320" y="641"/>
                    </a:lnTo>
                    <a:lnTo>
                      <a:pt x="343" y="637"/>
                    </a:lnTo>
                    <a:lnTo>
                      <a:pt x="372" y="625"/>
                    </a:lnTo>
                    <a:lnTo>
                      <a:pt x="389" y="618"/>
                    </a:lnTo>
                    <a:lnTo>
                      <a:pt x="406" y="610"/>
                    </a:lnTo>
                    <a:lnTo>
                      <a:pt x="422" y="593"/>
                    </a:lnTo>
                    <a:lnTo>
                      <a:pt x="441" y="583"/>
                    </a:lnTo>
                    <a:lnTo>
                      <a:pt x="466" y="581"/>
                    </a:lnTo>
                    <a:lnTo>
                      <a:pt x="477" y="566"/>
                    </a:lnTo>
                    <a:lnTo>
                      <a:pt x="485" y="554"/>
                    </a:lnTo>
                    <a:lnTo>
                      <a:pt x="485" y="539"/>
                    </a:lnTo>
                    <a:lnTo>
                      <a:pt x="472" y="535"/>
                    </a:lnTo>
                    <a:lnTo>
                      <a:pt x="460" y="535"/>
                    </a:lnTo>
                    <a:lnTo>
                      <a:pt x="456" y="520"/>
                    </a:lnTo>
                    <a:lnTo>
                      <a:pt x="449" y="514"/>
                    </a:lnTo>
                    <a:lnTo>
                      <a:pt x="443" y="495"/>
                    </a:lnTo>
                    <a:lnTo>
                      <a:pt x="456" y="478"/>
                    </a:lnTo>
                    <a:lnTo>
                      <a:pt x="447" y="464"/>
                    </a:lnTo>
                    <a:lnTo>
                      <a:pt x="433" y="462"/>
                    </a:lnTo>
                    <a:lnTo>
                      <a:pt x="422" y="457"/>
                    </a:lnTo>
                    <a:lnTo>
                      <a:pt x="408" y="457"/>
                    </a:lnTo>
                    <a:lnTo>
                      <a:pt x="410" y="441"/>
                    </a:lnTo>
                    <a:lnTo>
                      <a:pt x="410" y="433"/>
                    </a:lnTo>
                    <a:lnTo>
                      <a:pt x="456" y="42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45" name="Freeform 253"/>
              <p:cNvSpPr>
                <a:spLocks/>
              </p:cNvSpPr>
              <p:nvPr/>
            </p:nvSpPr>
            <p:spPr bwMode="auto">
              <a:xfrm>
                <a:off x="2074076" y="3887059"/>
                <a:ext cx="275297" cy="424089"/>
              </a:xfrm>
              <a:custGeom>
                <a:avLst/>
                <a:gdLst>
                  <a:gd name="T0" fmla="*/ 2147483647 w 278"/>
                  <a:gd name="T1" fmla="*/ 2147483647 h 420"/>
                  <a:gd name="T2" fmla="*/ 2147483647 w 278"/>
                  <a:gd name="T3" fmla="*/ 2147483647 h 420"/>
                  <a:gd name="T4" fmla="*/ 2147483647 w 278"/>
                  <a:gd name="T5" fmla="*/ 2147483647 h 420"/>
                  <a:gd name="T6" fmla="*/ 2147483647 w 278"/>
                  <a:gd name="T7" fmla="*/ 2147483647 h 420"/>
                  <a:gd name="T8" fmla="*/ 2147483647 w 278"/>
                  <a:gd name="T9" fmla="*/ 2147483647 h 420"/>
                  <a:gd name="T10" fmla="*/ 2147483647 w 278"/>
                  <a:gd name="T11" fmla="*/ 2147483647 h 420"/>
                  <a:gd name="T12" fmla="*/ 2147483647 w 278"/>
                  <a:gd name="T13" fmla="*/ 2147483647 h 420"/>
                  <a:gd name="T14" fmla="*/ 2147483647 w 278"/>
                  <a:gd name="T15" fmla="*/ 2147483647 h 420"/>
                  <a:gd name="T16" fmla="*/ 2147483647 w 278"/>
                  <a:gd name="T17" fmla="*/ 2147483647 h 420"/>
                  <a:gd name="T18" fmla="*/ 2147483647 w 278"/>
                  <a:gd name="T19" fmla="*/ 2147483647 h 420"/>
                  <a:gd name="T20" fmla="*/ 2147483647 w 278"/>
                  <a:gd name="T21" fmla="*/ 2147483647 h 420"/>
                  <a:gd name="T22" fmla="*/ 2147483647 w 278"/>
                  <a:gd name="T23" fmla="*/ 2147483647 h 420"/>
                  <a:gd name="T24" fmla="*/ 2147483647 w 278"/>
                  <a:gd name="T25" fmla="*/ 2147483647 h 420"/>
                  <a:gd name="T26" fmla="*/ 2147483647 w 278"/>
                  <a:gd name="T27" fmla="*/ 2147483647 h 420"/>
                  <a:gd name="T28" fmla="*/ 2147483647 w 278"/>
                  <a:gd name="T29" fmla="*/ 2147483647 h 420"/>
                  <a:gd name="T30" fmla="*/ 2147483647 w 278"/>
                  <a:gd name="T31" fmla="*/ 2147483647 h 420"/>
                  <a:gd name="T32" fmla="*/ 2147483647 w 278"/>
                  <a:gd name="T33" fmla="*/ 2147483647 h 420"/>
                  <a:gd name="T34" fmla="*/ 2147483647 w 278"/>
                  <a:gd name="T35" fmla="*/ 2147483647 h 420"/>
                  <a:gd name="T36" fmla="*/ 2147483647 w 278"/>
                  <a:gd name="T37" fmla="*/ 2147483647 h 420"/>
                  <a:gd name="T38" fmla="*/ 2147483647 w 278"/>
                  <a:gd name="T39" fmla="*/ 2147483647 h 420"/>
                  <a:gd name="T40" fmla="*/ 2147483647 w 278"/>
                  <a:gd name="T41" fmla="*/ 2147483647 h 420"/>
                  <a:gd name="T42" fmla="*/ 2147483647 w 278"/>
                  <a:gd name="T43" fmla="*/ 2147483647 h 420"/>
                  <a:gd name="T44" fmla="*/ 2147483647 w 278"/>
                  <a:gd name="T45" fmla="*/ 2147483647 h 420"/>
                  <a:gd name="T46" fmla="*/ 2147483647 w 278"/>
                  <a:gd name="T47" fmla="*/ 2147483647 h 420"/>
                  <a:gd name="T48" fmla="*/ 2147483647 w 278"/>
                  <a:gd name="T49" fmla="*/ 2147483647 h 420"/>
                  <a:gd name="T50" fmla="*/ 2147483647 w 278"/>
                  <a:gd name="T51" fmla="*/ 2147483647 h 420"/>
                  <a:gd name="T52" fmla="*/ 2147483647 w 278"/>
                  <a:gd name="T53" fmla="*/ 2147483647 h 420"/>
                  <a:gd name="T54" fmla="*/ 2147483647 w 278"/>
                  <a:gd name="T55" fmla="*/ 2147483647 h 420"/>
                  <a:gd name="T56" fmla="*/ 2147483647 w 278"/>
                  <a:gd name="T57" fmla="*/ 2147483647 h 420"/>
                  <a:gd name="T58" fmla="*/ 2147483647 w 278"/>
                  <a:gd name="T59" fmla="*/ 2147483647 h 420"/>
                  <a:gd name="T60" fmla="*/ 2147483647 w 278"/>
                  <a:gd name="T61" fmla="*/ 2147483647 h 420"/>
                  <a:gd name="T62" fmla="*/ 2147483647 w 278"/>
                  <a:gd name="T63" fmla="*/ 2147483647 h 420"/>
                  <a:gd name="T64" fmla="*/ 2147483647 w 278"/>
                  <a:gd name="T65" fmla="*/ 2147483647 h 420"/>
                  <a:gd name="T66" fmla="*/ 2147483647 w 278"/>
                  <a:gd name="T67" fmla="*/ 2147483647 h 420"/>
                  <a:gd name="T68" fmla="*/ 2147483647 w 278"/>
                  <a:gd name="T69" fmla="*/ 2147483647 h 420"/>
                  <a:gd name="T70" fmla="*/ 2147483647 w 278"/>
                  <a:gd name="T71" fmla="*/ 2147483647 h 420"/>
                  <a:gd name="T72" fmla="*/ 2147483647 w 278"/>
                  <a:gd name="T73" fmla="*/ 2147483647 h 420"/>
                  <a:gd name="T74" fmla="*/ 2147483647 w 278"/>
                  <a:gd name="T75" fmla="*/ 2147483647 h 420"/>
                  <a:gd name="T76" fmla="*/ 2147483647 w 278"/>
                  <a:gd name="T77" fmla="*/ 2147483647 h 420"/>
                  <a:gd name="T78" fmla="*/ 2147483647 w 278"/>
                  <a:gd name="T79" fmla="*/ 2147483647 h 420"/>
                  <a:gd name="T80" fmla="*/ 2147483647 w 278"/>
                  <a:gd name="T81" fmla="*/ 2147483647 h 420"/>
                  <a:gd name="T82" fmla="*/ 2147483647 w 278"/>
                  <a:gd name="T83" fmla="*/ 2147483647 h 420"/>
                  <a:gd name="T84" fmla="*/ 2147483647 w 278"/>
                  <a:gd name="T85" fmla="*/ 2147483647 h 420"/>
                  <a:gd name="T86" fmla="*/ 2147483647 w 278"/>
                  <a:gd name="T87" fmla="*/ 2147483647 h 420"/>
                  <a:gd name="T88" fmla="*/ 2147483647 w 278"/>
                  <a:gd name="T89" fmla="*/ 2147483647 h 420"/>
                  <a:gd name="T90" fmla="*/ 2147483647 w 278"/>
                  <a:gd name="T91" fmla="*/ 2147483647 h 420"/>
                  <a:gd name="T92" fmla="*/ 2147483647 w 278"/>
                  <a:gd name="T93" fmla="*/ 2147483647 h 420"/>
                  <a:gd name="T94" fmla="*/ 2147483647 w 278"/>
                  <a:gd name="T95" fmla="*/ 2147483647 h 420"/>
                  <a:gd name="T96" fmla="*/ 2147483647 w 278"/>
                  <a:gd name="T97" fmla="*/ 2147483647 h 420"/>
                  <a:gd name="T98" fmla="*/ 2147483647 w 278"/>
                  <a:gd name="T99" fmla="*/ 2147483647 h 420"/>
                  <a:gd name="T100" fmla="*/ 2147483647 w 278"/>
                  <a:gd name="T101" fmla="*/ 2147483647 h 420"/>
                  <a:gd name="T102" fmla="*/ 2147483647 w 278"/>
                  <a:gd name="T103" fmla="*/ 2147483647 h 420"/>
                  <a:gd name="T104" fmla="*/ 2147483647 w 278"/>
                  <a:gd name="T105" fmla="*/ 2147483647 h 420"/>
                  <a:gd name="T106" fmla="*/ 2147483647 w 278"/>
                  <a:gd name="T107" fmla="*/ 2147483647 h 420"/>
                  <a:gd name="T108" fmla="*/ 2147483647 w 278"/>
                  <a:gd name="T109" fmla="*/ 2147483647 h 420"/>
                  <a:gd name="T110" fmla="*/ 2147483647 w 278"/>
                  <a:gd name="T111" fmla="*/ 2147483647 h 420"/>
                  <a:gd name="T112" fmla="*/ 2147483647 w 278"/>
                  <a:gd name="T113" fmla="*/ 2147483647 h 4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8"/>
                  <a:gd name="T172" fmla="*/ 0 h 420"/>
                  <a:gd name="T173" fmla="*/ 278 w 278"/>
                  <a:gd name="T174" fmla="*/ 420 h 4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8" h="420">
                    <a:moveTo>
                      <a:pt x="25" y="105"/>
                    </a:moveTo>
                    <a:lnTo>
                      <a:pt x="32" y="105"/>
                    </a:lnTo>
                    <a:lnTo>
                      <a:pt x="42" y="105"/>
                    </a:lnTo>
                    <a:lnTo>
                      <a:pt x="50" y="104"/>
                    </a:lnTo>
                    <a:lnTo>
                      <a:pt x="52" y="102"/>
                    </a:lnTo>
                    <a:lnTo>
                      <a:pt x="52" y="98"/>
                    </a:lnTo>
                    <a:lnTo>
                      <a:pt x="50" y="94"/>
                    </a:lnTo>
                    <a:lnTo>
                      <a:pt x="48" y="90"/>
                    </a:lnTo>
                    <a:lnTo>
                      <a:pt x="46" y="82"/>
                    </a:lnTo>
                    <a:lnTo>
                      <a:pt x="44" y="77"/>
                    </a:lnTo>
                    <a:lnTo>
                      <a:pt x="42" y="73"/>
                    </a:lnTo>
                    <a:lnTo>
                      <a:pt x="40" y="63"/>
                    </a:lnTo>
                    <a:lnTo>
                      <a:pt x="40" y="59"/>
                    </a:lnTo>
                    <a:lnTo>
                      <a:pt x="44" y="54"/>
                    </a:lnTo>
                    <a:lnTo>
                      <a:pt x="46" y="48"/>
                    </a:lnTo>
                    <a:lnTo>
                      <a:pt x="48" y="46"/>
                    </a:lnTo>
                    <a:lnTo>
                      <a:pt x="50" y="44"/>
                    </a:lnTo>
                    <a:lnTo>
                      <a:pt x="54" y="38"/>
                    </a:lnTo>
                    <a:lnTo>
                      <a:pt x="55" y="31"/>
                    </a:lnTo>
                    <a:lnTo>
                      <a:pt x="57" y="23"/>
                    </a:lnTo>
                    <a:lnTo>
                      <a:pt x="55" y="15"/>
                    </a:lnTo>
                    <a:lnTo>
                      <a:pt x="57" y="11"/>
                    </a:lnTo>
                    <a:lnTo>
                      <a:pt x="61" y="8"/>
                    </a:lnTo>
                    <a:lnTo>
                      <a:pt x="65" y="2"/>
                    </a:lnTo>
                    <a:lnTo>
                      <a:pt x="71" y="2"/>
                    </a:lnTo>
                    <a:lnTo>
                      <a:pt x="77" y="2"/>
                    </a:lnTo>
                    <a:lnTo>
                      <a:pt x="86" y="0"/>
                    </a:lnTo>
                    <a:lnTo>
                      <a:pt x="98" y="4"/>
                    </a:lnTo>
                    <a:lnTo>
                      <a:pt x="109" y="8"/>
                    </a:lnTo>
                    <a:lnTo>
                      <a:pt x="119" y="11"/>
                    </a:lnTo>
                    <a:lnTo>
                      <a:pt x="128" y="13"/>
                    </a:lnTo>
                    <a:lnTo>
                      <a:pt x="132" y="21"/>
                    </a:lnTo>
                    <a:lnTo>
                      <a:pt x="132" y="25"/>
                    </a:lnTo>
                    <a:lnTo>
                      <a:pt x="134" y="33"/>
                    </a:lnTo>
                    <a:lnTo>
                      <a:pt x="136" y="40"/>
                    </a:lnTo>
                    <a:lnTo>
                      <a:pt x="134" y="46"/>
                    </a:lnTo>
                    <a:lnTo>
                      <a:pt x="136" y="54"/>
                    </a:lnTo>
                    <a:lnTo>
                      <a:pt x="138" y="58"/>
                    </a:lnTo>
                    <a:lnTo>
                      <a:pt x="140" y="65"/>
                    </a:lnTo>
                    <a:lnTo>
                      <a:pt x="134" y="71"/>
                    </a:lnTo>
                    <a:lnTo>
                      <a:pt x="128" y="77"/>
                    </a:lnTo>
                    <a:lnTo>
                      <a:pt x="121" y="81"/>
                    </a:lnTo>
                    <a:lnTo>
                      <a:pt x="117" y="84"/>
                    </a:lnTo>
                    <a:lnTo>
                      <a:pt x="117" y="88"/>
                    </a:lnTo>
                    <a:lnTo>
                      <a:pt x="119" y="92"/>
                    </a:lnTo>
                    <a:lnTo>
                      <a:pt x="121" y="94"/>
                    </a:lnTo>
                    <a:lnTo>
                      <a:pt x="126" y="94"/>
                    </a:lnTo>
                    <a:lnTo>
                      <a:pt x="132" y="94"/>
                    </a:lnTo>
                    <a:lnTo>
                      <a:pt x="138" y="94"/>
                    </a:lnTo>
                    <a:lnTo>
                      <a:pt x="142" y="90"/>
                    </a:lnTo>
                    <a:lnTo>
                      <a:pt x="146" y="88"/>
                    </a:lnTo>
                    <a:lnTo>
                      <a:pt x="163" y="84"/>
                    </a:lnTo>
                    <a:lnTo>
                      <a:pt x="167" y="84"/>
                    </a:lnTo>
                    <a:lnTo>
                      <a:pt x="171" y="90"/>
                    </a:lnTo>
                    <a:lnTo>
                      <a:pt x="174" y="94"/>
                    </a:lnTo>
                    <a:lnTo>
                      <a:pt x="176" y="96"/>
                    </a:lnTo>
                    <a:lnTo>
                      <a:pt x="178" y="107"/>
                    </a:lnTo>
                    <a:lnTo>
                      <a:pt x="180" y="113"/>
                    </a:lnTo>
                    <a:lnTo>
                      <a:pt x="180" y="119"/>
                    </a:lnTo>
                    <a:lnTo>
                      <a:pt x="184" y="127"/>
                    </a:lnTo>
                    <a:lnTo>
                      <a:pt x="197" y="138"/>
                    </a:lnTo>
                    <a:lnTo>
                      <a:pt x="209" y="142"/>
                    </a:lnTo>
                    <a:lnTo>
                      <a:pt x="220" y="144"/>
                    </a:lnTo>
                    <a:lnTo>
                      <a:pt x="224" y="155"/>
                    </a:lnTo>
                    <a:lnTo>
                      <a:pt x="226" y="165"/>
                    </a:lnTo>
                    <a:lnTo>
                      <a:pt x="219" y="194"/>
                    </a:lnTo>
                    <a:lnTo>
                      <a:pt x="220" y="200"/>
                    </a:lnTo>
                    <a:lnTo>
                      <a:pt x="230" y="221"/>
                    </a:lnTo>
                    <a:lnTo>
                      <a:pt x="242" y="232"/>
                    </a:lnTo>
                    <a:lnTo>
                      <a:pt x="249" y="236"/>
                    </a:lnTo>
                    <a:lnTo>
                      <a:pt x="245" y="253"/>
                    </a:lnTo>
                    <a:lnTo>
                      <a:pt x="247" y="265"/>
                    </a:lnTo>
                    <a:lnTo>
                      <a:pt x="249" y="269"/>
                    </a:lnTo>
                    <a:lnTo>
                      <a:pt x="245" y="274"/>
                    </a:lnTo>
                    <a:lnTo>
                      <a:pt x="242" y="280"/>
                    </a:lnTo>
                    <a:lnTo>
                      <a:pt x="278" y="307"/>
                    </a:lnTo>
                    <a:lnTo>
                      <a:pt x="272" y="326"/>
                    </a:lnTo>
                    <a:lnTo>
                      <a:pt x="261" y="336"/>
                    </a:lnTo>
                    <a:lnTo>
                      <a:pt x="259" y="336"/>
                    </a:lnTo>
                    <a:lnTo>
                      <a:pt x="240" y="336"/>
                    </a:lnTo>
                    <a:lnTo>
                      <a:pt x="234" y="340"/>
                    </a:lnTo>
                    <a:lnTo>
                      <a:pt x="236" y="349"/>
                    </a:lnTo>
                    <a:lnTo>
                      <a:pt x="240" y="353"/>
                    </a:lnTo>
                    <a:lnTo>
                      <a:pt x="236" y="363"/>
                    </a:lnTo>
                    <a:lnTo>
                      <a:pt x="238" y="372"/>
                    </a:lnTo>
                    <a:lnTo>
                      <a:pt x="236" y="374"/>
                    </a:lnTo>
                    <a:lnTo>
                      <a:pt x="234" y="378"/>
                    </a:lnTo>
                    <a:lnTo>
                      <a:pt x="232" y="392"/>
                    </a:lnTo>
                    <a:lnTo>
                      <a:pt x="232" y="393"/>
                    </a:lnTo>
                    <a:lnTo>
                      <a:pt x="230" y="395"/>
                    </a:lnTo>
                    <a:lnTo>
                      <a:pt x="226" y="403"/>
                    </a:lnTo>
                    <a:lnTo>
                      <a:pt x="228" y="418"/>
                    </a:lnTo>
                    <a:lnTo>
                      <a:pt x="228" y="420"/>
                    </a:lnTo>
                    <a:lnTo>
                      <a:pt x="213" y="409"/>
                    </a:lnTo>
                    <a:lnTo>
                      <a:pt x="209" y="399"/>
                    </a:lnTo>
                    <a:lnTo>
                      <a:pt x="201" y="397"/>
                    </a:lnTo>
                    <a:lnTo>
                      <a:pt x="184" y="378"/>
                    </a:lnTo>
                    <a:lnTo>
                      <a:pt x="176" y="378"/>
                    </a:lnTo>
                    <a:lnTo>
                      <a:pt x="176" y="380"/>
                    </a:lnTo>
                    <a:lnTo>
                      <a:pt x="167" y="372"/>
                    </a:lnTo>
                    <a:lnTo>
                      <a:pt x="159" y="365"/>
                    </a:lnTo>
                    <a:lnTo>
                      <a:pt x="149" y="363"/>
                    </a:lnTo>
                    <a:lnTo>
                      <a:pt x="140" y="363"/>
                    </a:lnTo>
                    <a:lnTo>
                      <a:pt x="134" y="367"/>
                    </a:lnTo>
                    <a:lnTo>
                      <a:pt x="132" y="372"/>
                    </a:lnTo>
                    <a:lnTo>
                      <a:pt x="125" y="374"/>
                    </a:lnTo>
                    <a:lnTo>
                      <a:pt x="123" y="376"/>
                    </a:lnTo>
                    <a:lnTo>
                      <a:pt x="117" y="378"/>
                    </a:lnTo>
                    <a:lnTo>
                      <a:pt x="111" y="376"/>
                    </a:lnTo>
                    <a:lnTo>
                      <a:pt x="107" y="374"/>
                    </a:lnTo>
                    <a:lnTo>
                      <a:pt x="103" y="376"/>
                    </a:lnTo>
                    <a:lnTo>
                      <a:pt x="100" y="378"/>
                    </a:lnTo>
                    <a:lnTo>
                      <a:pt x="94" y="384"/>
                    </a:lnTo>
                    <a:lnTo>
                      <a:pt x="90" y="392"/>
                    </a:lnTo>
                    <a:lnTo>
                      <a:pt x="84" y="397"/>
                    </a:lnTo>
                    <a:lnTo>
                      <a:pt x="80" y="403"/>
                    </a:lnTo>
                    <a:lnTo>
                      <a:pt x="77" y="409"/>
                    </a:lnTo>
                    <a:lnTo>
                      <a:pt x="75" y="413"/>
                    </a:lnTo>
                    <a:lnTo>
                      <a:pt x="69" y="415"/>
                    </a:lnTo>
                    <a:lnTo>
                      <a:pt x="69" y="413"/>
                    </a:lnTo>
                    <a:lnTo>
                      <a:pt x="69" y="409"/>
                    </a:lnTo>
                    <a:lnTo>
                      <a:pt x="69" y="403"/>
                    </a:lnTo>
                    <a:lnTo>
                      <a:pt x="67" y="399"/>
                    </a:lnTo>
                    <a:lnTo>
                      <a:pt x="63" y="399"/>
                    </a:lnTo>
                    <a:lnTo>
                      <a:pt x="61" y="399"/>
                    </a:lnTo>
                    <a:lnTo>
                      <a:pt x="59" y="401"/>
                    </a:lnTo>
                    <a:lnTo>
                      <a:pt x="57" y="403"/>
                    </a:lnTo>
                    <a:lnTo>
                      <a:pt x="54" y="401"/>
                    </a:lnTo>
                    <a:lnTo>
                      <a:pt x="50" y="399"/>
                    </a:lnTo>
                    <a:lnTo>
                      <a:pt x="46" y="399"/>
                    </a:lnTo>
                    <a:lnTo>
                      <a:pt x="44" y="397"/>
                    </a:lnTo>
                    <a:lnTo>
                      <a:pt x="42" y="397"/>
                    </a:lnTo>
                    <a:lnTo>
                      <a:pt x="38" y="397"/>
                    </a:lnTo>
                    <a:lnTo>
                      <a:pt x="36" y="397"/>
                    </a:lnTo>
                    <a:lnTo>
                      <a:pt x="34" y="397"/>
                    </a:lnTo>
                    <a:lnTo>
                      <a:pt x="32" y="393"/>
                    </a:lnTo>
                    <a:lnTo>
                      <a:pt x="34" y="392"/>
                    </a:lnTo>
                    <a:lnTo>
                      <a:pt x="38" y="392"/>
                    </a:lnTo>
                    <a:lnTo>
                      <a:pt x="38" y="390"/>
                    </a:lnTo>
                    <a:lnTo>
                      <a:pt x="42" y="390"/>
                    </a:lnTo>
                    <a:lnTo>
                      <a:pt x="44" y="388"/>
                    </a:lnTo>
                    <a:lnTo>
                      <a:pt x="46" y="386"/>
                    </a:lnTo>
                    <a:lnTo>
                      <a:pt x="46" y="384"/>
                    </a:lnTo>
                    <a:lnTo>
                      <a:pt x="46" y="380"/>
                    </a:lnTo>
                    <a:lnTo>
                      <a:pt x="48" y="380"/>
                    </a:lnTo>
                    <a:lnTo>
                      <a:pt x="48" y="382"/>
                    </a:lnTo>
                    <a:lnTo>
                      <a:pt x="50" y="378"/>
                    </a:lnTo>
                    <a:lnTo>
                      <a:pt x="52" y="376"/>
                    </a:lnTo>
                    <a:lnTo>
                      <a:pt x="54" y="376"/>
                    </a:lnTo>
                    <a:lnTo>
                      <a:pt x="55" y="374"/>
                    </a:lnTo>
                    <a:lnTo>
                      <a:pt x="55" y="372"/>
                    </a:lnTo>
                    <a:lnTo>
                      <a:pt x="55" y="370"/>
                    </a:lnTo>
                    <a:lnTo>
                      <a:pt x="57" y="368"/>
                    </a:lnTo>
                    <a:lnTo>
                      <a:pt x="59" y="368"/>
                    </a:lnTo>
                    <a:lnTo>
                      <a:pt x="61" y="365"/>
                    </a:lnTo>
                    <a:lnTo>
                      <a:pt x="61" y="361"/>
                    </a:lnTo>
                    <a:lnTo>
                      <a:pt x="65" y="361"/>
                    </a:lnTo>
                    <a:lnTo>
                      <a:pt x="67" y="361"/>
                    </a:lnTo>
                    <a:lnTo>
                      <a:pt x="71" y="361"/>
                    </a:lnTo>
                    <a:lnTo>
                      <a:pt x="73" y="359"/>
                    </a:lnTo>
                    <a:lnTo>
                      <a:pt x="75" y="355"/>
                    </a:lnTo>
                    <a:lnTo>
                      <a:pt x="77" y="353"/>
                    </a:lnTo>
                    <a:lnTo>
                      <a:pt x="78" y="349"/>
                    </a:lnTo>
                    <a:lnTo>
                      <a:pt x="80" y="347"/>
                    </a:lnTo>
                    <a:lnTo>
                      <a:pt x="80" y="344"/>
                    </a:lnTo>
                    <a:lnTo>
                      <a:pt x="78" y="342"/>
                    </a:lnTo>
                    <a:lnTo>
                      <a:pt x="78" y="338"/>
                    </a:lnTo>
                    <a:lnTo>
                      <a:pt x="80" y="338"/>
                    </a:lnTo>
                    <a:lnTo>
                      <a:pt x="80" y="336"/>
                    </a:lnTo>
                    <a:lnTo>
                      <a:pt x="82" y="334"/>
                    </a:lnTo>
                    <a:lnTo>
                      <a:pt x="80" y="332"/>
                    </a:lnTo>
                    <a:lnTo>
                      <a:pt x="78" y="332"/>
                    </a:lnTo>
                    <a:lnTo>
                      <a:pt x="78" y="330"/>
                    </a:lnTo>
                    <a:lnTo>
                      <a:pt x="78" y="328"/>
                    </a:lnTo>
                    <a:lnTo>
                      <a:pt x="78" y="326"/>
                    </a:lnTo>
                    <a:lnTo>
                      <a:pt x="77" y="326"/>
                    </a:lnTo>
                    <a:lnTo>
                      <a:pt x="77" y="321"/>
                    </a:lnTo>
                    <a:lnTo>
                      <a:pt x="78" y="321"/>
                    </a:lnTo>
                    <a:lnTo>
                      <a:pt x="80" y="321"/>
                    </a:lnTo>
                    <a:lnTo>
                      <a:pt x="82" y="319"/>
                    </a:lnTo>
                    <a:lnTo>
                      <a:pt x="80" y="311"/>
                    </a:lnTo>
                    <a:lnTo>
                      <a:pt x="80" y="307"/>
                    </a:lnTo>
                    <a:lnTo>
                      <a:pt x="80" y="303"/>
                    </a:lnTo>
                    <a:lnTo>
                      <a:pt x="78" y="303"/>
                    </a:lnTo>
                    <a:lnTo>
                      <a:pt x="80" y="299"/>
                    </a:lnTo>
                    <a:lnTo>
                      <a:pt x="80" y="296"/>
                    </a:lnTo>
                    <a:lnTo>
                      <a:pt x="82" y="294"/>
                    </a:lnTo>
                    <a:lnTo>
                      <a:pt x="84" y="290"/>
                    </a:lnTo>
                    <a:lnTo>
                      <a:pt x="86" y="288"/>
                    </a:lnTo>
                    <a:lnTo>
                      <a:pt x="88" y="286"/>
                    </a:lnTo>
                    <a:lnTo>
                      <a:pt x="86" y="284"/>
                    </a:lnTo>
                    <a:lnTo>
                      <a:pt x="86" y="282"/>
                    </a:lnTo>
                    <a:lnTo>
                      <a:pt x="84" y="280"/>
                    </a:lnTo>
                    <a:lnTo>
                      <a:pt x="82" y="276"/>
                    </a:lnTo>
                    <a:lnTo>
                      <a:pt x="80" y="276"/>
                    </a:lnTo>
                    <a:lnTo>
                      <a:pt x="78" y="274"/>
                    </a:lnTo>
                    <a:lnTo>
                      <a:pt x="77" y="273"/>
                    </a:lnTo>
                    <a:lnTo>
                      <a:pt x="77" y="269"/>
                    </a:lnTo>
                    <a:lnTo>
                      <a:pt x="75" y="267"/>
                    </a:lnTo>
                    <a:lnTo>
                      <a:pt x="71" y="265"/>
                    </a:lnTo>
                    <a:lnTo>
                      <a:pt x="69" y="265"/>
                    </a:lnTo>
                    <a:lnTo>
                      <a:pt x="67" y="265"/>
                    </a:lnTo>
                    <a:lnTo>
                      <a:pt x="67" y="267"/>
                    </a:lnTo>
                    <a:lnTo>
                      <a:pt x="71" y="269"/>
                    </a:lnTo>
                    <a:lnTo>
                      <a:pt x="73" y="269"/>
                    </a:lnTo>
                    <a:lnTo>
                      <a:pt x="75" y="271"/>
                    </a:lnTo>
                    <a:lnTo>
                      <a:pt x="73" y="271"/>
                    </a:lnTo>
                    <a:lnTo>
                      <a:pt x="71" y="271"/>
                    </a:lnTo>
                    <a:lnTo>
                      <a:pt x="67" y="269"/>
                    </a:lnTo>
                    <a:lnTo>
                      <a:pt x="65" y="267"/>
                    </a:lnTo>
                    <a:lnTo>
                      <a:pt x="63" y="267"/>
                    </a:lnTo>
                    <a:lnTo>
                      <a:pt x="61" y="263"/>
                    </a:lnTo>
                    <a:lnTo>
                      <a:pt x="59" y="259"/>
                    </a:lnTo>
                    <a:lnTo>
                      <a:pt x="59" y="257"/>
                    </a:lnTo>
                    <a:lnTo>
                      <a:pt x="57" y="255"/>
                    </a:lnTo>
                    <a:lnTo>
                      <a:pt x="57" y="253"/>
                    </a:lnTo>
                    <a:lnTo>
                      <a:pt x="55" y="253"/>
                    </a:lnTo>
                    <a:lnTo>
                      <a:pt x="54" y="255"/>
                    </a:lnTo>
                    <a:lnTo>
                      <a:pt x="52" y="251"/>
                    </a:lnTo>
                    <a:lnTo>
                      <a:pt x="52" y="249"/>
                    </a:lnTo>
                    <a:lnTo>
                      <a:pt x="52" y="248"/>
                    </a:lnTo>
                    <a:lnTo>
                      <a:pt x="52" y="244"/>
                    </a:lnTo>
                    <a:lnTo>
                      <a:pt x="50" y="246"/>
                    </a:lnTo>
                    <a:lnTo>
                      <a:pt x="48" y="242"/>
                    </a:lnTo>
                    <a:lnTo>
                      <a:pt x="44" y="236"/>
                    </a:lnTo>
                    <a:lnTo>
                      <a:pt x="42" y="230"/>
                    </a:lnTo>
                    <a:lnTo>
                      <a:pt x="42" y="228"/>
                    </a:lnTo>
                    <a:lnTo>
                      <a:pt x="40" y="226"/>
                    </a:lnTo>
                    <a:lnTo>
                      <a:pt x="34" y="221"/>
                    </a:lnTo>
                    <a:lnTo>
                      <a:pt x="32" y="219"/>
                    </a:lnTo>
                    <a:lnTo>
                      <a:pt x="29" y="215"/>
                    </a:lnTo>
                    <a:lnTo>
                      <a:pt x="27" y="207"/>
                    </a:lnTo>
                    <a:lnTo>
                      <a:pt x="25" y="200"/>
                    </a:lnTo>
                    <a:lnTo>
                      <a:pt x="25" y="192"/>
                    </a:lnTo>
                    <a:lnTo>
                      <a:pt x="25" y="188"/>
                    </a:lnTo>
                    <a:lnTo>
                      <a:pt x="25" y="184"/>
                    </a:lnTo>
                    <a:lnTo>
                      <a:pt x="25" y="180"/>
                    </a:lnTo>
                    <a:lnTo>
                      <a:pt x="23" y="175"/>
                    </a:lnTo>
                    <a:lnTo>
                      <a:pt x="23" y="173"/>
                    </a:lnTo>
                    <a:lnTo>
                      <a:pt x="23" y="169"/>
                    </a:lnTo>
                    <a:lnTo>
                      <a:pt x="23" y="165"/>
                    </a:lnTo>
                    <a:lnTo>
                      <a:pt x="21" y="159"/>
                    </a:lnTo>
                    <a:lnTo>
                      <a:pt x="21" y="152"/>
                    </a:lnTo>
                    <a:lnTo>
                      <a:pt x="21" y="146"/>
                    </a:lnTo>
                    <a:lnTo>
                      <a:pt x="21" y="144"/>
                    </a:lnTo>
                    <a:lnTo>
                      <a:pt x="17" y="132"/>
                    </a:lnTo>
                    <a:lnTo>
                      <a:pt x="13" y="111"/>
                    </a:lnTo>
                    <a:lnTo>
                      <a:pt x="13" y="105"/>
                    </a:lnTo>
                    <a:lnTo>
                      <a:pt x="11" y="105"/>
                    </a:lnTo>
                    <a:lnTo>
                      <a:pt x="7" y="102"/>
                    </a:lnTo>
                    <a:lnTo>
                      <a:pt x="4" y="96"/>
                    </a:lnTo>
                    <a:lnTo>
                      <a:pt x="2" y="92"/>
                    </a:lnTo>
                    <a:lnTo>
                      <a:pt x="0" y="88"/>
                    </a:lnTo>
                    <a:lnTo>
                      <a:pt x="2" y="92"/>
                    </a:lnTo>
                    <a:lnTo>
                      <a:pt x="6" y="94"/>
                    </a:lnTo>
                    <a:lnTo>
                      <a:pt x="13" y="102"/>
                    </a:lnTo>
                    <a:lnTo>
                      <a:pt x="15" y="105"/>
                    </a:lnTo>
                    <a:lnTo>
                      <a:pt x="17" y="105"/>
                    </a:lnTo>
                    <a:lnTo>
                      <a:pt x="17" y="104"/>
                    </a:lnTo>
                    <a:lnTo>
                      <a:pt x="17" y="102"/>
                    </a:lnTo>
                    <a:lnTo>
                      <a:pt x="15" y="100"/>
                    </a:lnTo>
                    <a:lnTo>
                      <a:pt x="13" y="94"/>
                    </a:lnTo>
                    <a:lnTo>
                      <a:pt x="13" y="92"/>
                    </a:lnTo>
                    <a:lnTo>
                      <a:pt x="11" y="88"/>
                    </a:lnTo>
                    <a:lnTo>
                      <a:pt x="9" y="86"/>
                    </a:lnTo>
                    <a:lnTo>
                      <a:pt x="7" y="82"/>
                    </a:lnTo>
                    <a:lnTo>
                      <a:pt x="6" y="81"/>
                    </a:lnTo>
                    <a:lnTo>
                      <a:pt x="7" y="81"/>
                    </a:lnTo>
                    <a:lnTo>
                      <a:pt x="11" y="84"/>
                    </a:lnTo>
                    <a:lnTo>
                      <a:pt x="13" y="88"/>
                    </a:lnTo>
                    <a:lnTo>
                      <a:pt x="15" y="92"/>
                    </a:lnTo>
                    <a:lnTo>
                      <a:pt x="17" y="94"/>
                    </a:lnTo>
                    <a:lnTo>
                      <a:pt x="17" y="98"/>
                    </a:lnTo>
                    <a:lnTo>
                      <a:pt x="17" y="100"/>
                    </a:lnTo>
                    <a:lnTo>
                      <a:pt x="19" y="102"/>
                    </a:lnTo>
                    <a:lnTo>
                      <a:pt x="19" y="105"/>
                    </a:lnTo>
                    <a:lnTo>
                      <a:pt x="21" y="105"/>
                    </a:lnTo>
                    <a:lnTo>
                      <a:pt x="21" y="109"/>
                    </a:lnTo>
                    <a:lnTo>
                      <a:pt x="21" y="111"/>
                    </a:lnTo>
                    <a:lnTo>
                      <a:pt x="21" y="115"/>
                    </a:lnTo>
                    <a:lnTo>
                      <a:pt x="21" y="117"/>
                    </a:lnTo>
                    <a:lnTo>
                      <a:pt x="23" y="119"/>
                    </a:lnTo>
                    <a:lnTo>
                      <a:pt x="25" y="119"/>
                    </a:lnTo>
                    <a:lnTo>
                      <a:pt x="25" y="121"/>
                    </a:lnTo>
                    <a:lnTo>
                      <a:pt x="25" y="123"/>
                    </a:lnTo>
                    <a:lnTo>
                      <a:pt x="25" y="125"/>
                    </a:lnTo>
                    <a:lnTo>
                      <a:pt x="23" y="125"/>
                    </a:lnTo>
                    <a:lnTo>
                      <a:pt x="23" y="127"/>
                    </a:lnTo>
                    <a:lnTo>
                      <a:pt x="23" y="129"/>
                    </a:lnTo>
                    <a:lnTo>
                      <a:pt x="23" y="132"/>
                    </a:lnTo>
                    <a:lnTo>
                      <a:pt x="25" y="134"/>
                    </a:lnTo>
                    <a:lnTo>
                      <a:pt x="25" y="138"/>
                    </a:lnTo>
                    <a:lnTo>
                      <a:pt x="25" y="142"/>
                    </a:lnTo>
                    <a:lnTo>
                      <a:pt x="25" y="144"/>
                    </a:lnTo>
                    <a:lnTo>
                      <a:pt x="25" y="146"/>
                    </a:lnTo>
                    <a:lnTo>
                      <a:pt x="25" y="148"/>
                    </a:lnTo>
                    <a:lnTo>
                      <a:pt x="25" y="152"/>
                    </a:lnTo>
                    <a:lnTo>
                      <a:pt x="25" y="155"/>
                    </a:lnTo>
                    <a:lnTo>
                      <a:pt x="27" y="157"/>
                    </a:lnTo>
                    <a:lnTo>
                      <a:pt x="27" y="159"/>
                    </a:lnTo>
                    <a:lnTo>
                      <a:pt x="27" y="161"/>
                    </a:lnTo>
                    <a:lnTo>
                      <a:pt x="29" y="165"/>
                    </a:lnTo>
                    <a:lnTo>
                      <a:pt x="29" y="169"/>
                    </a:lnTo>
                    <a:lnTo>
                      <a:pt x="29" y="171"/>
                    </a:lnTo>
                    <a:lnTo>
                      <a:pt x="30" y="171"/>
                    </a:lnTo>
                    <a:lnTo>
                      <a:pt x="30" y="173"/>
                    </a:lnTo>
                    <a:lnTo>
                      <a:pt x="32" y="175"/>
                    </a:lnTo>
                    <a:lnTo>
                      <a:pt x="34" y="177"/>
                    </a:lnTo>
                    <a:lnTo>
                      <a:pt x="36" y="178"/>
                    </a:lnTo>
                    <a:lnTo>
                      <a:pt x="38" y="178"/>
                    </a:lnTo>
                    <a:lnTo>
                      <a:pt x="38" y="180"/>
                    </a:lnTo>
                    <a:lnTo>
                      <a:pt x="38" y="184"/>
                    </a:lnTo>
                    <a:lnTo>
                      <a:pt x="40" y="184"/>
                    </a:lnTo>
                    <a:lnTo>
                      <a:pt x="40" y="186"/>
                    </a:lnTo>
                    <a:lnTo>
                      <a:pt x="42" y="188"/>
                    </a:lnTo>
                    <a:lnTo>
                      <a:pt x="42" y="190"/>
                    </a:lnTo>
                    <a:lnTo>
                      <a:pt x="42" y="192"/>
                    </a:lnTo>
                    <a:lnTo>
                      <a:pt x="44" y="192"/>
                    </a:lnTo>
                    <a:lnTo>
                      <a:pt x="46" y="194"/>
                    </a:lnTo>
                    <a:lnTo>
                      <a:pt x="48" y="192"/>
                    </a:lnTo>
                    <a:lnTo>
                      <a:pt x="46" y="190"/>
                    </a:lnTo>
                    <a:lnTo>
                      <a:pt x="46" y="188"/>
                    </a:lnTo>
                    <a:lnTo>
                      <a:pt x="48" y="188"/>
                    </a:lnTo>
                    <a:lnTo>
                      <a:pt x="48" y="190"/>
                    </a:lnTo>
                    <a:lnTo>
                      <a:pt x="50" y="190"/>
                    </a:lnTo>
                    <a:lnTo>
                      <a:pt x="50" y="192"/>
                    </a:lnTo>
                    <a:lnTo>
                      <a:pt x="52" y="194"/>
                    </a:lnTo>
                    <a:lnTo>
                      <a:pt x="54" y="196"/>
                    </a:lnTo>
                    <a:lnTo>
                      <a:pt x="54" y="198"/>
                    </a:lnTo>
                    <a:lnTo>
                      <a:pt x="54" y="200"/>
                    </a:lnTo>
                    <a:lnTo>
                      <a:pt x="55" y="200"/>
                    </a:lnTo>
                    <a:lnTo>
                      <a:pt x="57" y="200"/>
                    </a:lnTo>
                    <a:lnTo>
                      <a:pt x="57" y="198"/>
                    </a:lnTo>
                    <a:lnTo>
                      <a:pt x="57" y="194"/>
                    </a:lnTo>
                    <a:lnTo>
                      <a:pt x="55" y="194"/>
                    </a:lnTo>
                    <a:lnTo>
                      <a:pt x="55" y="192"/>
                    </a:lnTo>
                    <a:lnTo>
                      <a:pt x="54" y="190"/>
                    </a:lnTo>
                    <a:lnTo>
                      <a:pt x="54" y="188"/>
                    </a:lnTo>
                    <a:lnTo>
                      <a:pt x="52" y="188"/>
                    </a:lnTo>
                    <a:lnTo>
                      <a:pt x="52" y="186"/>
                    </a:lnTo>
                    <a:lnTo>
                      <a:pt x="52" y="184"/>
                    </a:lnTo>
                    <a:lnTo>
                      <a:pt x="54" y="182"/>
                    </a:lnTo>
                    <a:lnTo>
                      <a:pt x="54" y="180"/>
                    </a:lnTo>
                    <a:lnTo>
                      <a:pt x="52" y="180"/>
                    </a:lnTo>
                    <a:lnTo>
                      <a:pt x="52" y="178"/>
                    </a:lnTo>
                    <a:lnTo>
                      <a:pt x="52" y="177"/>
                    </a:lnTo>
                    <a:lnTo>
                      <a:pt x="54" y="173"/>
                    </a:lnTo>
                    <a:lnTo>
                      <a:pt x="54" y="171"/>
                    </a:lnTo>
                    <a:lnTo>
                      <a:pt x="52" y="169"/>
                    </a:lnTo>
                    <a:lnTo>
                      <a:pt x="50" y="167"/>
                    </a:lnTo>
                    <a:lnTo>
                      <a:pt x="50" y="165"/>
                    </a:lnTo>
                    <a:lnTo>
                      <a:pt x="48" y="165"/>
                    </a:lnTo>
                    <a:lnTo>
                      <a:pt x="46" y="165"/>
                    </a:lnTo>
                    <a:lnTo>
                      <a:pt x="44" y="165"/>
                    </a:lnTo>
                    <a:lnTo>
                      <a:pt x="42" y="165"/>
                    </a:lnTo>
                    <a:lnTo>
                      <a:pt x="44" y="163"/>
                    </a:lnTo>
                    <a:lnTo>
                      <a:pt x="44" y="161"/>
                    </a:lnTo>
                    <a:lnTo>
                      <a:pt x="42" y="161"/>
                    </a:lnTo>
                    <a:lnTo>
                      <a:pt x="40" y="161"/>
                    </a:lnTo>
                    <a:lnTo>
                      <a:pt x="40" y="159"/>
                    </a:lnTo>
                    <a:lnTo>
                      <a:pt x="38" y="159"/>
                    </a:lnTo>
                    <a:lnTo>
                      <a:pt x="38" y="161"/>
                    </a:lnTo>
                    <a:lnTo>
                      <a:pt x="38" y="163"/>
                    </a:lnTo>
                    <a:lnTo>
                      <a:pt x="38" y="165"/>
                    </a:lnTo>
                    <a:lnTo>
                      <a:pt x="40" y="167"/>
                    </a:lnTo>
                    <a:lnTo>
                      <a:pt x="40" y="171"/>
                    </a:lnTo>
                    <a:lnTo>
                      <a:pt x="42" y="171"/>
                    </a:lnTo>
                    <a:lnTo>
                      <a:pt x="42" y="173"/>
                    </a:lnTo>
                    <a:lnTo>
                      <a:pt x="42" y="175"/>
                    </a:lnTo>
                    <a:lnTo>
                      <a:pt x="40" y="173"/>
                    </a:lnTo>
                    <a:lnTo>
                      <a:pt x="38" y="173"/>
                    </a:lnTo>
                    <a:lnTo>
                      <a:pt x="38" y="171"/>
                    </a:lnTo>
                    <a:lnTo>
                      <a:pt x="36" y="171"/>
                    </a:lnTo>
                    <a:lnTo>
                      <a:pt x="36" y="169"/>
                    </a:lnTo>
                    <a:lnTo>
                      <a:pt x="34" y="167"/>
                    </a:lnTo>
                    <a:lnTo>
                      <a:pt x="32" y="165"/>
                    </a:lnTo>
                    <a:lnTo>
                      <a:pt x="32" y="161"/>
                    </a:lnTo>
                    <a:lnTo>
                      <a:pt x="32" y="159"/>
                    </a:lnTo>
                    <a:lnTo>
                      <a:pt x="32" y="157"/>
                    </a:lnTo>
                    <a:lnTo>
                      <a:pt x="32" y="155"/>
                    </a:lnTo>
                    <a:lnTo>
                      <a:pt x="30" y="155"/>
                    </a:lnTo>
                    <a:lnTo>
                      <a:pt x="29" y="155"/>
                    </a:lnTo>
                    <a:lnTo>
                      <a:pt x="29" y="152"/>
                    </a:lnTo>
                    <a:lnTo>
                      <a:pt x="29" y="150"/>
                    </a:lnTo>
                    <a:lnTo>
                      <a:pt x="29" y="148"/>
                    </a:lnTo>
                    <a:lnTo>
                      <a:pt x="29" y="146"/>
                    </a:lnTo>
                    <a:lnTo>
                      <a:pt x="29" y="144"/>
                    </a:lnTo>
                    <a:lnTo>
                      <a:pt x="29" y="140"/>
                    </a:lnTo>
                    <a:lnTo>
                      <a:pt x="27" y="138"/>
                    </a:lnTo>
                    <a:lnTo>
                      <a:pt x="27" y="136"/>
                    </a:lnTo>
                    <a:lnTo>
                      <a:pt x="27" y="134"/>
                    </a:lnTo>
                    <a:lnTo>
                      <a:pt x="27" y="132"/>
                    </a:lnTo>
                    <a:lnTo>
                      <a:pt x="27" y="130"/>
                    </a:lnTo>
                    <a:lnTo>
                      <a:pt x="27" y="129"/>
                    </a:lnTo>
                    <a:lnTo>
                      <a:pt x="29" y="127"/>
                    </a:lnTo>
                    <a:lnTo>
                      <a:pt x="29" y="125"/>
                    </a:lnTo>
                    <a:lnTo>
                      <a:pt x="29" y="123"/>
                    </a:lnTo>
                    <a:lnTo>
                      <a:pt x="27" y="121"/>
                    </a:lnTo>
                    <a:lnTo>
                      <a:pt x="27" y="119"/>
                    </a:lnTo>
                    <a:lnTo>
                      <a:pt x="25" y="115"/>
                    </a:lnTo>
                    <a:lnTo>
                      <a:pt x="27" y="113"/>
                    </a:lnTo>
                    <a:lnTo>
                      <a:pt x="25" y="113"/>
                    </a:lnTo>
                    <a:lnTo>
                      <a:pt x="27" y="111"/>
                    </a:lnTo>
                    <a:lnTo>
                      <a:pt x="25" y="111"/>
                    </a:lnTo>
                    <a:lnTo>
                      <a:pt x="25" y="105"/>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46" name="Freeform 254"/>
              <p:cNvSpPr>
                <a:spLocks/>
              </p:cNvSpPr>
              <p:nvPr/>
            </p:nvSpPr>
            <p:spPr bwMode="auto">
              <a:xfrm>
                <a:off x="2296483" y="3556746"/>
                <a:ext cx="528895" cy="694218"/>
              </a:xfrm>
              <a:custGeom>
                <a:avLst/>
                <a:gdLst>
                  <a:gd name="T0" fmla="*/ 2147483647 w 532"/>
                  <a:gd name="T1" fmla="*/ 2147483647 h 691"/>
                  <a:gd name="T2" fmla="*/ 2147483647 w 532"/>
                  <a:gd name="T3" fmla="*/ 2147483647 h 691"/>
                  <a:gd name="T4" fmla="*/ 2147483647 w 532"/>
                  <a:gd name="T5" fmla="*/ 2147483647 h 691"/>
                  <a:gd name="T6" fmla="*/ 2147483647 w 532"/>
                  <a:gd name="T7" fmla="*/ 2147483647 h 691"/>
                  <a:gd name="T8" fmla="*/ 2147483647 w 532"/>
                  <a:gd name="T9" fmla="*/ 2147483647 h 691"/>
                  <a:gd name="T10" fmla="*/ 2147483647 w 532"/>
                  <a:gd name="T11" fmla="*/ 2147483647 h 691"/>
                  <a:gd name="T12" fmla="*/ 2147483647 w 532"/>
                  <a:gd name="T13" fmla="*/ 2147483647 h 691"/>
                  <a:gd name="T14" fmla="*/ 2147483647 w 532"/>
                  <a:gd name="T15" fmla="*/ 2147483647 h 691"/>
                  <a:gd name="T16" fmla="*/ 2147483647 w 532"/>
                  <a:gd name="T17" fmla="*/ 2147483647 h 691"/>
                  <a:gd name="T18" fmla="*/ 2147483647 w 532"/>
                  <a:gd name="T19" fmla="*/ 2147483647 h 691"/>
                  <a:gd name="T20" fmla="*/ 2147483647 w 532"/>
                  <a:gd name="T21" fmla="*/ 2147483647 h 691"/>
                  <a:gd name="T22" fmla="*/ 2147483647 w 532"/>
                  <a:gd name="T23" fmla="*/ 2147483647 h 691"/>
                  <a:gd name="T24" fmla="*/ 2147483647 w 532"/>
                  <a:gd name="T25" fmla="*/ 2147483647 h 691"/>
                  <a:gd name="T26" fmla="*/ 2147483647 w 532"/>
                  <a:gd name="T27" fmla="*/ 2147483647 h 691"/>
                  <a:gd name="T28" fmla="*/ 2147483647 w 532"/>
                  <a:gd name="T29" fmla="*/ 2147483647 h 691"/>
                  <a:gd name="T30" fmla="*/ 2147483647 w 532"/>
                  <a:gd name="T31" fmla="*/ 2147483647 h 691"/>
                  <a:gd name="T32" fmla="*/ 2147483647 w 532"/>
                  <a:gd name="T33" fmla="*/ 2147483647 h 691"/>
                  <a:gd name="T34" fmla="*/ 2147483647 w 532"/>
                  <a:gd name="T35" fmla="*/ 2147483647 h 691"/>
                  <a:gd name="T36" fmla="*/ 2147483647 w 532"/>
                  <a:gd name="T37" fmla="*/ 2147483647 h 691"/>
                  <a:gd name="T38" fmla="*/ 2147483647 w 532"/>
                  <a:gd name="T39" fmla="*/ 2147483647 h 691"/>
                  <a:gd name="T40" fmla="*/ 2147483647 w 532"/>
                  <a:gd name="T41" fmla="*/ 2147483647 h 691"/>
                  <a:gd name="T42" fmla="*/ 2147483647 w 532"/>
                  <a:gd name="T43" fmla="*/ 2147483647 h 691"/>
                  <a:gd name="T44" fmla="*/ 2147483647 w 532"/>
                  <a:gd name="T45" fmla="*/ 2147483647 h 691"/>
                  <a:gd name="T46" fmla="*/ 2147483647 w 532"/>
                  <a:gd name="T47" fmla="*/ 2147483647 h 691"/>
                  <a:gd name="T48" fmla="*/ 2147483647 w 532"/>
                  <a:gd name="T49" fmla="*/ 2147483647 h 691"/>
                  <a:gd name="T50" fmla="*/ 2147483647 w 532"/>
                  <a:gd name="T51" fmla="*/ 2147483647 h 691"/>
                  <a:gd name="T52" fmla="*/ 2147483647 w 532"/>
                  <a:gd name="T53" fmla="*/ 2147483647 h 691"/>
                  <a:gd name="T54" fmla="*/ 2147483647 w 532"/>
                  <a:gd name="T55" fmla="*/ 2147483647 h 691"/>
                  <a:gd name="T56" fmla="*/ 2147483647 w 532"/>
                  <a:gd name="T57" fmla="*/ 2147483647 h 691"/>
                  <a:gd name="T58" fmla="*/ 2147483647 w 532"/>
                  <a:gd name="T59" fmla="*/ 2147483647 h 691"/>
                  <a:gd name="T60" fmla="*/ 2147483647 w 532"/>
                  <a:gd name="T61" fmla="*/ 2147483647 h 691"/>
                  <a:gd name="T62" fmla="*/ 2147483647 w 532"/>
                  <a:gd name="T63" fmla="*/ 2147483647 h 691"/>
                  <a:gd name="T64" fmla="*/ 2147483647 w 532"/>
                  <a:gd name="T65" fmla="*/ 2147483647 h 691"/>
                  <a:gd name="T66" fmla="*/ 2147483647 w 532"/>
                  <a:gd name="T67" fmla="*/ 2147483647 h 691"/>
                  <a:gd name="T68" fmla="*/ 2147483647 w 532"/>
                  <a:gd name="T69" fmla="*/ 2147483647 h 691"/>
                  <a:gd name="T70" fmla="*/ 2147483647 w 532"/>
                  <a:gd name="T71" fmla="*/ 2147483647 h 691"/>
                  <a:gd name="T72" fmla="*/ 2147483647 w 532"/>
                  <a:gd name="T73" fmla="*/ 2147483647 h 691"/>
                  <a:gd name="T74" fmla="*/ 2147483647 w 532"/>
                  <a:gd name="T75" fmla="*/ 2147483647 h 691"/>
                  <a:gd name="T76" fmla="*/ 2147483647 w 532"/>
                  <a:gd name="T77" fmla="*/ 2147483647 h 691"/>
                  <a:gd name="T78" fmla="*/ 2147483647 w 532"/>
                  <a:gd name="T79" fmla="*/ 2147483647 h 691"/>
                  <a:gd name="T80" fmla="*/ 2147483647 w 532"/>
                  <a:gd name="T81" fmla="*/ 2147483647 h 691"/>
                  <a:gd name="T82" fmla="*/ 2147483647 w 532"/>
                  <a:gd name="T83" fmla="*/ 2147483647 h 691"/>
                  <a:gd name="T84" fmla="*/ 2147483647 w 532"/>
                  <a:gd name="T85" fmla="*/ 2147483647 h 691"/>
                  <a:gd name="T86" fmla="*/ 2147483647 w 532"/>
                  <a:gd name="T87" fmla="*/ 2147483647 h 691"/>
                  <a:gd name="T88" fmla="*/ 2147483647 w 532"/>
                  <a:gd name="T89" fmla="*/ 2147483647 h 691"/>
                  <a:gd name="T90" fmla="*/ 2147483647 w 532"/>
                  <a:gd name="T91" fmla="*/ 2147483647 h 691"/>
                  <a:gd name="T92" fmla="*/ 2147483647 w 532"/>
                  <a:gd name="T93" fmla="*/ 2147483647 h 691"/>
                  <a:gd name="T94" fmla="*/ 2147483647 w 532"/>
                  <a:gd name="T95" fmla="*/ 2147483647 h 691"/>
                  <a:gd name="T96" fmla="*/ 2147483647 w 532"/>
                  <a:gd name="T97" fmla="*/ 2147483647 h 691"/>
                  <a:gd name="T98" fmla="*/ 2147483647 w 532"/>
                  <a:gd name="T99" fmla="*/ 2147483647 h 691"/>
                  <a:gd name="T100" fmla="*/ 2147483647 w 532"/>
                  <a:gd name="T101" fmla="*/ 2147483647 h 691"/>
                  <a:gd name="T102" fmla="*/ 2147483647 w 532"/>
                  <a:gd name="T103" fmla="*/ 2147483647 h 691"/>
                  <a:gd name="T104" fmla="*/ 2147483647 w 532"/>
                  <a:gd name="T105" fmla="*/ 2147483647 h 691"/>
                  <a:gd name="T106" fmla="*/ 2147483647 w 532"/>
                  <a:gd name="T107" fmla="*/ 2147483647 h 691"/>
                  <a:gd name="T108" fmla="*/ 2147483647 w 532"/>
                  <a:gd name="T109" fmla="*/ 2147483647 h 691"/>
                  <a:gd name="T110" fmla="*/ 2147483647 w 532"/>
                  <a:gd name="T111" fmla="*/ 2147483647 h 691"/>
                  <a:gd name="T112" fmla="*/ 2147483647 w 532"/>
                  <a:gd name="T113" fmla="*/ 2147483647 h 6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691"/>
                  <a:gd name="T173" fmla="*/ 532 w 532"/>
                  <a:gd name="T174" fmla="*/ 691 h 6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691">
                    <a:moveTo>
                      <a:pt x="89" y="647"/>
                    </a:moveTo>
                    <a:lnTo>
                      <a:pt x="83" y="656"/>
                    </a:lnTo>
                    <a:lnTo>
                      <a:pt x="81" y="668"/>
                    </a:lnTo>
                    <a:lnTo>
                      <a:pt x="91" y="666"/>
                    </a:lnTo>
                    <a:lnTo>
                      <a:pt x="100" y="664"/>
                    </a:lnTo>
                    <a:lnTo>
                      <a:pt x="102" y="672"/>
                    </a:lnTo>
                    <a:lnTo>
                      <a:pt x="104" y="674"/>
                    </a:lnTo>
                    <a:lnTo>
                      <a:pt x="114" y="675"/>
                    </a:lnTo>
                    <a:lnTo>
                      <a:pt x="125" y="677"/>
                    </a:lnTo>
                    <a:lnTo>
                      <a:pt x="135" y="679"/>
                    </a:lnTo>
                    <a:lnTo>
                      <a:pt x="137" y="679"/>
                    </a:lnTo>
                    <a:lnTo>
                      <a:pt x="142" y="685"/>
                    </a:lnTo>
                    <a:lnTo>
                      <a:pt x="144" y="691"/>
                    </a:lnTo>
                    <a:lnTo>
                      <a:pt x="154" y="691"/>
                    </a:lnTo>
                    <a:lnTo>
                      <a:pt x="158" y="691"/>
                    </a:lnTo>
                    <a:lnTo>
                      <a:pt x="160" y="691"/>
                    </a:lnTo>
                    <a:lnTo>
                      <a:pt x="160" y="689"/>
                    </a:lnTo>
                    <a:lnTo>
                      <a:pt x="167" y="687"/>
                    </a:lnTo>
                    <a:lnTo>
                      <a:pt x="175" y="687"/>
                    </a:lnTo>
                    <a:lnTo>
                      <a:pt x="181" y="691"/>
                    </a:lnTo>
                    <a:lnTo>
                      <a:pt x="190" y="691"/>
                    </a:lnTo>
                    <a:lnTo>
                      <a:pt x="190" y="681"/>
                    </a:lnTo>
                    <a:lnTo>
                      <a:pt x="188" y="672"/>
                    </a:lnTo>
                    <a:lnTo>
                      <a:pt x="188" y="666"/>
                    </a:lnTo>
                    <a:lnTo>
                      <a:pt x="192" y="660"/>
                    </a:lnTo>
                    <a:lnTo>
                      <a:pt x="194" y="658"/>
                    </a:lnTo>
                    <a:lnTo>
                      <a:pt x="200" y="658"/>
                    </a:lnTo>
                    <a:lnTo>
                      <a:pt x="208" y="660"/>
                    </a:lnTo>
                    <a:lnTo>
                      <a:pt x="217" y="662"/>
                    </a:lnTo>
                    <a:lnTo>
                      <a:pt x="223" y="660"/>
                    </a:lnTo>
                    <a:lnTo>
                      <a:pt x="227" y="652"/>
                    </a:lnTo>
                    <a:lnTo>
                      <a:pt x="242" y="651"/>
                    </a:lnTo>
                    <a:lnTo>
                      <a:pt x="244" y="641"/>
                    </a:lnTo>
                    <a:lnTo>
                      <a:pt x="246" y="639"/>
                    </a:lnTo>
                    <a:lnTo>
                      <a:pt x="248" y="637"/>
                    </a:lnTo>
                    <a:lnTo>
                      <a:pt x="250" y="641"/>
                    </a:lnTo>
                    <a:lnTo>
                      <a:pt x="250" y="649"/>
                    </a:lnTo>
                    <a:lnTo>
                      <a:pt x="259" y="639"/>
                    </a:lnTo>
                    <a:lnTo>
                      <a:pt x="256" y="635"/>
                    </a:lnTo>
                    <a:lnTo>
                      <a:pt x="254" y="635"/>
                    </a:lnTo>
                    <a:lnTo>
                      <a:pt x="254" y="629"/>
                    </a:lnTo>
                    <a:lnTo>
                      <a:pt x="261" y="629"/>
                    </a:lnTo>
                    <a:lnTo>
                      <a:pt x="261" y="614"/>
                    </a:lnTo>
                    <a:lnTo>
                      <a:pt x="252" y="610"/>
                    </a:lnTo>
                    <a:lnTo>
                      <a:pt x="248" y="606"/>
                    </a:lnTo>
                    <a:lnTo>
                      <a:pt x="246" y="606"/>
                    </a:lnTo>
                    <a:lnTo>
                      <a:pt x="240" y="604"/>
                    </a:lnTo>
                    <a:lnTo>
                      <a:pt x="240" y="599"/>
                    </a:lnTo>
                    <a:lnTo>
                      <a:pt x="238" y="597"/>
                    </a:lnTo>
                    <a:lnTo>
                      <a:pt x="233" y="589"/>
                    </a:lnTo>
                    <a:lnTo>
                      <a:pt x="227" y="585"/>
                    </a:lnTo>
                    <a:lnTo>
                      <a:pt x="217" y="578"/>
                    </a:lnTo>
                    <a:lnTo>
                      <a:pt x="215" y="574"/>
                    </a:lnTo>
                    <a:lnTo>
                      <a:pt x="213" y="572"/>
                    </a:lnTo>
                    <a:lnTo>
                      <a:pt x="209" y="564"/>
                    </a:lnTo>
                    <a:lnTo>
                      <a:pt x="211" y="553"/>
                    </a:lnTo>
                    <a:lnTo>
                      <a:pt x="211" y="541"/>
                    </a:lnTo>
                    <a:lnTo>
                      <a:pt x="213" y="530"/>
                    </a:lnTo>
                    <a:lnTo>
                      <a:pt x="215" y="526"/>
                    </a:lnTo>
                    <a:lnTo>
                      <a:pt x="219" y="520"/>
                    </a:lnTo>
                    <a:lnTo>
                      <a:pt x="229" y="514"/>
                    </a:lnTo>
                    <a:lnTo>
                      <a:pt x="238" y="510"/>
                    </a:lnTo>
                    <a:lnTo>
                      <a:pt x="246" y="505"/>
                    </a:lnTo>
                    <a:lnTo>
                      <a:pt x="250" y="503"/>
                    </a:lnTo>
                    <a:lnTo>
                      <a:pt x="250" y="501"/>
                    </a:lnTo>
                    <a:lnTo>
                      <a:pt x="256" y="495"/>
                    </a:lnTo>
                    <a:lnTo>
                      <a:pt x="261" y="487"/>
                    </a:lnTo>
                    <a:lnTo>
                      <a:pt x="267" y="483"/>
                    </a:lnTo>
                    <a:lnTo>
                      <a:pt x="271" y="485"/>
                    </a:lnTo>
                    <a:lnTo>
                      <a:pt x="275" y="483"/>
                    </a:lnTo>
                    <a:lnTo>
                      <a:pt x="282" y="480"/>
                    </a:lnTo>
                    <a:lnTo>
                      <a:pt x="288" y="476"/>
                    </a:lnTo>
                    <a:lnTo>
                      <a:pt x="290" y="476"/>
                    </a:lnTo>
                    <a:lnTo>
                      <a:pt x="294" y="474"/>
                    </a:lnTo>
                    <a:lnTo>
                      <a:pt x="302" y="474"/>
                    </a:lnTo>
                    <a:lnTo>
                      <a:pt x="305" y="472"/>
                    </a:lnTo>
                    <a:lnTo>
                      <a:pt x="307" y="470"/>
                    </a:lnTo>
                    <a:lnTo>
                      <a:pt x="315" y="460"/>
                    </a:lnTo>
                    <a:lnTo>
                      <a:pt x="319" y="457"/>
                    </a:lnTo>
                    <a:lnTo>
                      <a:pt x="321" y="459"/>
                    </a:lnTo>
                    <a:lnTo>
                      <a:pt x="325" y="464"/>
                    </a:lnTo>
                    <a:lnTo>
                      <a:pt x="325" y="466"/>
                    </a:lnTo>
                    <a:lnTo>
                      <a:pt x="328" y="472"/>
                    </a:lnTo>
                    <a:lnTo>
                      <a:pt x="334" y="474"/>
                    </a:lnTo>
                    <a:lnTo>
                      <a:pt x="336" y="476"/>
                    </a:lnTo>
                    <a:lnTo>
                      <a:pt x="342" y="476"/>
                    </a:lnTo>
                    <a:lnTo>
                      <a:pt x="342" y="482"/>
                    </a:lnTo>
                    <a:lnTo>
                      <a:pt x="342" y="483"/>
                    </a:lnTo>
                    <a:lnTo>
                      <a:pt x="344" y="487"/>
                    </a:lnTo>
                    <a:lnTo>
                      <a:pt x="350" y="493"/>
                    </a:lnTo>
                    <a:lnTo>
                      <a:pt x="355" y="503"/>
                    </a:lnTo>
                    <a:lnTo>
                      <a:pt x="357" y="510"/>
                    </a:lnTo>
                    <a:lnTo>
                      <a:pt x="355" y="518"/>
                    </a:lnTo>
                    <a:lnTo>
                      <a:pt x="359" y="524"/>
                    </a:lnTo>
                    <a:lnTo>
                      <a:pt x="365" y="526"/>
                    </a:lnTo>
                    <a:lnTo>
                      <a:pt x="371" y="533"/>
                    </a:lnTo>
                    <a:lnTo>
                      <a:pt x="373" y="535"/>
                    </a:lnTo>
                    <a:lnTo>
                      <a:pt x="380" y="537"/>
                    </a:lnTo>
                    <a:lnTo>
                      <a:pt x="382" y="535"/>
                    </a:lnTo>
                    <a:lnTo>
                      <a:pt x="396" y="537"/>
                    </a:lnTo>
                    <a:lnTo>
                      <a:pt x="403" y="537"/>
                    </a:lnTo>
                    <a:lnTo>
                      <a:pt x="405" y="545"/>
                    </a:lnTo>
                    <a:lnTo>
                      <a:pt x="422" y="560"/>
                    </a:lnTo>
                    <a:lnTo>
                      <a:pt x="436" y="560"/>
                    </a:lnTo>
                    <a:lnTo>
                      <a:pt x="440" y="564"/>
                    </a:lnTo>
                    <a:lnTo>
                      <a:pt x="442" y="566"/>
                    </a:lnTo>
                    <a:lnTo>
                      <a:pt x="444" y="566"/>
                    </a:lnTo>
                    <a:lnTo>
                      <a:pt x="446" y="564"/>
                    </a:lnTo>
                    <a:lnTo>
                      <a:pt x="449" y="564"/>
                    </a:lnTo>
                    <a:lnTo>
                      <a:pt x="451" y="562"/>
                    </a:lnTo>
                    <a:lnTo>
                      <a:pt x="449" y="562"/>
                    </a:lnTo>
                    <a:lnTo>
                      <a:pt x="447" y="560"/>
                    </a:lnTo>
                    <a:lnTo>
                      <a:pt x="447" y="558"/>
                    </a:lnTo>
                    <a:lnTo>
                      <a:pt x="446" y="558"/>
                    </a:lnTo>
                    <a:lnTo>
                      <a:pt x="446" y="556"/>
                    </a:lnTo>
                    <a:lnTo>
                      <a:pt x="446" y="555"/>
                    </a:lnTo>
                    <a:lnTo>
                      <a:pt x="444" y="555"/>
                    </a:lnTo>
                    <a:lnTo>
                      <a:pt x="444" y="553"/>
                    </a:lnTo>
                    <a:lnTo>
                      <a:pt x="444" y="551"/>
                    </a:lnTo>
                    <a:lnTo>
                      <a:pt x="447" y="543"/>
                    </a:lnTo>
                    <a:lnTo>
                      <a:pt x="451" y="537"/>
                    </a:lnTo>
                    <a:lnTo>
                      <a:pt x="453" y="533"/>
                    </a:lnTo>
                    <a:lnTo>
                      <a:pt x="455" y="530"/>
                    </a:lnTo>
                    <a:lnTo>
                      <a:pt x="457" y="526"/>
                    </a:lnTo>
                    <a:lnTo>
                      <a:pt x="457" y="518"/>
                    </a:lnTo>
                    <a:lnTo>
                      <a:pt x="457" y="514"/>
                    </a:lnTo>
                    <a:lnTo>
                      <a:pt x="457" y="510"/>
                    </a:lnTo>
                    <a:lnTo>
                      <a:pt x="459" y="505"/>
                    </a:lnTo>
                    <a:lnTo>
                      <a:pt x="459" y="503"/>
                    </a:lnTo>
                    <a:lnTo>
                      <a:pt x="459" y="499"/>
                    </a:lnTo>
                    <a:lnTo>
                      <a:pt x="459" y="493"/>
                    </a:lnTo>
                    <a:lnTo>
                      <a:pt x="461" y="489"/>
                    </a:lnTo>
                    <a:lnTo>
                      <a:pt x="459" y="487"/>
                    </a:lnTo>
                    <a:lnTo>
                      <a:pt x="461" y="485"/>
                    </a:lnTo>
                    <a:lnTo>
                      <a:pt x="459" y="483"/>
                    </a:lnTo>
                    <a:lnTo>
                      <a:pt x="457" y="482"/>
                    </a:lnTo>
                    <a:lnTo>
                      <a:pt x="453" y="478"/>
                    </a:lnTo>
                    <a:lnTo>
                      <a:pt x="451" y="474"/>
                    </a:lnTo>
                    <a:lnTo>
                      <a:pt x="447" y="470"/>
                    </a:lnTo>
                    <a:lnTo>
                      <a:pt x="447" y="466"/>
                    </a:lnTo>
                    <a:lnTo>
                      <a:pt x="447" y="460"/>
                    </a:lnTo>
                    <a:lnTo>
                      <a:pt x="449" y="459"/>
                    </a:lnTo>
                    <a:lnTo>
                      <a:pt x="453" y="459"/>
                    </a:lnTo>
                    <a:lnTo>
                      <a:pt x="457" y="455"/>
                    </a:lnTo>
                    <a:lnTo>
                      <a:pt x="459" y="451"/>
                    </a:lnTo>
                    <a:lnTo>
                      <a:pt x="461" y="447"/>
                    </a:lnTo>
                    <a:lnTo>
                      <a:pt x="461" y="443"/>
                    </a:lnTo>
                    <a:lnTo>
                      <a:pt x="461" y="437"/>
                    </a:lnTo>
                    <a:lnTo>
                      <a:pt x="461" y="435"/>
                    </a:lnTo>
                    <a:lnTo>
                      <a:pt x="461" y="432"/>
                    </a:lnTo>
                    <a:lnTo>
                      <a:pt x="459" y="430"/>
                    </a:lnTo>
                    <a:lnTo>
                      <a:pt x="461" y="424"/>
                    </a:lnTo>
                    <a:lnTo>
                      <a:pt x="459" y="418"/>
                    </a:lnTo>
                    <a:lnTo>
                      <a:pt x="453" y="418"/>
                    </a:lnTo>
                    <a:lnTo>
                      <a:pt x="449" y="414"/>
                    </a:lnTo>
                    <a:lnTo>
                      <a:pt x="446" y="409"/>
                    </a:lnTo>
                    <a:lnTo>
                      <a:pt x="444" y="407"/>
                    </a:lnTo>
                    <a:lnTo>
                      <a:pt x="440" y="405"/>
                    </a:lnTo>
                    <a:lnTo>
                      <a:pt x="438" y="405"/>
                    </a:lnTo>
                    <a:lnTo>
                      <a:pt x="438" y="409"/>
                    </a:lnTo>
                    <a:lnTo>
                      <a:pt x="436" y="414"/>
                    </a:lnTo>
                    <a:lnTo>
                      <a:pt x="436" y="420"/>
                    </a:lnTo>
                    <a:lnTo>
                      <a:pt x="434" y="426"/>
                    </a:lnTo>
                    <a:lnTo>
                      <a:pt x="430" y="428"/>
                    </a:lnTo>
                    <a:lnTo>
                      <a:pt x="428" y="428"/>
                    </a:lnTo>
                    <a:lnTo>
                      <a:pt x="426" y="430"/>
                    </a:lnTo>
                    <a:lnTo>
                      <a:pt x="422" y="432"/>
                    </a:lnTo>
                    <a:lnTo>
                      <a:pt x="421" y="437"/>
                    </a:lnTo>
                    <a:lnTo>
                      <a:pt x="419" y="437"/>
                    </a:lnTo>
                    <a:lnTo>
                      <a:pt x="415" y="441"/>
                    </a:lnTo>
                    <a:lnTo>
                      <a:pt x="411" y="443"/>
                    </a:lnTo>
                    <a:lnTo>
                      <a:pt x="405" y="443"/>
                    </a:lnTo>
                    <a:lnTo>
                      <a:pt x="403" y="441"/>
                    </a:lnTo>
                    <a:lnTo>
                      <a:pt x="399" y="439"/>
                    </a:lnTo>
                    <a:lnTo>
                      <a:pt x="398" y="437"/>
                    </a:lnTo>
                    <a:lnTo>
                      <a:pt x="394" y="439"/>
                    </a:lnTo>
                    <a:lnTo>
                      <a:pt x="394" y="443"/>
                    </a:lnTo>
                    <a:lnTo>
                      <a:pt x="394" y="449"/>
                    </a:lnTo>
                    <a:lnTo>
                      <a:pt x="392" y="451"/>
                    </a:lnTo>
                    <a:lnTo>
                      <a:pt x="390" y="451"/>
                    </a:lnTo>
                    <a:lnTo>
                      <a:pt x="386" y="449"/>
                    </a:lnTo>
                    <a:lnTo>
                      <a:pt x="384" y="447"/>
                    </a:lnTo>
                    <a:lnTo>
                      <a:pt x="382" y="439"/>
                    </a:lnTo>
                    <a:lnTo>
                      <a:pt x="380" y="432"/>
                    </a:lnTo>
                    <a:lnTo>
                      <a:pt x="376" y="428"/>
                    </a:lnTo>
                    <a:lnTo>
                      <a:pt x="375" y="426"/>
                    </a:lnTo>
                    <a:lnTo>
                      <a:pt x="375" y="424"/>
                    </a:lnTo>
                    <a:lnTo>
                      <a:pt x="373" y="422"/>
                    </a:lnTo>
                    <a:lnTo>
                      <a:pt x="371" y="422"/>
                    </a:lnTo>
                    <a:lnTo>
                      <a:pt x="369" y="420"/>
                    </a:lnTo>
                    <a:lnTo>
                      <a:pt x="361" y="416"/>
                    </a:lnTo>
                    <a:lnTo>
                      <a:pt x="355" y="412"/>
                    </a:lnTo>
                    <a:lnTo>
                      <a:pt x="353" y="409"/>
                    </a:lnTo>
                    <a:lnTo>
                      <a:pt x="351" y="407"/>
                    </a:lnTo>
                    <a:lnTo>
                      <a:pt x="346" y="407"/>
                    </a:lnTo>
                    <a:lnTo>
                      <a:pt x="342" y="403"/>
                    </a:lnTo>
                    <a:lnTo>
                      <a:pt x="340" y="401"/>
                    </a:lnTo>
                    <a:lnTo>
                      <a:pt x="338" y="401"/>
                    </a:lnTo>
                    <a:lnTo>
                      <a:pt x="334" y="399"/>
                    </a:lnTo>
                    <a:lnTo>
                      <a:pt x="328" y="391"/>
                    </a:lnTo>
                    <a:lnTo>
                      <a:pt x="327" y="389"/>
                    </a:lnTo>
                    <a:lnTo>
                      <a:pt x="327" y="388"/>
                    </a:lnTo>
                    <a:lnTo>
                      <a:pt x="323" y="384"/>
                    </a:lnTo>
                    <a:lnTo>
                      <a:pt x="321" y="376"/>
                    </a:lnTo>
                    <a:lnTo>
                      <a:pt x="319" y="374"/>
                    </a:lnTo>
                    <a:lnTo>
                      <a:pt x="319" y="370"/>
                    </a:lnTo>
                    <a:lnTo>
                      <a:pt x="319" y="355"/>
                    </a:lnTo>
                    <a:lnTo>
                      <a:pt x="319" y="353"/>
                    </a:lnTo>
                    <a:lnTo>
                      <a:pt x="319" y="345"/>
                    </a:lnTo>
                    <a:lnTo>
                      <a:pt x="317" y="336"/>
                    </a:lnTo>
                    <a:lnTo>
                      <a:pt x="315" y="330"/>
                    </a:lnTo>
                    <a:lnTo>
                      <a:pt x="309" y="328"/>
                    </a:lnTo>
                    <a:lnTo>
                      <a:pt x="304" y="326"/>
                    </a:lnTo>
                    <a:lnTo>
                      <a:pt x="304" y="322"/>
                    </a:lnTo>
                    <a:lnTo>
                      <a:pt x="307" y="316"/>
                    </a:lnTo>
                    <a:lnTo>
                      <a:pt x="311" y="315"/>
                    </a:lnTo>
                    <a:lnTo>
                      <a:pt x="315" y="311"/>
                    </a:lnTo>
                    <a:lnTo>
                      <a:pt x="321" y="309"/>
                    </a:lnTo>
                    <a:lnTo>
                      <a:pt x="325" y="307"/>
                    </a:lnTo>
                    <a:lnTo>
                      <a:pt x="328" y="303"/>
                    </a:lnTo>
                    <a:lnTo>
                      <a:pt x="336" y="301"/>
                    </a:lnTo>
                    <a:lnTo>
                      <a:pt x="342" y="299"/>
                    </a:lnTo>
                    <a:lnTo>
                      <a:pt x="350" y="297"/>
                    </a:lnTo>
                    <a:lnTo>
                      <a:pt x="357" y="297"/>
                    </a:lnTo>
                    <a:lnTo>
                      <a:pt x="367" y="295"/>
                    </a:lnTo>
                    <a:lnTo>
                      <a:pt x="375" y="293"/>
                    </a:lnTo>
                    <a:lnTo>
                      <a:pt x="386" y="292"/>
                    </a:lnTo>
                    <a:lnTo>
                      <a:pt x="396" y="288"/>
                    </a:lnTo>
                    <a:lnTo>
                      <a:pt x="401" y="284"/>
                    </a:lnTo>
                    <a:lnTo>
                      <a:pt x="407" y="276"/>
                    </a:lnTo>
                    <a:lnTo>
                      <a:pt x="413" y="268"/>
                    </a:lnTo>
                    <a:lnTo>
                      <a:pt x="419" y="263"/>
                    </a:lnTo>
                    <a:lnTo>
                      <a:pt x="424" y="257"/>
                    </a:lnTo>
                    <a:lnTo>
                      <a:pt x="432" y="251"/>
                    </a:lnTo>
                    <a:lnTo>
                      <a:pt x="434" y="247"/>
                    </a:lnTo>
                    <a:lnTo>
                      <a:pt x="436" y="244"/>
                    </a:lnTo>
                    <a:lnTo>
                      <a:pt x="438" y="242"/>
                    </a:lnTo>
                    <a:lnTo>
                      <a:pt x="446" y="232"/>
                    </a:lnTo>
                    <a:lnTo>
                      <a:pt x="455" y="224"/>
                    </a:lnTo>
                    <a:lnTo>
                      <a:pt x="463" y="217"/>
                    </a:lnTo>
                    <a:lnTo>
                      <a:pt x="470" y="209"/>
                    </a:lnTo>
                    <a:lnTo>
                      <a:pt x="476" y="203"/>
                    </a:lnTo>
                    <a:lnTo>
                      <a:pt x="476" y="201"/>
                    </a:lnTo>
                    <a:lnTo>
                      <a:pt x="472" y="186"/>
                    </a:lnTo>
                    <a:lnTo>
                      <a:pt x="472" y="184"/>
                    </a:lnTo>
                    <a:lnTo>
                      <a:pt x="470" y="176"/>
                    </a:lnTo>
                    <a:lnTo>
                      <a:pt x="470" y="171"/>
                    </a:lnTo>
                    <a:lnTo>
                      <a:pt x="472" y="165"/>
                    </a:lnTo>
                    <a:lnTo>
                      <a:pt x="476" y="163"/>
                    </a:lnTo>
                    <a:lnTo>
                      <a:pt x="480" y="163"/>
                    </a:lnTo>
                    <a:lnTo>
                      <a:pt x="484" y="165"/>
                    </a:lnTo>
                    <a:lnTo>
                      <a:pt x="490" y="165"/>
                    </a:lnTo>
                    <a:lnTo>
                      <a:pt x="494" y="167"/>
                    </a:lnTo>
                    <a:lnTo>
                      <a:pt x="495" y="165"/>
                    </a:lnTo>
                    <a:lnTo>
                      <a:pt x="497" y="161"/>
                    </a:lnTo>
                    <a:lnTo>
                      <a:pt x="499" y="157"/>
                    </a:lnTo>
                    <a:lnTo>
                      <a:pt x="501" y="151"/>
                    </a:lnTo>
                    <a:lnTo>
                      <a:pt x="503" y="144"/>
                    </a:lnTo>
                    <a:lnTo>
                      <a:pt x="503" y="142"/>
                    </a:lnTo>
                    <a:lnTo>
                      <a:pt x="505" y="138"/>
                    </a:lnTo>
                    <a:lnTo>
                      <a:pt x="509" y="132"/>
                    </a:lnTo>
                    <a:lnTo>
                      <a:pt x="515" y="130"/>
                    </a:lnTo>
                    <a:lnTo>
                      <a:pt x="520" y="126"/>
                    </a:lnTo>
                    <a:lnTo>
                      <a:pt x="524" y="125"/>
                    </a:lnTo>
                    <a:lnTo>
                      <a:pt x="528" y="121"/>
                    </a:lnTo>
                    <a:lnTo>
                      <a:pt x="532" y="119"/>
                    </a:lnTo>
                    <a:lnTo>
                      <a:pt x="530" y="115"/>
                    </a:lnTo>
                    <a:lnTo>
                      <a:pt x="528" y="111"/>
                    </a:lnTo>
                    <a:lnTo>
                      <a:pt x="526" y="109"/>
                    </a:lnTo>
                    <a:lnTo>
                      <a:pt x="526" y="105"/>
                    </a:lnTo>
                    <a:lnTo>
                      <a:pt x="528" y="103"/>
                    </a:lnTo>
                    <a:lnTo>
                      <a:pt x="528" y="101"/>
                    </a:lnTo>
                    <a:lnTo>
                      <a:pt x="532" y="101"/>
                    </a:lnTo>
                    <a:lnTo>
                      <a:pt x="530" y="100"/>
                    </a:lnTo>
                    <a:lnTo>
                      <a:pt x="518" y="103"/>
                    </a:lnTo>
                    <a:lnTo>
                      <a:pt x="517" y="105"/>
                    </a:lnTo>
                    <a:lnTo>
                      <a:pt x="515" y="109"/>
                    </a:lnTo>
                    <a:lnTo>
                      <a:pt x="507" y="105"/>
                    </a:lnTo>
                    <a:lnTo>
                      <a:pt x="499" y="101"/>
                    </a:lnTo>
                    <a:lnTo>
                      <a:pt x="494" y="96"/>
                    </a:lnTo>
                    <a:lnTo>
                      <a:pt x="492" y="94"/>
                    </a:lnTo>
                    <a:lnTo>
                      <a:pt x="484" y="84"/>
                    </a:lnTo>
                    <a:lnTo>
                      <a:pt x="476" y="69"/>
                    </a:lnTo>
                    <a:lnTo>
                      <a:pt x="474" y="63"/>
                    </a:lnTo>
                    <a:lnTo>
                      <a:pt x="470" y="57"/>
                    </a:lnTo>
                    <a:lnTo>
                      <a:pt x="467" y="61"/>
                    </a:lnTo>
                    <a:lnTo>
                      <a:pt x="461" y="61"/>
                    </a:lnTo>
                    <a:lnTo>
                      <a:pt x="453" y="61"/>
                    </a:lnTo>
                    <a:lnTo>
                      <a:pt x="446" y="61"/>
                    </a:lnTo>
                    <a:lnTo>
                      <a:pt x="442" y="65"/>
                    </a:lnTo>
                    <a:lnTo>
                      <a:pt x="438" y="67"/>
                    </a:lnTo>
                    <a:lnTo>
                      <a:pt x="430" y="65"/>
                    </a:lnTo>
                    <a:lnTo>
                      <a:pt x="426" y="63"/>
                    </a:lnTo>
                    <a:lnTo>
                      <a:pt x="424" y="61"/>
                    </a:lnTo>
                    <a:lnTo>
                      <a:pt x="424" y="57"/>
                    </a:lnTo>
                    <a:lnTo>
                      <a:pt x="424" y="55"/>
                    </a:lnTo>
                    <a:lnTo>
                      <a:pt x="424" y="52"/>
                    </a:lnTo>
                    <a:lnTo>
                      <a:pt x="424" y="50"/>
                    </a:lnTo>
                    <a:lnTo>
                      <a:pt x="422" y="46"/>
                    </a:lnTo>
                    <a:lnTo>
                      <a:pt x="422" y="42"/>
                    </a:lnTo>
                    <a:lnTo>
                      <a:pt x="419" y="40"/>
                    </a:lnTo>
                    <a:lnTo>
                      <a:pt x="415" y="44"/>
                    </a:lnTo>
                    <a:lnTo>
                      <a:pt x="411" y="46"/>
                    </a:lnTo>
                    <a:lnTo>
                      <a:pt x="407" y="42"/>
                    </a:lnTo>
                    <a:lnTo>
                      <a:pt x="405" y="34"/>
                    </a:lnTo>
                    <a:lnTo>
                      <a:pt x="405" y="30"/>
                    </a:lnTo>
                    <a:lnTo>
                      <a:pt x="403" y="30"/>
                    </a:lnTo>
                    <a:lnTo>
                      <a:pt x="399" y="27"/>
                    </a:lnTo>
                    <a:lnTo>
                      <a:pt x="394" y="27"/>
                    </a:lnTo>
                    <a:lnTo>
                      <a:pt x="388" y="27"/>
                    </a:lnTo>
                    <a:lnTo>
                      <a:pt x="382" y="23"/>
                    </a:lnTo>
                    <a:lnTo>
                      <a:pt x="378" y="19"/>
                    </a:lnTo>
                    <a:lnTo>
                      <a:pt x="373" y="17"/>
                    </a:lnTo>
                    <a:lnTo>
                      <a:pt x="365" y="17"/>
                    </a:lnTo>
                    <a:lnTo>
                      <a:pt x="359" y="15"/>
                    </a:lnTo>
                    <a:lnTo>
                      <a:pt x="350" y="11"/>
                    </a:lnTo>
                    <a:lnTo>
                      <a:pt x="340" y="7"/>
                    </a:lnTo>
                    <a:lnTo>
                      <a:pt x="332" y="5"/>
                    </a:lnTo>
                    <a:lnTo>
                      <a:pt x="325" y="2"/>
                    </a:lnTo>
                    <a:lnTo>
                      <a:pt x="321" y="0"/>
                    </a:lnTo>
                    <a:lnTo>
                      <a:pt x="319" y="0"/>
                    </a:lnTo>
                    <a:lnTo>
                      <a:pt x="315" y="2"/>
                    </a:lnTo>
                    <a:lnTo>
                      <a:pt x="305" y="2"/>
                    </a:lnTo>
                    <a:lnTo>
                      <a:pt x="300" y="4"/>
                    </a:lnTo>
                    <a:lnTo>
                      <a:pt x="290" y="5"/>
                    </a:lnTo>
                    <a:lnTo>
                      <a:pt x="282" y="5"/>
                    </a:lnTo>
                    <a:lnTo>
                      <a:pt x="280" y="5"/>
                    </a:lnTo>
                    <a:lnTo>
                      <a:pt x="275" y="5"/>
                    </a:lnTo>
                    <a:lnTo>
                      <a:pt x="271" y="5"/>
                    </a:lnTo>
                    <a:lnTo>
                      <a:pt x="265" y="9"/>
                    </a:lnTo>
                    <a:lnTo>
                      <a:pt x="271" y="13"/>
                    </a:lnTo>
                    <a:lnTo>
                      <a:pt x="275" y="29"/>
                    </a:lnTo>
                    <a:lnTo>
                      <a:pt x="280" y="42"/>
                    </a:lnTo>
                    <a:lnTo>
                      <a:pt x="286" y="50"/>
                    </a:lnTo>
                    <a:lnTo>
                      <a:pt x="290" y="69"/>
                    </a:lnTo>
                    <a:lnTo>
                      <a:pt x="292" y="88"/>
                    </a:lnTo>
                    <a:lnTo>
                      <a:pt x="292" y="103"/>
                    </a:lnTo>
                    <a:lnTo>
                      <a:pt x="292" y="115"/>
                    </a:lnTo>
                    <a:lnTo>
                      <a:pt x="290" y="123"/>
                    </a:lnTo>
                    <a:lnTo>
                      <a:pt x="286" y="126"/>
                    </a:lnTo>
                    <a:lnTo>
                      <a:pt x="282" y="126"/>
                    </a:lnTo>
                    <a:lnTo>
                      <a:pt x="277" y="125"/>
                    </a:lnTo>
                    <a:lnTo>
                      <a:pt x="265" y="126"/>
                    </a:lnTo>
                    <a:lnTo>
                      <a:pt x="256" y="126"/>
                    </a:lnTo>
                    <a:lnTo>
                      <a:pt x="246" y="128"/>
                    </a:lnTo>
                    <a:lnTo>
                      <a:pt x="238" y="132"/>
                    </a:lnTo>
                    <a:lnTo>
                      <a:pt x="234" y="130"/>
                    </a:lnTo>
                    <a:lnTo>
                      <a:pt x="229" y="126"/>
                    </a:lnTo>
                    <a:lnTo>
                      <a:pt x="227" y="126"/>
                    </a:lnTo>
                    <a:lnTo>
                      <a:pt x="217" y="126"/>
                    </a:lnTo>
                    <a:lnTo>
                      <a:pt x="208" y="126"/>
                    </a:lnTo>
                    <a:lnTo>
                      <a:pt x="198" y="125"/>
                    </a:lnTo>
                    <a:lnTo>
                      <a:pt x="188" y="121"/>
                    </a:lnTo>
                    <a:lnTo>
                      <a:pt x="173" y="119"/>
                    </a:lnTo>
                    <a:lnTo>
                      <a:pt x="167" y="117"/>
                    </a:lnTo>
                    <a:lnTo>
                      <a:pt x="158" y="117"/>
                    </a:lnTo>
                    <a:lnTo>
                      <a:pt x="150" y="119"/>
                    </a:lnTo>
                    <a:lnTo>
                      <a:pt x="142" y="121"/>
                    </a:lnTo>
                    <a:lnTo>
                      <a:pt x="140" y="125"/>
                    </a:lnTo>
                    <a:lnTo>
                      <a:pt x="138" y="130"/>
                    </a:lnTo>
                    <a:lnTo>
                      <a:pt x="138" y="136"/>
                    </a:lnTo>
                    <a:lnTo>
                      <a:pt x="135" y="138"/>
                    </a:lnTo>
                    <a:lnTo>
                      <a:pt x="133" y="140"/>
                    </a:lnTo>
                    <a:lnTo>
                      <a:pt x="127" y="144"/>
                    </a:lnTo>
                    <a:lnTo>
                      <a:pt x="125" y="144"/>
                    </a:lnTo>
                    <a:lnTo>
                      <a:pt x="121" y="148"/>
                    </a:lnTo>
                    <a:lnTo>
                      <a:pt x="119" y="151"/>
                    </a:lnTo>
                    <a:lnTo>
                      <a:pt x="115" y="157"/>
                    </a:lnTo>
                    <a:lnTo>
                      <a:pt x="112" y="163"/>
                    </a:lnTo>
                    <a:lnTo>
                      <a:pt x="108" y="167"/>
                    </a:lnTo>
                    <a:lnTo>
                      <a:pt x="106" y="173"/>
                    </a:lnTo>
                    <a:lnTo>
                      <a:pt x="102" y="173"/>
                    </a:lnTo>
                    <a:lnTo>
                      <a:pt x="100" y="173"/>
                    </a:lnTo>
                    <a:lnTo>
                      <a:pt x="96" y="174"/>
                    </a:lnTo>
                    <a:lnTo>
                      <a:pt x="92" y="176"/>
                    </a:lnTo>
                    <a:lnTo>
                      <a:pt x="83" y="182"/>
                    </a:lnTo>
                    <a:lnTo>
                      <a:pt x="79" y="190"/>
                    </a:lnTo>
                    <a:lnTo>
                      <a:pt x="75" y="201"/>
                    </a:lnTo>
                    <a:lnTo>
                      <a:pt x="75" y="203"/>
                    </a:lnTo>
                    <a:lnTo>
                      <a:pt x="73" y="207"/>
                    </a:lnTo>
                    <a:lnTo>
                      <a:pt x="71" y="211"/>
                    </a:lnTo>
                    <a:lnTo>
                      <a:pt x="73" y="217"/>
                    </a:lnTo>
                    <a:lnTo>
                      <a:pt x="75" y="222"/>
                    </a:lnTo>
                    <a:lnTo>
                      <a:pt x="73" y="230"/>
                    </a:lnTo>
                    <a:lnTo>
                      <a:pt x="71" y="238"/>
                    </a:lnTo>
                    <a:lnTo>
                      <a:pt x="73" y="242"/>
                    </a:lnTo>
                    <a:lnTo>
                      <a:pt x="77" y="245"/>
                    </a:lnTo>
                    <a:lnTo>
                      <a:pt x="79" y="247"/>
                    </a:lnTo>
                    <a:lnTo>
                      <a:pt x="77" y="251"/>
                    </a:lnTo>
                    <a:lnTo>
                      <a:pt x="71" y="251"/>
                    </a:lnTo>
                    <a:lnTo>
                      <a:pt x="66" y="251"/>
                    </a:lnTo>
                    <a:lnTo>
                      <a:pt x="60" y="251"/>
                    </a:lnTo>
                    <a:lnTo>
                      <a:pt x="56" y="255"/>
                    </a:lnTo>
                    <a:lnTo>
                      <a:pt x="56" y="259"/>
                    </a:lnTo>
                    <a:lnTo>
                      <a:pt x="56" y="265"/>
                    </a:lnTo>
                    <a:lnTo>
                      <a:pt x="50" y="267"/>
                    </a:lnTo>
                    <a:lnTo>
                      <a:pt x="43" y="270"/>
                    </a:lnTo>
                    <a:lnTo>
                      <a:pt x="39" y="274"/>
                    </a:lnTo>
                    <a:lnTo>
                      <a:pt x="37" y="282"/>
                    </a:lnTo>
                    <a:lnTo>
                      <a:pt x="35" y="292"/>
                    </a:lnTo>
                    <a:lnTo>
                      <a:pt x="33" y="297"/>
                    </a:lnTo>
                    <a:lnTo>
                      <a:pt x="33" y="305"/>
                    </a:lnTo>
                    <a:lnTo>
                      <a:pt x="33" y="311"/>
                    </a:lnTo>
                    <a:lnTo>
                      <a:pt x="31" y="316"/>
                    </a:lnTo>
                    <a:lnTo>
                      <a:pt x="29" y="324"/>
                    </a:lnTo>
                    <a:lnTo>
                      <a:pt x="27" y="330"/>
                    </a:lnTo>
                    <a:lnTo>
                      <a:pt x="23" y="334"/>
                    </a:lnTo>
                    <a:lnTo>
                      <a:pt x="23" y="340"/>
                    </a:lnTo>
                    <a:lnTo>
                      <a:pt x="23" y="343"/>
                    </a:lnTo>
                    <a:lnTo>
                      <a:pt x="23" y="349"/>
                    </a:lnTo>
                    <a:lnTo>
                      <a:pt x="23" y="359"/>
                    </a:lnTo>
                    <a:lnTo>
                      <a:pt x="23" y="363"/>
                    </a:lnTo>
                    <a:lnTo>
                      <a:pt x="21" y="378"/>
                    </a:lnTo>
                    <a:lnTo>
                      <a:pt x="21" y="388"/>
                    </a:lnTo>
                    <a:lnTo>
                      <a:pt x="21" y="399"/>
                    </a:lnTo>
                    <a:lnTo>
                      <a:pt x="21" y="409"/>
                    </a:lnTo>
                    <a:lnTo>
                      <a:pt x="21" y="418"/>
                    </a:lnTo>
                    <a:lnTo>
                      <a:pt x="23" y="426"/>
                    </a:lnTo>
                    <a:lnTo>
                      <a:pt x="25" y="432"/>
                    </a:lnTo>
                    <a:lnTo>
                      <a:pt x="21" y="435"/>
                    </a:lnTo>
                    <a:lnTo>
                      <a:pt x="20" y="443"/>
                    </a:lnTo>
                    <a:lnTo>
                      <a:pt x="8" y="464"/>
                    </a:lnTo>
                    <a:lnTo>
                      <a:pt x="2" y="478"/>
                    </a:lnTo>
                    <a:lnTo>
                      <a:pt x="0" y="485"/>
                    </a:lnTo>
                    <a:lnTo>
                      <a:pt x="2" y="495"/>
                    </a:lnTo>
                    <a:lnTo>
                      <a:pt x="33" y="480"/>
                    </a:lnTo>
                    <a:lnTo>
                      <a:pt x="44" y="480"/>
                    </a:lnTo>
                    <a:lnTo>
                      <a:pt x="54" y="478"/>
                    </a:lnTo>
                    <a:lnTo>
                      <a:pt x="58" y="472"/>
                    </a:lnTo>
                    <a:lnTo>
                      <a:pt x="62" y="466"/>
                    </a:lnTo>
                    <a:lnTo>
                      <a:pt x="62" y="453"/>
                    </a:lnTo>
                    <a:lnTo>
                      <a:pt x="56" y="449"/>
                    </a:lnTo>
                    <a:lnTo>
                      <a:pt x="48" y="447"/>
                    </a:lnTo>
                    <a:lnTo>
                      <a:pt x="50" y="414"/>
                    </a:lnTo>
                    <a:lnTo>
                      <a:pt x="50" y="409"/>
                    </a:lnTo>
                    <a:lnTo>
                      <a:pt x="87" y="416"/>
                    </a:lnTo>
                    <a:lnTo>
                      <a:pt x="87" y="435"/>
                    </a:lnTo>
                    <a:lnTo>
                      <a:pt x="73" y="443"/>
                    </a:lnTo>
                    <a:lnTo>
                      <a:pt x="75" y="445"/>
                    </a:lnTo>
                    <a:lnTo>
                      <a:pt x="75" y="459"/>
                    </a:lnTo>
                    <a:lnTo>
                      <a:pt x="73" y="459"/>
                    </a:lnTo>
                    <a:lnTo>
                      <a:pt x="71" y="460"/>
                    </a:lnTo>
                    <a:lnTo>
                      <a:pt x="71" y="468"/>
                    </a:lnTo>
                    <a:lnTo>
                      <a:pt x="71" y="470"/>
                    </a:lnTo>
                    <a:lnTo>
                      <a:pt x="71" y="485"/>
                    </a:lnTo>
                    <a:lnTo>
                      <a:pt x="69" y="501"/>
                    </a:lnTo>
                    <a:lnTo>
                      <a:pt x="73" y="507"/>
                    </a:lnTo>
                    <a:lnTo>
                      <a:pt x="79" y="491"/>
                    </a:lnTo>
                    <a:lnTo>
                      <a:pt x="83" y="480"/>
                    </a:lnTo>
                    <a:lnTo>
                      <a:pt x="85" y="460"/>
                    </a:lnTo>
                    <a:lnTo>
                      <a:pt x="89" y="441"/>
                    </a:lnTo>
                    <a:lnTo>
                      <a:pt x="91" y="439"/>
                    </a:lnTo>
                    <a:lnTo>
                      <a:pt x="96" y="441"/>
                    </a:lnTo>
                    <a:lnTo>
                      <a:pt x="108" y="443"/>
                    </a:lnTo>
                    <a:lnTo>
                      <a:pt x="108" y="447"/>
                    </a:lnTo>
                    <a:lnTo>
                      <a:pt x="114" y="449"/>
                    </a:lnTo>
                    <a:lnTo>
                      <a:pt x="110" y="464"/>
                    </a:lnTo>
                    <a:lnTo>
                      <a:pt x="108" y="468"/>
                    </a:lnTo>
                    <a:lnTo>
                      <a:pt x="100" y="493"/>
                    </a:lnTo>
                    <a:lnTo>
                      <a:pt x="100" y="508"/>
                    </a:lnTo>
                    <a:lnTo>
                      <a:pt x="98" y="512"/>
                    </a:lnTo>
                    <a:lnTo>
                      <a:pt x="100" y="516"/>
                    </a:lnTo>
                    <a:lnTo>
                      <a:pt x="114" y="516"/>
                    </a:lnTo>
                    <a:lnTo>
                      <a:pt x="115" y="516"/>
                    </a:lnTo>
                    <a:lnTo>
                      <a:pt x="117" y="512"/>
                    </a:lnTo>
                    <a:lnTo>
                      <a:pt x="133" y="518"/>
                    </a:lnTo>
                    <a:lnTo>
                      <a:pt x="135" y="518"/>
                    </a:lnTo>
                    <a:lnTo>
                      <a:pt x="140" y="499"/>
                    </a:lnTo>
                    <a:lnTo>
                      <a:pt x="146" y="499"/>
                    </a:lnTo>
                    <a:lnTo>
                      <a:pt x="150" y="493"/>
                    </a:lnTo>
                    <a:lnTo>
                      <a:pt x="148" y="487"/>
                    </a:lnTo>
                    <a:lnTo>
                      <a:pt x="148" y="485"/>
                    </a:lnTo>
                    <a:lnTo>
                      <a:pt x="148" y="480"/>
                    </a:lnTo>
                    <a:lnTo>
                      <a:pt x="144" y="480"/>
                    </a:lnTo>
                    <a:lnTo>
                      <a:pt x="140" y="466"/>
                    </a:lnTo>
                    <a:lnTo>
                      <a:pt x="150" y="451"/>
                    </a:lnTo>
                    <a:lnTo>
                      <a:pt x="163" y="464"/>
                    </a:lnTo>
                    <a:lnTo>
                      <a:pt x="167" y="466"/>
                    </a:lnTo>
                    <a:lnTo>
                      <a:pt x="177" y="470"/>
                    </a:lnTo>
                    <a:lnTo>
                      <a:pt x="175" y="478"/>
                    </a:lnTo>
                    <a:lnTo>
                      <a:pt x="173" y="485"/>
                    </a:lnTo>
                    <a:lnTo>
                      <a:pt x="169" y="485"/>
                    </a:lnTo>
                    <a:lnTo>
                      <a:pt x="173" y="489"/>
                    </a:lnTo>
                    <a:lnTo>
                      <a:pt x="177" y="485"/>
                    </a:lnTo>
                    <a:lnTo>
                      <a:pt x="186" y="485"/>
                    </a:lnTo>
                    <a:lnTo>
                      <a:pt x="190" y="491"/>
                    </a:lnTo>
                    <a:lnTo>
                      <a:pt x="198" y="491"/>
                    </a:lnTo>
                    <a:lnTo>
                      <a:pt x="198" y="495"/>
                    </a:lnTo>
                    <a:lnTo>
                      <a:pt x="196" y="497"/>
                    </a:lnTo>
                    <a:lnTo>
                      <a:pt x="192" y="503"/>
                    </a:lnTo>
                    <a:lnTo>
                      <a:pt x="186" y="508"/>
                    </a:lnTo>
                    <a:lnTo>
                      <a:pt x="186" y="516"/>
                    </a:lnTo>
                    <a:lnTo>
                      <a:pt x="183" y="518"/>
                    </a:lnTo>
                    <a:lnTo>
                      <a:pt x="183" y="522"/>
                    </a:lnTo>
                    <a:lnTo>
                      <a:pt x="188" y="524"/>
                    </a:lnTo>
                    <a:lnTo>
                      <a:pt x="188" y="530"/>
                    </a:lnTo>
                    <a:lnTo>
                      <a:pt x="183" y="531"/>
                    </a:lnTo>
                    <a:lnTo>
                      <a:pt x="181" y="541"/>
                    </a:lnTo>
                    <a:lnTo>
                      <a:pt x="177" y="543"/>
                    </a:lnTo>
                    <a:lnTo>
                      <a:pt x="173" y="543"/>
                    </a:lnTo>
                    <a:lnTo>
                      <a:pt x="160" y="541"/>
                    </a:lnTo>
                    <a:lnTo>
                      <a:pt x="152" y="545"/>
                    </a:lnTo>
                    <a:lnTo>
                      <a:pt x="150" y="545"/>
                    </a:lnTo>
                    <a:lnTo>
                      <a:pt x="146" y="547"/>
                    </a:lnTo>
                    <a:lnTo>
                      <a:pt x="140" y="549"/>
                    </a:lnTo>
                    <a:lnTo>
                      <a:pt x="131" y="564"/>
                    </a:lnTo>
                    <a:lnTo>
                      <a:pt x="129" y="566"/>
                    </a:lnTo>
                    <a:lnTo>
                      <a:pt x="119" y="579"/>
                    </a:lnTo>
                    <a:lnTo>
                      <a:pt x="119" y="583"/>
                    </a:lnTo>
                    <a:lnTo>
                      <a:pt x="121" y="589"/>
                    </a:lnTo>
                    <a:lnTo>
                      <a:pt x="121" y="604"/>
                    </a:lnTo>
                    <a:lnTo>
                      <a:pt x="121" y="608"/>
                    </a:lnTo>
                    <a:lnTo>
                      <a:pt x="104" y="608"/>
                    </a:lnTo>
                    <a:lnTo>
                      <a:pt x="98" y="618"/>
                    </a:lnTo>
                    <a:lnTo>
                      <a:pt x="92" y="614"/>
                    </a:lnTo>
                    <a:lnTo>
                      <a:pt x="91" y="622"/>
                    </a:lnTo>
                    <a:lnTo>
                      <a:pt x="92" y="633"/>
                    </a:lnTo>
                    <a:lnTo>
                      <a:pt x="89" y="645"/>
                    </a:lnTo>
                    <a:lnTo>
                      <a:pt x="89" y="647"/>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47" name="Text Box 284"/>
              <p:cNvSpPr txBox="1">
                <a:spLocks noChangeArrowheads="1"/>
              </p:cNvSpPr>
              <p:nvPr/>
            </p:nvSpPr>
            <p:spPr bwMode="auto">
              <a:xfrm>
                <a:off x="3929869" y="4829012"/>
                <a:ext cx="336952" cy="184666"/>
              </a:xfrm>
              <a:prstGeom prst="rect">
                <a:avLst/>
              </a:prstGeom>
              <a:noFill/>
              <a:ln w="9525">
                <a:noFill/>
                <a:miter lim="800000"/>
                <a:headEnd/>
                <a:tailEnd/>
              </a:ln>
            </p:spPr>
            <p:txBody>
              <a:bodyPr wrap="none">
                <a:spAutoFit/>
              </a:bodyPr>
              <a:lstStyle/>
              <a:p>
                <a:pPr algn="ctr"/>
                <a:r>
                  <a:rPr lang="es-ES" sz="600" b="1" dirty="0" smtClean="0">
                    <a:solidFill>
                      <a:schemeClr val="bg1"/>
                    </a:solidFill>
                    <a:latin typeface="Calibri" charset="0"/>
                  </a:rPr>
                  <a:t>Chis.</a:t>
                </a:r>
                <a:endParaRPr lang="es-ES" sz="600" b="1" dirty="0">
                  <a:solidFill>
                    <a:schemeClr val="bg1"/>
                  </a:solidFill>
                  <a:latin typeface="Calibri" charset="0"/>
                </a:endParaRPr>
              </a:p>
            </p:txBody>
          </p:sp>
          <p:sp>
            <p:nvSpPr>
              <p:cNvPr id="148" name="Freeform 231"/>
              <p:cNvSpPr>
                <a:spLocks/>
              </p:cNvSpPr>
              <p:nvPr/>
            </p:nvSpPr>
            <p:spPr bwMode="auto">
              <a:xfrm>
                <a:off x="3045073" y="4584077"/>
                <a:ext cx="134258" cy="125967"/>
              </a:xfrm>
              <a:custGeom>
                <a:avLst/>
                <a:gdLst>
                  <a:gd name="T0" fmla="*/ 2147483647 w 136"/>
                  <a:gd name="T1" fmla="*/ 2147483647 h 125"/>
                  <a:gd name="T2" fmla="*/ 2147483647 w 136"/>
                  <a:gd name="T3" fmla="*/ 2147483647 h 125"/>
                  <a:gd name="T4" fmla="*/ 2147483647 w 136"/>
                  <a:gd name="T5" fmla="*/ 2147483647 h 125"/>
                  <a:gd name="T6" fmla="*/ 2147483647 w 136"/>
                  <a:gd name="T7" fmla="*/ 2147483647 h 125"/>
                  <a:gd name="T8" fmla="*/ 2147483647 w 136"/>
                  <a:gd name="T9" fmla="*/ 2147483647 h 125"/>
                  <a:gd name="T10" fmla="*/ 2147483647 w 136"/>
                  <a:gd name="T11" fmla="*/ 2147483647 h 125"/>
                  <a:gd name="T12" fmla="*/ 2147483647 w 136"/>
                  <a:gd name="T13" fmla="*/ 2147483647 h 125"/>
                  <a:gd name="T14" fmla="*/ 2147483647 w 136"/>
                  <a:gd name="T15" fmla="*/ 2147483647 h 125"/>
                  <a:gd name="T16" fmla="*/ 2147483647 w 136"/>
                  <a:gd name="T17" fmla="*/ 2147483647 h 125"/>
                  <a:gd name="T18" fmla="*/ 2147483647 w 136"/>
                  <a:gd name="T19" fmla="*/ 2147483647 h 125"/>
                  <a:gd name="T20" fmla="*/ 2147483647 w 136"/>
                  <a:gd name="T21" fmla="*/ 2147483647 h 125"/>
                  <a:gd name="T22" fmla="*/ 2147483647 w 136"/>
                  <a:gd name="T23" fmla="*/ 2147483647 h 125"/>
                  <a:gd name="T24" fmla="*/ 2147483647 w 136"/>
                  <a:gd name="T25" fmla="*/ 2147483647 h 125"/>
                  <a:gd name="T26" fmla="*/ 2147483647 w 136"/>
                  <a:gd name="T27" fmla="*/ 2147483647 h 125"/>
                  <a:gd name="T28" fmla="*/ 2147483647 w 136"/>
                  <a:gd name="T29" fmla="*/ 2147483647 h 125"/>
                  <a:gd name="T30" fmla="*/ 2147483647 w 136"/>
                  <a:gd name="T31" fmla="*/ 2147483647 h 125"/>
                  <a:gd name="T32" fmla="*/ 2147483647 w 136"/>
                  <a:gd name="T33" fmla="*/ 2147483647 h 125"/>
                  <a:gd name="T34" fmla="*/ 2147483647 w 136"/>
                  <a:gd name="T35" fmla="*/ 2147483647 h 125"/>
                  <a:gd name="T36" fmla="*/ 2147483647 w 136"/>
                  <a:gd name="T37" fmla="*/ 2147483647 h 125"/>
                  <a:gd name="T38" fmla="*/ 2147483647 w 136"/>
                  <a:gd name="T39" fmla="*/ 2147483647 h 125"/>
                  <a:gd name="T40" fmla="*/ 2147483647 w 136"/>
                  <a:gd name="T41" fmla="*/ 2147483647 h 125"/>
                  <a:gd name="T42" fmla="*/ 2147483647 w 136"/>
                  <a:gd name="T43" fmla="*/ 2147483647 h 125"/>
                  <a:gd name="T44" fmla="*/ 2147483647 w 136"/>
                  <a:gd name="T45" fmla="*/ 2147483647 h 125"/>
                  <a:gd name="T46" fmla="*/ 2147483647 w 136"/>
                  <a:gd name="T47" fmla="*/ 2147483647 h 125"/>
                  <a:gd name="T48" fmla="*/ 2147483647 w 136"/>
                  <a:gd name="T49" fmla="*/ 2147483647 h 125"/>
                  <a:gd name="T50" fmla="*/ 2147483647 w 136"/>
                  <a:gd name="T51" fmla="*/ 2147483647 h 125"/>
                  <a:gd name="T52" fmla="*/ 2147483647 w 136"/>
                  <a:gd name="T53" fmla="*/ 2147483647 h 125"/>
                  <a:gd name="T54" fmla="*/ 2147483647 w 136"/>
                  <a:gd name="T55" fmla="*/ 0 h 125"/>
                  <a:gd name="T56" fmla="*/ 2147483647 w 136"/>
                  <a:gd name="T57" fmla="*/ 2147483647 h 125"/>
                  <a:gd name="T58" fmla="*/ 2147483647 w 136"/>
                  <a:gd name="T59" fmla="*/ 2147483647 h 125"/>
                  <a:gd name="T60" fmla="*/ 2147483647 w 136"/>
                  <a:gd name="T61" fmla="*/ 2147483647 h 125"/>
                  <a:gd name="T62" fmla="*/ 2147483647 w 136"/>
                  <a:gd name="T63" fmla="*/ 2147483647 h 125"/>
                  <a:gd name="T64" fmla="*/ 2147483647 w 136"/>
                  <a:gd name="T65" fmla="*/ 2147483647 h 125"/>
                  <a:gd name="T66" fmla="*/ 2147483647 w 136"/>
                  <a:gd name="T67" fmla="*/ 2147483647 h 125"/>
                  <a:gd name="T68" fmla="*/ 2147483647 w 136"/>
                  <a:gd name="T69" fmla="*/ 2147483647 h 125"/>
                  <a:gd name="T70" fmla="*/ 2147483647 w 136"/>
                  <a:gd name="T71" fmla="*/ 2147483647 h 125"/>
                  <a:gd name="T72" fmla="*/ 2147483647 w 136"/>
                  <a:gd name="T73" fmla="*/ 2147483647 h 125"/>
                  <a:gd name="T74" fmla="*/ 2147483647 w 136"/>
                  <a:gd name="T75" fmla="*/ 2147483647 h 125"/>
                  <a:gd name="T76" fmla="*/ 2147483647 w 136"/>
                  <a:gd name="T77" fmla="*/ 2147483647 h 125"/>
                  <a:gd name="T78" fmla="*/ 2147483647 w 136"/>
                  <a:gd name="T79" fmla="*/ 2147483647 h 125"/>
                  <a:gd name="T80" fmla="*/ 2147483647 w 136"/>
                  <a:gd name="T81" fmla="*/ 2147483647 h 125"/>
                  <a:gd name="T82" fmla="*/ 2147483647 w 136"/>
                  <a:gd name="T83" fmla="*/ 2147483647 h 125"/>
                  <a:gd name="T84" fmla="*/ 2147483647 w 136"/>
                  <a:gd name="T85" fmla="*/ 2147483647 h 125"/>
                  <a:gd name="T86" fmla="*/ 2147483647 w 136"/>
                  <a:gd name="T87" fmla="*/ 2147483647 h 125"/>
                  <a:gd name="T88" fmla="*/ 2147483647 w 136"/>
                  <a:gd name="T89" fmla="*/ 2147483647 h 125"/>
                  <a:gd name="T90" fmla="*/ 2147483647 w 136"/>
                  <a:gd name="T91" fmla="*/ 2147483647 h 125"/>
                  <a:gd name="T92" fmla="*/ 2147483647 w 136"/>
                  <a:gd name="T93" fmla="*/ 2147483647 h 125"/>
                  <a:gd name="T94" fmla="*/ 2147483647 w 136"/>
                  <a:gd name="T95" fmla="*/ 2147483647 h 125"/>
                  <a:gd name="T96" fmla="*/ 2147483647 w 136"/>
                  <a:gd name="T97" fmla="*/ 2147483647 h 125"/>
                  <a:gd name="T98" fmla="*/ 2147483647 w 136"/>
                  <a:gd name="T99" fmla="*/ 2147483647 h 125"/>
                  <a:gd name="T100" fmla="*/ 2147483647 w 136"/>
                  <a:gd name="T101" fmla="*/ 2147483647 h 125"/>
                  <a:gd name="T102" fmla="*/ 2147483647 w 136"/>
                  <a:gd name="T103" fmla="*/ 2147483647 h 125"/>
                  <a:gd name="T104" fmla="*/ 2147483647 w 136"/>
                  <a:gd name="T105" fmla="*/ 2147483647 h 125"/>
                  <a:gd name="T106" fmla="*/ 2147483647 w 136"/>
                  <a:gd name="T107" fmla="*/ 2147483647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25"/>
                  <a:gd name="T164" fmla="*/ 136 w 136"/>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25">
                    <a:moveTo>
                      <a:pt x="122" y="107"/>
                    </a:moveTo>
                    <a:lnTo>
                      <a:pt x="119" y="106"/>
                    </a:lnTo>
                    <a:lnTo>
                      <a:pt x="119" y="104"/>
                    </a:lnTo>
                    <a:lnTo>
                      <a:pt x="117" y="102"/>
                    </a:lnTo>
                    <a:lnTo>
                      <a:pt x="115" y="102"/>
                    </a:lnTo>
                    <a:lnTo>
                      <a:pt x="113" y="100"/>
                    </a:lnTo>
                    <a:lnTo>
                      <a:pt x="111" y="100"/>
                    </a:lnTo>
                    <a:lnTo>
                      <a:pt x="109" y="98"/>
                    </a:lnTo>
                    <a:lnTo>
                      <a:pt x="109" y="96"/>
                    </a:lnTo>
                    <a:lnTo>
                      <a:pt x="107" y="96"/>
                    </a:lnTo>
                    <a:lnTo>
                      <a:pt x="105" y="96"/>
                    </a:lnTo>
                    <a:lnTo>
                      <a:pt x="103" y="100"/>
                    </a:lnTo>
                    <a:lnTo>
                      <a:pt x="101" y="102"/>
                    </a:lnTo>
                    <a:lnTo>
                      <a:pt x="99" y="104"/>
                    </a:lnTo>
                    <a:lnTo>
                      <a:pt x="97" y="106"/>
                    </a:lnTo>
                    <a:lnTo>
                      <a:pt x="94" y="106"/>
                    </a:lnTo>
                    <a:lnTo>
                      <a:pt x="92" y="107"/>
                    </a:lnTo>
                    <a:lnTo>
                      <a:pt x="90" y="107"/>
                    </a:lnTo>
                    <a:lnTo>
                      <a:pt x="88" y="109"/>
                    </a:lnTo>
                    <a:lnTo>
                      <a:pt x="88" y="113"/>
                    </a:lnTo>
                    <a:lnTo>
                      <a:pt x="86" y="115"/>
                    </a:lnTo>
                    <a:lnTo>
                      <a:pt x="84" y="117"/>
                    </a:lnTo>
                    <a:lnTo>
                      <a:pt x="82" y="117"/>
                    </a:lnTo>
                    <a:lnTo>
                      <a:pt x="80" y="117"/>
                    </a:lnTo>
                    <a:lnTo>
                      <a:pt x="78" y="117"/>
                    </a:lnTo>
                    <a:lnTo>
                      <a:pt x="76" y="119"/>
                    </a:lnTo>
                    <a:lnTo>
                      <a:pt x="74" y="119"/>
                    </a:lnTo>
                    <a:lnTo>
                      <a:pt x="72" y="121"/>
                    </a:lnTo>
                    <a:lnTo>
                      <a:pt x="72" y="123"/>
                    </a:lnTo>
                    <a:lnTo>
                      <a:pt x="72" y="125"/>
                    </a:lnTo>
                    <a:lnTo>
                      <a:pt x="71" y="125"/>
                    </a:lnTo>
                    <a:lnTo>
                      <a:pt x="69" y="125"/>
                    </a:lnTo>
                    <a:lnTo>
                      <a:pt x="67" y="123"/>
                    </a:lnTo>
                    <a:lnTo>
                      <a:pt x="67" y="121"/>
                    </a:lnTo>
                    <a:lnTo>
                      <a:pt x="67" y="119"/>
                    </a:lnTo>
                    <a:lnTo>
                      <a:pt x="67" y="115"/>
                    </a:lnTo>
                    <a:lnTo>
                      <a:pt x="65" y="115"/>
                    </a:lnTo>
                    <a:lnTo>
                      <a:pt x="63" y="113"/>
                    </a:lnTo>
                    <a:lnTo>
                      <a:pt x="61" y="113"/>
                    </a:lnTo>
                    <a:lnTo>
                      <a:pt x="59" y="109"/>
                    </a:lnTo>
                    <a:lnTo>
                      <a:pt x="57" y="107"/>
                    </a:lnTo>
                    <a:lnTo>
                      <a:pt x="55" y="106"/>
                    </a:lnTo>
                    <a:lnTo>
                      <a:pt x="53" y="104"/>
                    </a:lnTo>
                    <a:lnTo>
                      <a:pt x="51" y="102"/>
                    </a:lnTo>
                    <a:lnTo>
                      <a:pt x="51" y="100"/>
                    </a:lnTo>
                    <a:lnTo>
                      <a:pt x="51" y="98"/>
                    </a:lnTo>
                    <a:lnTo>
                      <a:pt x="49" y="96"/>
                    </a:lnTo>
                    <a:lnTo>
                      <a:pt x="48" y="94"/>
                    </a:lnTo>
                    <a:lnTo>
                      <a:pt x="46" y="94"/>
                    </a:lnTo>
                    <a:lnTo>
                      <a:pt x="46" y="92"/>
                    </a:lnTo>
                    <a:lnTo>
                      <a:pt x="44" y="94"/>
                    </a:lnTo>
                    <a:lnTo>
                      <a:pt x="42" y="96"/>
                    </a:lnTo>
                    <a:lnTo>
                      <a:pt x="40" y="100"/>
                    </a:lnTo>
                    <a:lnTo>
                      <a:pt x="40" y="102"/>
                    </a:lnTo>
                    <a:lnTo>
                      <a:pt x="38" y="102"/>
                    </a:lnTo>
                    <a:lnTo>
                      <a:pt x="34" y="104"/>
                    </a:lnTo>
                    <a:lnTo>
                      <a:pt x="30" y="104"/>
                    </a:lnTo>
                    <a:lnTo>
                      <a:pt x="26" y="106"/>
                    </a:lnTo>
                    <a:lnTo>
                      <a:pt x="23" y="104"/>
                    </a:lnTo>
                    <a:lnTo>
                      <a:pt x="21" y="100"/>
                    </a:lnTo>
                    <a:lnTo>
                      <a:pt x="21" y="98"/>
                    </a:lnTo>
                    <a:lnTo>
                      <a:pt x="19" y="96"/>
                    </a:lnTo>
                    <a:lnTo>
                      <a:pt x="17" y="94"/>
                    </a:lnTo>
                    <a:lnTo>
                      <a:pt x="17" y="92"/>
                    </a:lnTo>
                    <a:lnTo>
                      <a:pt x="15" y="90"/>
                    </a:lnTo>
                    <a:lnTo>
                      <a:pt x="15" y="86"/>
                    </a:lnTo>
                    <a:lnTo>
                      <a:pt x="15" y="82"/>
                    </a:lnTo>
                    <a:lnTo>
                      <a:pt x="13" y="81"/>
                    </a:lnTo>
                    <a:lnTo>
                      <a:pt x="13" y="79"/>
                    </a:lnTo>
                    <a:lnTo>
                      <a:pt x="13" y="77"/>
                    </a:lnTo>
                    <a:lnTo>
                      <a:pt x="11" y="77"/>
                    </a:lnTo>
                    <a:lnTo>
                      <a:pt x="9" y="77"/>
                    </a:lnTo>
                    <a:lnTo>
                      <a:pt x="7" y="77"/>
                    </a:lnTo>
                    <a:lnTo>
                      <a:pt x="5" y="77"/>
                    </a:lnTo>
                    <a:lnTo>
                      <a:pt x="3" y="77"/>
                    </a:lnTo>
                    <a:lnTo>
                      <a:pt x="3" y="75"/>
                    </a:lnTo>
                    <a:lnTo>
                      <a:pt x="1" y="71"/>
                    </a:lnTo>
                    <a:lnTo>
                      <a:pt x="1" y="69"/>
                    </a:lnTo>
                    <a:lnTo>
                      <a:pt x="0" y="65"/>
                    </a:lnTo>
                    <a:lnTo>
                      <a:pt x="1" y="65"/>
                    </a:lnTo>
                    <a:lnTo>
                      <a:pt x="1" y="63"/>
                    </a:lnTo>
                    <a:lnTo>
                      <a:pt x="1" y="61"/>
                    </a:lnTo>
                    <a:lnTo>
                      <a:pt x="3" y="59"/>
                    </a:lnTo>
                    <a:lnTo>
                      <a:pt x="5" y="58"/>
                    </a:lnTo>
                    <a:lnTo>
                      <a:pt x="7" y="56"/>
                    </a:lnTo>
                    <a:lnTo>
                      <a:pt x="7" y="52"/>
                    </a:lnTo>
                    <a:lnTo>
                      <a:pt x="7" y="50"/>
                    </a:lnTo>
                    <a:lnTo>
                      <a:pt x="9" y="48"/>
                    </a:lnTo>
                    <a:lnTo>
                      <a:pt x="13" y="44"/>
                    </a:lnTo>
                    <a:lnTo>
                      <a:pt x="15" y="40"/>
                    </a:lnTo>
                    <a:lnTo>
                      <a:pt x="17" y="38"/>
                    </a:lnTo>
                    <a:lnTo>
                      <a:pt x="17" y="36"/>
                    </a:lnTo>
                    <a:lnTo>
                      <a:pt x="19" y="34"/>
                    </a:lnTo>
                    <a:lnTo>
                      <a:pt x="21" y="33"/>
                    </a:lnTo>
                    <a:lnTo>
                      <a:pt x="23" y="31"/>
                    </a:lnTo>
                    <a:lnTo>
                      <a:pt x="25" y="29"/>
                    </a:lnTo>
                    <a:lnTo>
                      <a:pt x="26" y="29"/>
                    </a:lnTo>
                    <a:lnTo>
                      <a:pt x="28" y="27"/>
                    </a:lnTo>
                    <a:lnTo>
                      <a:pt x="30" y="25"/>
                    </a:lnTo>
                    <a:lnTo>
                      <a:pt x="30" y="23"/>
                    </a:lnTo>
                    <a:lnTo>
                      <a:pt x="32" y="23"/>
                    </a:lnTo>
                    <a:lnTo>
                      <a:pt x="34" y="21"/>
                    </a:lnTo>
                    <a:lnTo>
                      <a:pt x="34" y="19"/>
                    </a:lnTo>
                    <a:lnTo>
                      <a:pt x="34" y="17"/>
                    </a:lnTo>
                    <a:lnTo>
                      <a:pt x="34" y="15"/>
                    </a:lnTo>
                    <a:lnTo>
                      <a:pt x="34" y="13"/>
                    </a:lnTo>
                    <a:lnTo>
                      <a:pt x="36" y="11"/>
                    </a:lnTo>
                    <a:lnTo>
                      <a:pt x="36" y="10"/>
                    </a:lnTo>
                    <a:lnTo>
                      <a:pt x="36" y="8"/>
                    </a:lnTo>
                    <a:lnTo>
                      <a:pt x="36" y="4"/>
                    </a:lnTo>
                    <a:lnTo>
                      <a:pt x="36" y="2"/>
                    </a:lnTo>
                    <a:lnTo>
                      <a:pt x="36" y="0"/>
                    </a:lnTo>
                    <a:lnTo>
                      <a:pt x="38" y="0"/>
                    </a:lnTo>
                    <a:lnTo>
                      <a:pt x="42" y="2"/>
                    </a:lnTo>
                    <a:lnTo>
                      <a:pt x="46" y="2"/>
                    </a:lnTo>
                    <a:lnTo>
                      <a:pt x="48" y="2"/>
                    </a:lnTo>
                    <a:lnTo>
                      <a:pt x="51" y="2"/>
                    </a:lnTo>
                    <a:lnTo>
                      <a:pt x="57" y="2"/>
                    </a:lnTo>
                    <a:lnTo>
                      <a:pt x="59" y="2"/>
                    </a:lnTo>
                    <a:lnTo>
                      <a:pt x="61" y="4"/>
                    </a:lnTo>
                    <a:lnTo>
                      <a:pt x="63" y="4"/>
                    </a:lnTo>
                    <a:lnTo>
                      <a:pt x="65" y="4"/>
                    </a:lnTo>
                    <a:lnTo>
                      <a:pt x="69" y="6"/>
                    </a:lnTo>
                    <a:lnTo>
                      <a:pt x="72" y="8"/>
                    </a:lnTo>
                    <a:lnTo>
                      <a:pt x="74" y="6"/>
                    </a:lnTo>
                    <a:lnTo>
                      <a:pt x="76" y="6"/>
                    </a:lnTo>
                    <a:lnTo>
                      <a:pt x="76" y="4"/>
                    </a:lnTo>
                    <a:lnTo>
                      <a:pt x="78" y="2"/>
                    </a:lnTo>
                    <a:lnTo>
                      <a:pt x="78" y="4"/>
                    </a:lnTo>
                    <a:lnTo>
                      <a:pt x="82" y="4"/>
                    </a:lnTo>
                    <a:lnTo>
                      <a:pt x="84" y="4"/>
                    </a:lnTo>
                    <a:lnTo>
                      <a:pt x="86" y="4"/>
                    </a:lnTo>
                    <a:lnTo>
                      <a:pt x="88" y="6"/>
                    </a:lnTo>
                    <a:lnTo>
                      <a:pt x="88" y="8"/>
                    </a:lnTo>
                    <a:lnTo>
                      <a:pt x="88" y="10"/>
                    </a:lnTo>
                    <a:lnTo>
                      <a:pt x="92" y="10"/>
                    </a:lnTo>
                    <a:lnTo>
                      <a:pt x="94" y="11"/>
                    </a:lnTo>
                    <a:lnTo>
                      <a:pt x="97" y="11"/>
                    </a:lnTo>
                    <a:lnTo>
                      <a:pt x="99" y="11"/>
                    </a:lnTo>
                    <a:lnTo>
                      <a:pt x="99" y="13"/>
                    </a:lnTo>
                    <a:lnTo>
                      <a:pt x="101" y="15"/>
                    </a:lnTo>
                    <a:lnTo>
                      <a:pt x="101" y="17"/>
                    </a:lnTo>
                    <a:lnTo>
                      <a:pt x="103" y="17"/>
                    </a:lnTo>
                    <a:lnTo>
                      <a:pt x="103" y="19"/>
                    </a:lnTo>
                    <a:lnTo>
                      <a:pt x="103" y="23"/>
                    </a:lnTo>
                    <a:lnTo>
                      <a:pt x="105" y="25"/>
                    </a:lnTo>
                    <a:lnTo>
                      <a:pt x="105" y="27"/>
                    </a:lnTo>
                    <a:lnTo>
                      <a:pt x="107" y="29"/>
                    </a:lnTo>
                    <a:lnTo>
                      <a:pt x="109" y="29"/>
                    </a:lnTo>
                    <a:lnTo>
                      <a:pt x="111" y="29"/>
                    </a:lnTo>
                    <a:lnTo>
                      <a:pt x="113" y="29"/>
                    </a:lnTo>
                    <a:lnTo>
                      <a:pt x="115" y="29"/>
                    </a:lnTo>
                    <a:lnTo>
                      <a:pt x="117" y="29"/>
                    </a:lnTo>
                    <a:lnTo>
                      <a:pt x="119" y="29"/>
                    </a:lnTo>
                    <a:lnTo>
                      <a:pt x="120" y="29"/>
                    </a:lnTo>
                    <a:lnTo>
                      <a:pt x="120" y="31"/>
                    </a:lnTo>
                    <a:lnTo>
                      <a:pt x="124" y="31"/>
                    </a:lnTo>
                    <a:lnTo>
                      <a:pt x="126" y="31"/>
                    </a:lnTo>
                    <a:lnTo>
                      <a:pt x="128" y="29"/>
                    </a:lnTo>
                    <a:lnTo>
                      <a:pt x="130" y="27"/>
                    </a:lnTo>
                    <a:lnTo>
                      <a:pt x="130" y="25"/>
                    </a:lnTo>
                    <a:lnTo>
                      <a:pt x="132" y="23"/>
                    </a:lnTo>
                    <a:lnTo>
                      <a:pt x="132" y="21"/>
                    </a:lnTo>
                    <a:lnTo>
                      <a:pt x="134" y="19"/>
                    </a:lnTo>
                    <a:lnTo>
                      <a:pt x="134" y="21"/>
                    </a:lnTo>
                    <a:lnTo>
                      <a:pt x="136" y="25"/>
                    </a:lnTo>
                    <a:lnTo>
                      <a:pt x="136" y="27"/>
                    </a:lnTo>
                    <a:lnTo>
                      <a:pt x="136" y="31"/>
                    </a:lnTo>
                    <a:lnTo>
                      <a:pt x="136" y="33"/>
                    </a:lnTo>
                    <a:lnTo>
                      <a:pt x="136" y="34"/>
                    </a:lnTo>
                    <a:lnTo>
                      <a:pt x="134" y="36"/>
                    </a:lnTo>
                    <a:lnTo>
                      <a:pt x="134" y="38"/>
                    </a:lnTo>
                    <a:lnTo>
                      <a:pt x="132" y="40"/>
                    </a:lnTo>
                    <a:lnTo>
                      <a:pt x="130" y="40"/>
                    </a:lnTo>
                    <a:lnTo>
                      <a:pt x="132" y="42"/>
                    </a:lnTo>
                    <a:lnTo>
                      <a:pt x="132" y="44"/>
                    </a:lnTo>
                    <a:lnTo>
                      <a:pt x="132" y="46"/>
                    </a:lnTo>
                    <a:lnTo>
                      <a:pt x="130" y="46"/>
                    </a:lnTo>
                    <a:lnTo>
                      <a:pt x="128" y="48"/>
                    </a:lnTo>
                    <a:lnTo>
                      <a:pt x="128" y="50"/>
                    </a:lnTo>
                    <a:lnTo>
                      <a:pt x="126" y="52"/>
                    </a:lnTo>
                    <a:lnTo>
                      <a:pt x="126" y="54"/>
                    </a:lnTo>
                    <a:lnTo>
                      <a:pt x="126" y="56"/>
                    </a:lnTo>
                    <a:lnTo>
                      <a:pt x="124" y="58"/>
                    </a:lnTo>
                    <a:lnTo>
                      <a:pt x="124" y="59"/>
                    </a:lnTo>
                    <a:lnTo>
                      <a:pt x="128" y="61"/>
                    </a:lnTo>
                    <a:lnTo>
                      <a:pt x="130" y="61"/>
                    </a:lnTo>
                    <a:lnTo>
                      <a:pt x="130" y="63"/>
                    </a:lnTo>
                    <a:lnTo>
                      <a:pt x="132" y="65"/>
                    </a:lnTo>
                    <a:lnTo>
                      <a:pt x="134" y="67"/>
                    </a:lnTo>
                    <a:lnTo>
                      <a:pt x="134" y="69"/>
                    </a:lnTo>
                    <a:lnTo>
                      <a:pt x="136" y="69"/>
                    </a:lnTo>
                    <a:lnTo>
                      <a:pt x="136" y="71"/>
                    </a:lnTo>
                    <a:lnTo>
                      <a:pt x="136" y="73"/>
                    </a:lnTo>
                    <a:lnTo>
                      <a:pt x="136" y="75"/>
                    </a:lnTo>
                    <a:lnTo>
                      <a:pt x="134" y="75"/>
                    </a:lnTo>
                    <a:lnTo>
                      <a:pt x="132" y="75"/>
                    </a:lnTo>
                    <a:lnTo>
                      <a:pt x="132" y="77"/>
                    </a:lnTo>
                    <a:lnTo>
                      <a:pt x="130" y="75"/>
                    </a:lnTo>
                    <a:lnTo>
                      <a:pt x="128" y="75"/>
                    </a:lnTo>
                    <a:lnTo>
                      <a:pt x="126" y="75"/>
                    </a:lnTo>
                    <a:lnTo>
                      <a:pt x="126" y="77"/>
                    </a:lnTo>
                    <a:lnTo>
                      <a:pt x="126" y="79"/>
                    </a:lnTo>
                    <a:lnTo>
                      <a:pt x="126" y="81"/>
                    </a:lnTo>
                    <a:lnTo>
                      <a:pt x="126" y="82"/>
                    </a:lnTo>
                    <a:lnTo>
                      <a:pt x="126" y="84"/>
                    </a:lnTo>
                    <a:lnTo>
                      <a:pt x="126" y="88"/>
                    </a:lnTo>
                    <a:lnTo>
                      <a:pt x="126" y="90"/>
                    </a:lnTo>
                    <a:lnTo>
                      <a:pt x="126" y="92"/>
                    </a:lnTo>
                    <a:lnTo>
                      <a:pt x="126" y="96"/>
                    </a:lnTo>
                    <a:lnTo>
                      <a:pt x="126" y="98"/>
                    </a:lnTo>
                    <a:lnTo>
                      <a:pt x="126" y="100"/>
                    </a:lnTo>
                    <a:lnTo>
                      <a:pt x="126" y="102"/>
                    </a:lnTo>
                    <a:lnTo>
                      <a:pt x="126" y="104"/>
                    </a:lnTo>
                    <a:lnTo>
                      <a:pt x="124" y="106"/>
                    </a:lnTo>
                    <a:lnTo>
                      <a:pt x="124" y="107"/>
                    </a:lnTo>
                    <a:lnTo>
                      <a:pt x="122" y="107"/>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49" name="Freeform 238"/>
              <p:cNvSpPr>
                <a:spLocks/>
              </p:cNvSpPr>
              <p:nvPr/>
            </p:nvSpPr>
            <p:spPr bwMode="auto">
              <a:xfrm>
                <a:off x="3901343" y="4739436"/>
                <a:ext cx="603483" cy="578049"/>
              </a:xfrm>
              <a:custGeom>
                <a:avLst/>
                <a:gdLst>
                  <a:gd name="T0" fmla="*/ 2147483647 w 607"/>
                  <a:gd name="T1" fmla="*/ 2147483647 h 576"/>
                  <a:gd name="T2" fmla="*/ 2147483647 w 607"/>
                  <a:gd name="T3" fmla="*/ 2147483647 h 576"/>
                  <a:gd name="T4" fmla="*/ 2147483647 w 607"/>
                  <a:gd name="T5" fmla="*/ 2147483647 h 576"/>
                  <a:gd name="T6" fmla="*/ 2147483647 w 607"/>
                  <a:gd name="T7" fmla="*/ 2147483647 h 576"/>
                  <a:gd name="T8" fmla="*/ 2147483647 w 607"/>
                  <a:gd name="T9" fmla="*/ 2147483647 h 576"/>
                  <a:gd name="T10" fmla="*/ 2147483647 w 607"/>
                  <a:gd name="T11" fmla="*/ 2147483647 h 576"/>
                  <a:gd name="T12" fmla="*/ 2147483647 w 607"/>
                  <a:gd name="T13" fmla="*/ 2147483647 h 576"/>
                  <a:gd name="T14" fmla="*/ 2147483647 w 607"/>
                  <a:gd name="T15" fmla="*/ 2147483647 h 576"/>
                  <a:gd name="T16" fmla="*/ 2147483647 w 607"/>
                  <a:gd name="T17" fmla="*/ 2147483647 h 576"/>
                  <a:gd name="T18" fmla="*/ 2147483647 w 607"/>
                  <a:gd name="T19" fmla="*/ 2147483647 h 576"/>
                  <a:gd name="T20" fmla="*/ 2147483647 w 607"/>
                  <a:gd name="T21" fmla="*/ 2147483647 h 576"/>
                  <a:gd name="T22" fmla="*/ 2147483647 w 607"/>
                  <a:gd name="T23" fmla="*/ 2147483647 h 576"/>
                  <a:gd name="T24" fmla="*/ 2147483647 w 607"/>
                  <a:gd name="T25" fmla="*/ 2147483647 h 576"/>
                  <a:gd name="T26" fmla="*/ 2147483647 w 607"/>
                  <a:gd name="T27" fmla="*/ 2147483647 h 576"/>
                  <a:gd name="T28" fmla="*/ 2147483647 w 607"/>
                  <a:gd name="T29" fmla="*/ 2147483647 h 576"/>
                  <a:gd name="T30" fmla="*/ 2147483647 w 607"/>
                  <a:gd name="T31" fmla="*/ 2147483647 h 576"/>
                  <a:gd name="T32" fmla="*/ 2147483647 w 607"/>
                  <a:gd name="T33" fmla="*/ 2147483647 h 576"/>
                  <a:gd name="T34" fmla="*/ 2147483647 w 607"/>
                  <a:gd name="T35" fmla="*/ 2147483647 h 576"/>
                  <a:gd name="T36" fmla="*/ 2147483647 w 607"/>
                  <a:gd name="T37" fmla="*/ 2147483647 h 576"/>
                  <a:gd name="T38" fmla="*/ 2147483647 w 607"/>
                  <a:gd name="T39" fmla="*/ 2147483647 h 576"/>
                  <a:gd name="T40" fmla="*/ 2147483647 w 607"/>
                  <a:gd name="T41" fmla="*/ 2147483647 h 576"/>
                  <a:gd name="T42" fmla="*/ 2147483647 w 607"/>
                  <a:gd name="T43" fmla="*/ 2147483647 h 576"/>
                  <a:gd name="T44" fmla="*/ 2147483647 w 607"/>
                  <a:gd name="T45" fmla="*/ 2147483647 h 576"/>
                  <a:gd name="T46" fmla="*/ 2147483647 w 607"/>
                  <a:gd name="T47" fmla="*/ 2147483647 h 576"/>
                  <a:gd name="T48" fmla="*/ 2147483647 w 607"/>
                  <a:gd name="T49" fmla="*/ 2147483647 h 576"/>
                  <a:gd name="T50" fmla="*/ 2147483647 w 607"/>
                  <a:gd name="T51" fmla="*/ 2147483647 h 576"/>
                  <a:gd name="T52" fmla="*/ 2147483647 w 607"/>
                  <a:gd name="T53" fmla="*/ 2147483647 h 576"/>
                  <a:gd name="T54" fmla="*/ 2147483647 w 607"/>
                  <a:gd name="T55" fmla="*/ 2147483647 h 576"/>
                  <a:gd name="T56" fmla="*/ 2147483647 w 607"/>
                  <a:gd name="T57" fmla="*/ 2147483647 h 576"/>
                  <a:gd name="T58" fmla="*/ 2147483647 w 607"/>
                  <a:gd name="T59" fmla="*/ 2147483647 h 576"/>
                  <a:gd name="T60" fmla="*/ 2147483647 w 607"/>
                  <a:gd name="T61" fmla="*/ 2147483647 h 576"/>
                  <a:gd name="T62" fmla="*/ 2147483647 w 607"/>
                  <a:gd name="T63" fmla="*/ 2147483647 h 576"/>
                  <a:gd name="T64" fmla="*/ 2147483647 w 607"/>
                  <a:gd name="T65" fmla="*/ 2147483647 h 576"/>
                  <a:gd name="T66" fmla="*/ 2147483647 w 607"/>
                  <a:gd name="T67" fmla="*/ 2147483647 h 576"/>
                  <a:gd name="T68" fmla="*/ 2147483647 w 607"/>
                  <a:gd name="T69" fmla="*/ 2147483647 h 576"/>
                  <a:gd name="T70" fmla="*/ 2147483647 w 607"/>
                  <a:gd name="T71" fmla="*/ 2147483647 h 576"/>
                  <a:gd name="T72" fmla="*/ 2147483647 w 607"/>
                  <a:gd name="T73" fmla="*/ 2147483647 h 576"/>
                  <a:gd name="T74" fmla="*/ 2147483647 w 607"/>
                  <a:gd name="T75" fmla="*/ 2147483647 h 576"/>
                  <a:gd name="T76" fmla="*/ 2147483647 w 607"/>
                  <a:gd name="T77" fmla="*/ 2147483647 h 576"/>
                  <a:gd name="T78" fmla="*/ 2147483647 w 607"/>
                  <a:gd name="T79" fmla="*/ 2147483647 h 576"/>
                  <a:gd name="T80" fmla="*/ 2147483647 w 607"/>
                  <a:gd name="T81" fmla="*/ 2147483647 h 576"/>
                  <a:gd name="T82" fmla="*/ 2147483647 w 607"/>
                  <a:gd name="T83" fmla="*/ 2147483647 h 576"/>
                  <a:gd name="T84" fmla="*/ 2147483647 w 607"/>
                  <a:gd name="T85" fmla="*/ 2147483647 h 576"/>
                  <a:gd name="T86" fmla="*/ 2147483647 w 607"/>
                  <a:gd name="T87" fmla="*/ 2147483647 h 576"/>
                  <a:gd name="T88" fmla="*/ 2147483647 w 607"/>
                  <a:gd name="T89" fmla="*/ 2147483647 h 576"/>
                  <a:gd name="T90" fmla="*/ 2147483647 w 607"/>
                  <a:gd name="T91" fmla="*/ 2147483647 h 576"/>
                  <a:gd name="T92" fmla="*/ 2147483647 w 607"/>
                  <a:gd name="T93" fmla="*/ 2147483647 h 576"/>
                  <a:gd name="T94" fmla="*/ 2147483647 w 607"/>
                  <a:gd name="T95" fmla="*/ 2147483647 h 576"/>
                  <a:gd name="T96" fmla="*/ 2147483647 w 607"/>
                  <a:gd name="T97" fmla="*/ 2147483647 h 576"/>
                  <a:gd name="T98" fmla="*/ 2147483647 w 607"/>
                  <a:gd name="T99" fmla="*/ 2147483647 h 576"/>
                  <a:gd name="T100" fmla="*/ 2147483647 w 607"/>
                  <a:gd name="T101" fmla="*/ 2147483647 h 576"/>
                  <a:gd name="T102" fmla="*/ 2147483647 w 607"/>
                  <a:gd name="T103" fmla="*/ 2147483647 h 576"/>
                  <a:gd name="T104" fmla="*/ 2147483647 w 607"/>
                  <a:gd name="T105" fmla="*/ 2147483647 h 576"/>
                  <a:gd name="T106" fmla="*/ 2147483647 w 607"/>
                  <a:gd name="T107" fmla="*/ 2147483647 h 576"/>
                  <a:gd name="T108" fmla="*/ 2147483647 w 607"/>
                  <a:gd name="T109" fmla="*/ 2147483647 h 576"/>
                  <a:gd name="T110" fmla="*/ 2147483647 w 607"/>
                  <a:gd name="T111" fmla="*/ 2147483647 h 576"/>
                  <a:gd name="T112" fmla="*/ 2147483647 w 607"/>
                  <a:gd name="T113" fmla="*/ 2147483647 h 5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7"/>
                  <a:gd name="T172" fmla="*/ 0 h 576"/>
                  <a:gd name="T173" fmla="*/ 607 w 607"/>
                  <a:gd name="T174" fmla="*/ 576 h 5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7" h="576">
                    <a:moveTo>
                      <a:pt x="355" y="24"/>
                    </a:moveTo>
                    <a:lnTo>
                      <a:pt x="355" y="18"/>
                    </a:lnTo>
                    <a:lnTo>
                      <a:pt x="353" y="16"/>
                    </a:lnTo>
                    <a:lnTo>
                      <a:pt x="353" y="12"/>
                    </a:lnTo>
                    <a:lnTo>
                      <a:pt x="351" y="10"/>
                    </a:lnTo>
                    <a:lnTo>
                      <a:pt x="349" y="10"/>
                    </a:lnTo>
                    <a:lnTo>
                      <a:pt x="346" y="12"/>
                    </a:lnTo>
                    <a:lnTo>
                      <a:pt x="344" y="14"/>
                    </a:lnTo>
                    <a:lnTo>
                      <a:pt x="342" y="14"/>
                    </a:lnTo>
                    <a:lnTo>
                      <a:pt x="338" y="14"/>
                    </a:lnTo>
                    <a:lnTo>
                      <a:pt x="338" y="10"/>
                    </a:lnTo>
                    <a:lnTo>
                      <a:pt x="336" y="8"/>
                    </a:lnTo>
                    <a:lnTo>
                      <a:pt x="334" y="8"/>
                    </a:lnTo>
                    <a:lnTo>
                      <a:pt x="330" y="6"/>
                    </a:lnTo>
                    <a:lnTo>
                      <a:pt x="328" y="8"/>
                    </a:lnTo>
                    <a:lnTo>
                      <a:pt x="326" y="8"/>
                    </a:lnTo>
                    <a:lnTo>
                      <a:pt x="324" y="8"/>
                    </a:lnTo>
                    <a:lnTo>
                      <a:pt x="323" y="4"/>
                    </a:lnTo>
                    <a:lnTo>
                      <a:pt x="323" y="2"/>
                    </a:lnTo>
                    <a:lnTo>
                      <a:pt x="321" y="0"/>
                    </a:lnTo>
                    <a:lnTo>
                      <a:pt x="319" y="0"/>
                    </a:lnTo>
                    <a:lnTo>
                      <a:pt x="317" y="2"/>
                    </a:lnTo>
                    <a:lnTo>
                      <a:pt x="315" y="4"/>
                    </a:lnTo>
                    <a:lnTo>
                      <a:pt x="311" y="4"/>
                    </a:lnTo>
                    <a:lnTo>
                      <a:pt x="307" y="4"/>
                    </a:lnTo>
                    <a:lnTo>
                      <a:pt x="307" y="6"/>
                    </a:lnTo>
                    <a:lnTo>
                      <a:pt x="307" y="10"/>
                    </a:lnTo>
                    <a:lnTo>
                      <a:pt x="305" y="14"/>
                    </a:lnTo>
                    <a:lnTo>
                      <a:pt x="305" y="18"/>
                    </a:lnTo>
                    <a:lnTo>
                      <a:pt x="301" y="20"/>
                    </a:lnTo>
                    <a:lnTo>
                      <a:pt x="299" y="18"/>
                    </a:lnTo>
                    <a:lnTo>
                      <a:pt x="296" y="18"/>
                    </a:lnTo>
                    <a:lnTo>
                      <a:pt x="292" y="18"/>
                    </a:lnTo>
                    <a:lnTo>
                      <a:pt x="290" y="20"/>
                    </a:lnTo>
                    <a:lnTo>
                      <a:pt x="288" y="20"/>
                    </a:lnTo>
                    <a:lnTo>
                      <a:pt x="284" y="22"/>
                    </a:lnTo>
                    <a:lnTo>
                      <a:pt x="282" y="24"/>
                    </a:lnTo>
                    <a:lnTo>
                      <a:pt x="278" y="27"/>
                    </a:lnTo>
                    <a:lnTo>
                      <a:pt x="275" y="29"/>
                    </a:lnTo>
                    <a:lnTo>
                      <a:pt x="271" y="33"/>
                    </a:lnTo>
                    <a:lnTo>
                      <a:pt x="267" y="35"/>
                    </a:lnTo>
                    <a:lnTo>
                      <a:pt x="265" y="35"/>
                    </a:lnTo>
                    <a:lnTo>
                      <a:pt x="265" y="39"/>
                    </a:lnTo>
                    <a:lnTo>
                      <a:pt x="263" y="43"/>
                    </a:lnTo>
                    <a:lnTo>
                      <a:pt x="261" y="45"/>
                    </a:lnTo>
                    <a:lnTo>
                      <a:pt x="257" y="48"/>
                    </a:lnTo>
                    <a:lnTo>
                      <a:pt x="248" y="60"/>
                    </a:lnTo>
                    <a:lnTo>
                      <a:pt x="242" y="66"/>
                    </a:lnTo>
                    <a:lnTo>
                      <a:pt x="240" y="68"/>
                    </a:lnTo>
                    <a:lnTo>
                      <a:pt x="238" y="72"/>
                    </a:lnTo>
                    <a:lnTo>
                      <a:pt x="232" y="77"/>
                    </a:lnTo>
                    <a:lnTo>
                      <a:pt x="230" y="81"/>
                    </a:lnTo>
                    <a:lnTo>
                      <a:pt x="230" y="83"/>
                    </a:lnTo>
                    <a:lnTo>
                      <a:pt x="228" y="85"/>
                    </a:lnTo>
                    <a:lnTo>
                      <a:pt x="223" y="93"/>
                    </a:lnTo>
                    <a:lnTo>
                      <a:pt x="219" y="98"/>
                    </a:lnTo>
                    <a:lnTo>
                      <a:pt x="217" y="100"/>
                    </a:lnTo>
                    <a:lnTo>
                      <a:pt x="215" y="100"/>
                    </a:lnTo>
                    <a:lnTo>
                      <a:pt x="213" y="100"/>
                    </a:lnTo>
                    <a:lnTo>
                      <a:pt x="211" y="100"/>
                    </a:lnTo>
                    <a:lnTo>
                      <a:pt x="207" y="98"/>
                    </a:lnTo>
                    <a:lnTo>
                      <a:pt x="204" y="98"/>
                    </a:lnTo>
                    <a:lnTo>
                      <a:pt x="202" y="96"/>
                    </a:lnTo>
                    <a:lnTo>
                      <a:pt x="202" y="95"/>
                    </a:lnTo>
                    <a:lnTo>
                      <a:pt x="200" y="93"/>
                    </a:lnTo>
                    <a:lnTo>
                      <a:pt x="198" y="91"/>
                    </a:lnTo>
                    <a:lnTo>
                      <a:pt x="196" y="89"/>
                    </a:lnTo>
                    <a:lnTo>
                      <a:pt x="196" y="87"/>
                    </a:lnTo>
                    <a:lnTo>
                      <a:pt x="194" y="85"/>
                    </a:lnTo>
                    <a:lnTo>
                      <a:pt x="192" y="83"/>
                    </a:lnTo>
                    <a:lnTo>
                      <a:pt x="190" y="83"/>
                    </a:lnTo>
                    <a:lnTo>
                      <a:pt x="186" y="81"/>
                    </a:lnTo>
                    <a:lnTo>
                      <a:pt x="182" y="79"/>
                    </a:lnTo>
                    <a:lnTo>
                      <a:pt x="181" y="81"/>
                    </a:lnTo>
                    <a:lnTo>
                      <a:pt x="179" y="81"/>
                    </a:lnTo>
                    <a:lnTo>
                      <a:pt x="173" y="81"/>
                    </a:lnTo>
                    <a:lnTo>
                      <a:pt x="171" y="81"/>
                    </a:lnTo>
                    <a:lnTo>
                      <a:pt x="167" y="77"/>
                    </a:lnTo>
                    <a:lnTo>
                      <a:pt x="167" y="75"/>
                    </a:lnTo>
                    <a:lnTo>
                      <a:pt x="165" y="73"/>
                    </a:lnTo>
                    <a:lnTo>
                      <a:pt x="165" y="68"/>
                    </a:lnTo>
                    <a:lnTo>
                      <a:pt x="163" y="68"/>
                    </a:lnTo>
                    <a:lnTo>
                      <a:pt x="163" y="64"/>
                    </a:lnTo>
                    <a:lnTo>
                      <a:pt x="163" y="58"/>
                    </a:lnTo>
                    <a:lnTo>
                      <a:pt x="161" y="58"/>
                    </a:lnTo>
                    <a:lnTo>
                      <a:pt x="159" y="56"/>
                    </a:lnTo>
                    <a:lnTo>
                      <a:pt x="159" y="52"/>
                    </a:lnTo>
                    <a:lnTo>
                      <a:pt x="159" y="50"/>
                    </a:lnTo>
                    <a:lnTo>
                      <a:pt x="159" y="47"/>
                    </a:lnTo>
                    <a:lnTo>
                      <a:pt x="159" y="45"/>
                    </a:lnTo>
                    <a:lnTo>
                      <a:pt x="157" y="39"/>
                    </a:lnTo>
                    <a:lnTo>
                      <a:pt x="157" y="37"/>
                    </a:lnTo>
                    <a:lnTo>
                      <a:pt x="159" y="31"/>
                    </a:lnTo>
                    <a:lnTo>
                      <a:pt x="159" y="29"/>
                    </a:lnTo>
                    <a:lnTo>
                      <a:pt x="159" y="27"/>
                    </a:lnTo>
                    <a:lnTo>
                      <a:pt x="159" y="22"/>
                    </a:lnTo>
                    <a:lnTo>
                      <a:pt x="154" y="20"/>
                    </a:lnTo>
                    <a:lnTo>
                      <a:pt x="152" y="18"/>
                    </a:lnTo>
                    <a:lnTo>
                      <a:pt x="150" y="16"/>
                    </a:lnTo>
                    <a:lnTo>
                      <a:pt x="146" y="12"/>
                    </a:lnTo>
                    <a:lnTo>
                      <a:pt x="142" y="8"/>
                    </a:lnTo>
                    <a:lnTo>
                      <a:pt x="142" y="6"/>
                    </a:lnTo>
                    <a:lnTo>
                      <a:pt x="140" y="4"/>
                    </a:lnTo>
                    <a:lnTo>
                      <a:pt x="138" y="4"/>
                    </a:lnTo>
                    <a:lnTo>
                      <a:pt x="136" y="4"/>
                    </a:lnTo>
                    <a:lnTo>
                      <a:pt x="134" y="4"/>
                    </a:lnTo>
                    <a:lnTo>
                      <a:pt x="131" y="4"/>
                    </a:lnTo>
                    <a:lnTo>
                      <a:pt x="127" y="4"/>
                    </a:lnTo>
                    <a:lnTo>
                      <a:pt x="121" y="2"/>
                    </a:lnTo>
                    <a:lnTo>
                      <a:pt x="119" y="2"/>
                    </a:lnTo>
                    <a:lnTo>
                      <a:pt x="117" y="2"/>
                    </a:lnTo>
                    <a:lnTo>
                      <a:pt x="115" y="4"/>
                    </a:lnTo>
                    <a:lnTo>
                      <a:pt x="113" y="6"/>
                    </a:lnTo>
                    <a:lnTo>
                      <a:pt x="111" y="6"/>
                    </a:lnTo>
                    <a:lnTo>
                      <a:pt x="111" y="10"/>
                    </a:lnTo>
                    <a:lnTo>
                      <a:pt x="110" y="14"/>
                    </a:lnTo>
                    <a:lnTo>
                      <a:pt x="108" y="16"/>
                    </a:lnTo>
                    <a:lnTo>
                      <a:pt x="108" y="18"/>
                    </a:lnTo>
                    <a:lnTo>
                      <a:pt x="106" y="24"/>
                    </a:lnTo>
                    <a:lnTo>
                      <a:pt x="106" y="29"/>
                    </a:lnTo>
                    <a:lnTo>
                      <a:pt x="106" y="35"/>
                    </a:lnTo>
                    <a:lnTo>
                      <a:pt x="106" y="41"/>
                    </a:lnTo>
                    <a:lnTo>
                      <a:pt x="106" y="50"/>
                    </a:lnTo>
                    <a:lnTo>
                      <a:pt x="104" y="50"/>
                    </a:lnTo>
                    <a:lnTo>
                      <a:pt x="104" y="56"/>
                    </a:lnTo>
                    <a:lnTo>
                      <a:pt x="102" y="60"/>
                    </a:lnTo>
                    <a:lnTo>
                      <a:pt x="100" y="62"/>
                    </a:lnTo>
                    <a:lnTo>
                      <a:pt x="98" y="62"/>
                    </a:lnTo>
                    <a:lnTo>
                      <a:pt x="98" y="64"/>
                    </a:lnTo>
                    <a:lnTo>
                      <a:pt x="98" y="66"/>
                    </a:lnTo>
                    <a:lnTo>
                      <a:pt x="96" y="68"/>
                    </a:lnTo>
                    <a:lnTo>
                      <a:pt x="94" y="70"/>
                    </a:lnTo>
                    <a:lnTo>
                      <a:pt x="94" y="72"/>
                    </a:lnTo>
                    <a:lnTo>
                      <a:pt x="90" y="73"/>
                    </a:lnTo>
                    <a:lnTo>
                      <a:pt x="88" y="73"/>
                    </a:lnTo>
                    <a:lnTo>
                      <a:pt x="86" y="81"/>
                    </a:lnTo>
                    <a:lnTo>
                      <a:pt x="83" y="89"/>
                    </a:lnTo>
                    <a:lnTo>
                      <a:pt x="83" y="91"/>
                    </a:lnTo>
                    <a:lnTo>
                      <a:pt x="81" y="96"/>
                    </a:lnTo>
                    <a:lnTo>
                      <a:pt x="77" y="108"/>
                    </a:lnTo>
                    <a:lnTo>
                      <a:pt x="73" y="116"/>
                    </a:lnTo>
                    <a:lnTo>
                      <a:pt x="75" y="118"/>
                    </a:lnTo>
                    <a:lnTo>
                      <a:pt x="75" y="120"/>
                    </a:lnTo>
                    <a:lnTo>
                      <a:pt x="73" y="121"/>
                    </a:lnTo>
                    <a:lnTo>
                      <a:pt x="69" y="123"/>
                    </a:lnTo>
                    <a:lnTo>
                      <a:pt x="67" y="125"/>
                    </a:lnTo>
                    <a:lnTo>
                      <a:pt x="63" y="129"/>
                    </a:lnTo>
                    <a:lnTo>
                      <a:pt x="65" y="131"/>
                    </a:lnTo>
                    <a:lnTo>
                      <a:pt x="58" y="131"/>
                    </a:lnTo>
                    <a:lnTo>
                      <a:pt x="54" y="135"/>
                    </a:lnTo>
                    <a:lnTo>
                      <a:pt x="50" y="137"/>
                    </a:lnTo>
                    <a:lnTo>
                      <a:pt x="48" y="141"/>
                    </a:lnTo>
                    <a:lnTo>
                      <a:pt x="46" y="141"/>
                    </a:lnTo>
                    <a:lnTo>
                      <a:pt x="42" y="143"/>
                    </a:lnTo>
                    <a:lnTo>
                      <a:pt x="40" y="146"/>
                    </a:lnTo>
                    <a:lnTo>
                      <a:pt x="40" y="150"/>
                    </a:lnTo>
                    <a:lnTo>
                      <a:pt x="39" y="160"/>
                    </a:lnTo>
                    <a:lnTo>
                      <a:pt x="37" y="166"/>
                    </a:lnTo>
                    <a:lnTo>
                      <a:pt x="33" y="173"/>
                    </a:lnTo>
                    <a:lnTo>
                      <a:pt x="31" y="175"/>
                    </a:lnTo>
                    <a:lnTo>
                      <a:pt x="29" y="181"/>
                    </a:lnTo>
                    <a:lnTo>
                      <a:pt x="27" y="191"/>
                    </a:lnTo>
                    <a:lnTo>
                      <a:pt x="25" y="196"/>
                    </a:lnTo>
                    <a:lnTo>
                      <a:pt x="23" y="196"/>
                    </a:lnTo>
                    <a:lnTo>
                      <a:pt x="15" y="219"/>
                    </a:lnTo>
                    <a:lnTo>
                      <a:pt x="14" y="225"/>
                    </a:lnTo>
                    <a:lnTo>
                      <a:pt x="14" y="231"/>
                    </a:lnTo>
                    <a:lnTo>
                      <a:pt x="10" y="242"/>
                    </a:lnTo>
                    <a:lnTo>
                      <a:pt x="8" y="248"/>
                    </a:lnTo>
                    <a:lnTo>
                      <a:pt x="4" y="256"/>
                    </a:lnTo>
                    <a:lnTo>
                      <a:pt x="2" y="260"/>
                    </a:lnTo>
                    <a:lnTo>
                      <a:pt x="2" y="262"/>
                    </a:lnTo>
                    <a:lnTo>
                      <a:pt x="0" y="267"/>
                    </a:lnTo>
                    <a:lnTo>
                      <a:pt x="8" y="281"/>
                    </a:lnTo>
                    <a:lnTo>
                      <a:pt x="12" y="290"/>
                    </a:lnTo>
                    <a:lnTo>
                      <a:pt x="12" y="292"/>
                    </a:lnTo>
                    <a:lnTo>
                      <a:pt x="12" y="298"/>
                    </a:lnTo>
                    <a:lnTo>
                      <a:pt x="12" y="302"/>
                    </a:lnTo>
                    <a:lnTo>
                      <a:pt x="10" y="304"/>
                    </a:lnTo>
                    <a:lnTo>
                      <a:pt x="12" y="310"/>
                    </a:lnTo>
                    <a:lnTo>
                      <a:pt x="12" y="313"/>
                    </a:lnTo>
                    <a:lnTo>
                      <a:pt x="12" y="317"/>
                    </a:lnTo>
                    <a:lnTo>
                      <a:pt x="12" y="319"/>
                    </a:lnTo>
                    <a:lnTo>
                      <a:pt x="12" y="321"/>
                    </a:lnTo>
                    <a:lnTo>
                      <a:pt x="14" y="323"/>
                    </a:lnTo>
                    <a:lnTo>
                      <a:pt x="15" y="325"/>
                    </a:lnTo>
                    <a:lnTo>
                      <a:pt x="17" y="327"/>
                    </a:lnTo>
                    <a:lnTo>
                      <a:pt x="19" y="327"/>
                    </a:lnTo>
                    <a:lnTo>
                      <a:pt x="27" y="325"/>
                    </a:lnTo>
                    <a:lnTo>
                      <a:pt x="31" y="325"/>
                    </a:lnTo>
                    <a:lnTo>
                      <a:pt x="35" y="327"/>
                    </a:lnTo>
                    <a:lnTo>
                      <a:pt x="39" y="329"/>
                    </a:lnTo>
                    <a:lnTo>
                      <a:pt x="39" y="331"/>
                    </a:lnTo>
                    <a:lnTo>
                      <a:pt x="40" y="333"/>
                    </a:lnTo>
                    <a:lnTo>
                      <a:pt x="40" y="336"/>
                    </a:lnTo>
                    <a:lnTo>
                      <a:pt x="42" y="340"/>
                    </a:lnTo>
                    <a:lnTo>
                      <a:pt x="42" y="344"/>
                    </a:lnTo>
                    <a:lnTo>
                      <a:pt x="39" y="344"/>
                    </a:lnTo>
                    <a:lnTo>
                      <a:pt x="37" y="342"/>
                    </a:lnTo>
                    <a:lnTo>
                      <a:pt x="33" y="342"/>
                    </a:lnTo>
                    <a:lnTo>
                      <a:pt x="31" y="342"/>
                    </a:lnTo>
                    <a:lnTo>
                      <a:pt x="29" y="340"/>
                    </a:lnTo>
                    <a:lnTo>
                      <a:pt x="27" y="340"/>
                    </a:lnTo>
                    <a:lnTo>
                      <a:pt x="25" y="340"/>
                    </a:lnTo>
                    <a:lnTo>
                      <a:pt x="25" y="344"/>
                    </a:lnTo>
                    <a:lnTo>
                      <a:pt x="35" y="348"/>
                    </a:lnTo>
                    <a:lnTo>
                      <a:pt x="42" y="352"/>
                    </a:lnTo>
                    <a:lnTo>
                      <a:pt x="48" y="354"/>
                    </a:lnTo>
                    <a:lnTo>
                      <a:pt x="54" y="358"/>
                    </a:lnTo>
                    <a:lnTo>
                      <a:pt x="60" y="365"/>
                    </a:lnTo>
                    <a:lnTo>
                      <a:pt x="69" y="371"/>
                    </a:lnTo>
                    <a:lnTo>
                      <a:pt x="77" y="375"/>
                    </a:lnTo>
                    <a:lnTo>
                      <a:pt x="86" y="381"/>
                    </a:lnTo>
                    <a:lnTo>
                      <a:pt x="90" y="383"/>
                    </a:lnTo>
                    <a:lnTo>
                      <a:pt x="96" y="386"/>
                    </a:lnTo>
                    <a:lnTo>
                      <a:pt x="96" y="384"/>
                    </a:lnTo>
                    <a:lnTo>
                      <a:pt x="96" y="383"/>
                    </a:lnTo>
                    <a:lnTo>
                      <a:pt x="98" y="384"/>
                    </a:lnTo>
                    <a:lnTo>
                      <a:pt x="102" y="386"/>
                    </a:lnTo>
                    <a:lnTo>
                      <a:pt x="104" y="388"/>
                    </a:lnTo>
                    <a:lnTo>
                      <a:pt x="110" y="390"/>
                    </a:lnTo>
                    <a:lnTo>
                      <a:pt x="113" y="392"/>
                    </a:lnTo>
                    <a:lnTo>
                      <a:pt x="117" y="394"/>
                    </a:lnTo>
                    <a:lnTo>
                      <a:pt x="119" y="394"/>
                    </a:lnTo>
                    <a:lnTo>
                      <a:pt x="121" y="396"/>
                    </a:lnTo>
                    <a:lnTo>
                      <a:pt x="123" y="398"/>
                    </a:lnTo>
                    <a:lnTo>
                      <a:pt x="127" y="398"/>
                    </a:lnTo>
                    <a:lnTo>
                      <a:pt x="127" y="400"/>
                    </a:lnTo>
                    <a:lnTo>
                      <a:pt x="127" y="402"/>
                    </a:lnTo>
                    <a:lnTo>
                      <a:pt x="125" y="402"/>
                    </a:lnTo>
                    <a:lnTo>
                      <a:pt x="119" y="400"/>
                    </a:lnTo>
                    <a:lnTo>
                      <a:pt x="117" y="398"/>
                    </a:lnTo>
                    <a:lnTo>
                      <a:pt x="113" y="396"/>
                    </a:lnTo>
                    <a:lnTo>
                      <a:pt x="111" y="394"/>
                    </a:lnTo>
                    <a:lnTo>
                      <a:pt x="110" y="394"/>
                    </a:lnTo>
                    <a:lnTo>
                      <a:pt x="108" y="392"/>
                    </a:lnTo>
                    <a:lnTo>
                      <a:pt x="106" y="390"/>
                    </a:lnTo>
                    <a:lnTo>
                      <a:pt x="102" y="388"/>
                    </a:lnTo>
                    <a:lnTo>
                      <a:pt x="98" y="388"/>
                    </a:lnTo>
                    <a:lnTo>
                      <a:pt x="104" y="390"/>
                    </a:lnTo>
                    <a:lnTo>
                      <a:pt x="110" y="394"/>
                    </a:lnTo>
                    <a:lnTo>
                      <a:pt x="113" y="398"/>
                    </a:lnTo>
                    <a:lnTo>
                      <a:pt x="119" y="402"/>
                    </a:lnTo>
                    <a:lnTo>
                      <a:pt x="123" y="404"/>
                    </a:lnTo>
                    <a:lnTo>
                      <a:pt x="127" y="406"/>
                    </a:lnTo>
                    <a:lnTo>
                      <a:pt x="129" y="406"/>
                    </a:lnTo>
                    <a:lnTo>
                      <a:pt x="131" y="404"/>
                    </a:lnTo>
                    <a:lnTo>
                      <a:pt x="131" y="406"/>
                    </a:lnTo>
                    <a:lnTo>
                      <a:pt x="131" y="407"/>
                    </a:lnTo>
                    <a:lnTo>
                      <a:pt x="134" y="409"/>
                    </a:lnTo>
                    <a:lnTo>
                      <a:pt x="140" y="417"/>
                    </a:lnTo>
                    <a:lnTo>
                      <a:pt x="146" y="425"/>
                    </a:lnTo>
                    <a:lnTo>
                      <a:pt x="152" y="429"/>
                    </a:lnTo>
                    <a:lnTo>
                      <a:pt x="156" y="434"/>
                    </a:lnTo>
                    <a:lnTo>
                      <a:pt x="161" y="440"/>
                    </a:lnTo>
                    <a:lnTo>
                      <a:pt x="167" y="446"/>
                    </a:lnTo>
                    <a:lnTo>
                      <a:pt x="169" y="446"/>
                    </a:lnTo>
                    <a:lnTo>
                      <a:pt x="173" y="450"/>
                    </a:lnTo>
                    <a:lnTo>
                      <a:pt x="177" y="454"/>
                    </a:lnTo>
                    <a:lnTo>
                      <a:pt x="181" y="455"/>
                    </a:lnTo>
                    <a:lnTo>
                      <a:pt x="184" y="457"/>
                    </a:lnTo>
                    <a:lnTo>
                      <a:pt x="188" y="459"/>
                    </a:lnTo>
                    <a:lnTo>
                      <a:pt x="188" y="461"/>
                    </a:lnTo>
                    <a:lnTo>
                      <a:pt x="190" y="463"/>
                    </a:lnTo>
                    <a:lnTo>
                      <a:pt x="194" y="463"/>
                    </a:lnTo>
                    <a:lnTo>
                      <a:pt x="196" y="463"/>
                    </a:lnTo>
                    <a:lnTo>
                      <a:pt x="198" y="463"/>
                    </a:lnTo>
                    <a:lnTo>
                      <a:pt x="200" y="461"/>
                    </a:lnTo>
                    <a:lnTo>
                      <a:pt x="204" y="463"/>
                    </a:lnTo>
                    <a:lnTo>
                      <a:pt x="205" y="465"/>
                    </a:lnTo>
                    <a:lnTo>
                      <a:pt x="209" y="467"/>
                    </a:lnTo>
                    <a:lnTo>
                      <a:pt x="209" y="469"/>
                    </a:lnTo>
                    <a:lnTo>
                      <a:pt x="213" y="469"/>
                    </a:lnTo>
                    <a:lnTo>
                      <a:pt x="213" y="471"/>
                    </a:lnTo>
                    <a:lnTo>
                      <a:pt x="215" y="475"/>
                    </a:lnTo>
                    <a:lnTo>
                      <a:pt x="217" y="477"/>
                    </a:lnTo>
                    <a:lnTo>
                      <a:pt x="221" y="477"/>
                    </a:lnTo>
                    <a:lnTo>
                      <a:pt x="223" y="478"/>
                    </a:lnTo>
                    <a:lnTo>
                      <a:pt x="223" y="477"/>
                    </a:lnTo>
                    <a:lnTo>
                      <a:pt x="221" y="475"/>
                    </a:lnTo>
                    <a:lnTo>
                      <a:pt x="219" y="473"/>
                    </a:lnTo>
                    <a:lnTo>
                      <a:pt x="219" y="471"/>
                    </a:lnTo>
                    <a:lnTo>
                      <a:pt x="221" y="471"/>
                    </a:lnTo>
                    <a:lnTo>
                      <a:pt x="223" y="471"/>
                    </a:lnTo>
                    <a:lnTo>
                      <a:pt x="223" y="473"/>
                    </a:lnTo>
                    <a:lnTo>
                      <a:pt x="223" y="477"/>
                    </a:lnTo>
                    <a:lnTo>
                      <a:pt x="225" y="477"/>
                    </a:lnTo>
                    <a:lnTo>
                      <a:pt x="227" y="477"/>
                    </a:lnTo>
                    <a:lnTo>
                      <a:pt x="228" y="478"/>
                    </a:lnTo>
                    <a:lnTo>
                      <a:pt x="230" y="480"/>
                    </a:lnTo>
                    <a:lnTo>
                      <a:pt x="232" y="480"/>
                    </a:lnTo>
                    <a:lnTo>
                      <a:pt x="234" y="480"/>
                    </a:lnTo>
                    <a:lnTo>
                      <a:pt x="234" y="478"/>
                    </a:lnTo>
                    <a:lnTo>
                      <a:pt x="236" y="478"/>
                    </a:lnTo>
                    <a:lnTo>
                      <a:pt x="238" y="478"/>
                    </a:lnTo>
                    <a:lnTo>
                      <a:pt x="240" y="480"/>
                    </a:lnTo>
                    <a:lnTo>
                      <a:pt x="240" y="482"/>
                    </a:lnTo>
                    <a:lnTo>
                      <a:pt x="240" y="484"/>
                    </a:lnTo>
                    <a:lnTo>
                      <a:pt x="240" y="486"/>
                    </a:lnTo>
                    <a:lnTo>
                      <a:pt x="240" y="488"/>
                    </a:lnTo>
                    <a:lnTo>
                      <a:pt x="242" y="490"/>
                    </a:lnTo>
                    <a:lnTo>
                      <a:pt x="244" y="490"/>
                    </a:lnTo>
                    <a:lnTo>
                      <a:pt x="244" y="492"/>
                    </a:lnTo>
                    <a:lnTo>
                      <a:pt x="244" y="494"/>
                    </a:lnTo>
                    <a:lnTo>
                      <a:pt x="242" y="496"/>
                    </a:lnTo>
                    <a:lnTo>
                      <a:pt x="240" y="496"/>
                    </a:lnTo>
                    <a:lnTo>
                      <a:pt x="240" y="492"/>
                    </a:lnTo>
                    <a:lnTo>
                      <a:pt x="236" y="488"/>
                    </a:lnTo>
                    <a:lnTo>
                      <a:pt x="236" y="486"/>
                    </a:lnTo>
                    <a:lnTo>
                      <a:pt x="234" y="484"/>
                    </a:lnTo>
                    <a:lnTo>
                      <a:pt x="234" y="482"/>
                    </a:lnTo>
                    <a:lnTo>
                      <a:pt x="232" y="482"/>
                    </a:lnTo>
                    <a:lnTo>
                      <a:pt x="228" y="482"/>
                    </a:lnTo>
                    <a:lnTo>
                      <a:pt x="227" y="482"/>
                    </a:lnTo>
                    <a:lnTo>
                      <a:pt x="223" y="482"/>
                    </a:lnTo>
                    <a:lnTo>
                      <a:pt x="221" y="480"/>
                    </a:lnTo>
                    <a:lnTo>
                      <a:pt x="221" y="484"/>
                    </a:lnTo>
                    <a:lnTo>
                      <a:pt x="221" y="486"/>
                    </a:lnTo>
                    <a:lnTo>
                      <a:pt x="223" y="488"/>
                    </a:lnTo>
                    <a:lnTo>
                      <a:pt x="227" y="490"/>
                    </a:lnTo>
                    <a:lnTo>
                      <a:pt x="228" y="492"/>
                    </a:lnTo>
                    <a:lnTo>
                      <a:pt x="227" y="492"/>
                    </a:lnTo>
                    <a:lnTo>
                      <a:pt x="225" y="492"/>
                    </a:lnTo>
                    <a:lnTo>
                      <a:pt x="227" y="494"/>
                    </a:lnTo>
                    <a:lnTo>
                      <a:pt x="228" y="496"/>
                    </a:lnTo>
                    <a:lnTo>
                      <a:pt x="232" y="498"/>
                    </a:lnTo>
                    <a:lnTo>
                      <a:pt x="240" y="503"/>
                    </a:lnTo>
                    <a:lnTo>
                      <a:pt x="242" y="505"/>
                    </a:lnTo>
                    <a:lnTo>
                      <a:pt x="244" y="507"/>
                    </a:lnTo>
                    <a:lnTo>
                      <a:pt x="248" y="509"/>
                    </a:lnTo>
                    <a:lnTo>
                      <a:pt x="252" y="515"/>
                    </a:lnTo>
                    <a:lnTo>
                      <a:pt x="253" y="517"/>
                    </a:lnTo>
                    <a:lnTo>
                      <a:pt x="257" y="517"/>
                    </a:lnTo>
                    <a:lnTo>
                      <a:pt x="259" y="515"/>
                    </a:lnTo>
                    <a:lnTo>
                      <a:pt x="261" y="515"/>
                    </a:lnTo>
                    <a:lnTo>
                      <a:pt x="261" y="519"/>
                    </a:lnTo>
                    <a:lnTo>
                      <a:pt x="261" y="521"/>
                    </a:lnTo>
                    <a:lnTo>
                      <a:pt x="269" y="526"/>
                    </a:lnTo>
                    <a:lnTo>
                      <a:pt x="273" y="530"/>
                    </a:lnTo>
                    <a:lnTo>
                      <a:pt x="275" y="532"/>
                    </a:lnTo>
                    <a:lnTo>
                      <a:pt x="276" y="532"/>
                    </a:lnTo>
                    <a:lnTo>
                      <a:pt x="276" y="536"/>
                    </a:lnTo>
                    <a:lnTo>
                      <a:pt x="278" y="538"/>
                    </a:lnTo>
                    <a:lnTo>
                      <a:pt x="282" y="540"/>
                    </a:lnTo>
                    <a:lnTo>
                      <a:pt x="284" y="542"/>
                    </a:lnTo>
                    <a:lnTo>
                      <a:pt x="286" y="544"/>
                    </a:lnTo>
                    <a:lnTo>
                      <a:pt x="290" y="546"/>
                    </a:lnTo>
                    <a:lnTo>
                      <a:pt x="294" y="550"/>
                    </a:lnTo>
                    <a:lnTo>
                      <a:pt x="296" y="551"/>
                    </a:lnTo>
                    <a:lnTo>
                      <a:pt x="301" y="555"/>
                    </a:lnTo>
                    <a:lnTo>
                      <a:pt x="303" y="559"/>
                    </a:lnTo>
                    <a:lnTo>
                      <a:pt x="307" y="561"/>
                    </a:lnTo>
                    <a:lnTo>
                      <a:pt x="309" y="565"/>
                    </a:lnTo>
                    <a:lnTo>
                      <a:pt x="313" y="569"/>
                    </a:lnTo>
                    <a:lnTo>
                      <a:pt x="317" y="573"/>
                    </a:lnTo>
                    <a:lnTo>
                      <a:pt x="321" y="574"/>
                    </a:lnTo>
                    <a:lnTo>
                      <a:pt x="326" y="576"/>
                    </a:lnTo>
                    <a:lnTo>
                      <a:pt x="332" y="565"/>
                    </a:lnTo>
                    <a:lnTo>
                      <a:pt x="340" y="546"/>
                    </a:lnTo>
                    <a:lnTo>
                      <a:pt x="338" y="538"/>
                    </a:lnTo>
                    <a:lnTo>
                      <a:pt x="336" y="534"/>
                    </a:lnTo>
                    <a:lnTo>
                      <a:pt x="332" y="528"/>
                    </a:lnTo>
                    <a:lnTo>
                      <a:pt x="334" y="526"/>
                    </a:lnTo>
                    <a:lnTo>
                      <a:pt x="338" y="523"/>
                    </a:lnTo>
                    <a:lnTo>
                      <a:pt x="336" y="511"/>
                    </a:lnTo>
                    <a:lnTo>
                      <a:pt x="338" y="503"/>
                    </a:lnTo>
                    <a:lnTo>
                      <a:pt x="338" y="500"/>
                    </a:lnTo>
                    <a:lnTo>
                      <a:pt x="344" y="492"/>
                    </a:lnTo>
                    <a:lnTo>
                      <a:pt x="347" y="484"/>
                    </a:lnTo>
                    <a:lnTo>
                      <a:pt x="347" y="475"/>
                    </a:lnTo>
                    <a:lnTo>
                      <a:pt x="340" y="461"/>
                    </a:lnTo>
                    <a:lnTo>
                      <a:pt x="336" y="454"/>
                    </a:lnTo>
                    <a:lnTo>
                      <a:pt x="334" y="452"/>
                    </a:lnTo>
                    <a:lnTo>
                      <a:pt x="332" y="432"/>
                    </a:lnTo>
                    <a:lnTo>
                      <a:pt x="353" y="390"/>
                    </a:lnTo>
                    <a:lnTo>
                      <a:pt x="372" y="352"/>
                    </a:lnTo>
                    <a:lnTo>
                      <a:pt x="394" y="311"/>
                    </a:lnTo>
                    <a:lnTo>
                      <a:pt x="426" y="310"/>
                    </a:lnTo>
                    <a:lnTo>
                      <a:pt x="491" y="304"/>
                    </a:lnTo>
                    <a:lnTo>
                      <a:pt x="601" y="296"/>
                    </a:lnTo>
                    <a:lnTo>
                      <a:pt x="603" y="287"/>
                    </a:lnTo>
                    <a:lnTo>
                      <a:pt x="601" y="269"/>
                    </a:lnTo>
                    <a:lnTo>
                      <a:pt x="601" y="258"/>
                    </a:lnTo>
                    <a:lnTo>
                      <a:pt x="605" y="248"/>
                    </a:lnTo>
                    <a:lnTo>
                      <a:pt x="607" y="239"/>
                    </a:lnTo>
                    <a:lnTo>
                      <a:pt x="597" y="235"/>
                    </a:lnTo>
                    <a:lnTo>
                      <a:pt x="578" y="229"/>
                    </a:lnTo>
                    <a:lnTo>
                      <a:pt x="562" y="214"/>
                    </a:lnTo>
                    <a:lnTo>
                      <a:pt x="555" y="194"/>
                    </a:lnTo>
                    <a:lnTo>
                      <a:pt x="526" y="177"/>
                    </a:lnTo>
                    <a:lnTo>
                      <a:pt x="511" y="169"/>
                    </a:lnTo>
                    <a:lnTo>
                      <a:pt x="499" y="166"/>
                    </a:lnTo>
                    <a:lnTo>
                      <a:pt x="491" y="162"/>
                    </a:lnTo>
                    <a:lnTo>
                      <a:pt x="476" y="144"/>
                    </a:lnTo>
                    <a:lnTo>
                      <a:pt x="465" y="143"/>
                    </a:lnTo>
                    <a:lnTo>
                      <a:pt x="463" y="139"/>
                    </a:lnTo>
                    <a:lnTo>
                      <a:pt x="457" y="123"/>
                    </a:lnTo>
                    <a:lnTo>
                      <a:pt x="445" y="116"/>
                    </a:lnTo>
                    <a:lnTo>
                      <a:pt x="430" y="114"/>
                    </a:lnTo>
                    <a:lnTo>
                      <a:pt x="428" y="114"/>
                    </a:lnTo>
                    <a:lnTo>
                      <a:pt x="420" y="108"/>
                    </a:lnTo>
                    <a:lnTo>
                      <a:pt x="418" y="108"/>
                    </a:lnTo>
                    <a:lnTo>
                      <a:pt x="420" y="104"/>
                    </a:lnTo>
                    <a:lnTo>
                      <a:pt x="422" y="104"/>
                    </a:lnTo>
                    <a:lnTo>
                      <a:pt x="422" y="102"/>
                    </a:lnTo>
                    <a:lnTo>
                      <a:pt x="422" y="98"/>
                    </a:lnTo>
                    <a:lnTo>
                      <a:pt x="424" y="96"/>
                    </a:lnTo>
                    <a:lnTo>
                      <a:pt x="426" y="96"/>
                    </a:lnTo>
                    <a:lnTo>
                      <a:pt x="428" y="96"/>
                    </a:lnTo>
                    <a:lnTo>
                      <a:pt x="428" y="95"/>
                    </a:lnTo>
                    <a:lnTo>
                      <a:pt x="426" y="93"/>
                    </a:lnTo>
                    <a:lnTo>
                      <a:pt x="426" y="91"/>
                    </a:lnTo>
                    <a:lnTo>
                      <a:pt x="422" y="91"/>
                    </a:lnTo>
                    <a:lnTo>
                      <a:pt x="422" y="89"/>
                    </a:lnTo>
                    <a:lnTo>
                      <a:pt x="422" y="87"/>
                    </a:lnTo>
                    <a:lnTo>
                      <a:pt x="420" y="85"/>
                    </a:lnTo>
                    <a:lnTo>
                      <a:pt x="418" y="85"/>
                    </a:lnTo>
                    <a:lnTo>
                      <a:pt x="415" y="85"/>
                    </a:lnTo>
                    <a:lnTo>
                      <a:pt x="411" y="85"/>
                    </a:lnTo>
                    <a:lnTo>
                      <a:pt x="407" y="85"/>
                    </a:lnTo>
                    <a:lnTo>
                      <a:pt x="407" y="83"/>
                    </a:lnTo>
                    <a:lnTo>
                      <a:pt x="409" y="81"/>
                    </a:lnTo>
                    <a:lnTo>
                      <a:pt x="407" y="79"/>
                    </a:lnTo>
                    <a:lnTo>
                      <a:pt x="405" y="79"/>
                    </a:lnTo>
                    <a:lnTo>
                      <a:pt x="401" y="77"/>
                    </a:lnTo>
                    <a:lnTo>
                      <a:pt x="399" y="77"/>
                    </a:lnTo>
                    <a:lnTo>
                      <a:pt x="397" y="77"/>
                    </a:lnTo>
                    <a:lnTo>
                      <a:pt x="392" y="77"/>
                    </a:lnTo>
                    <a:lnTo>
                      <a:pt x="388" y="75"/>
                    </a:lnTo>
                    <a:lnTo>
                      <a:pt x="386" y="75"/>
                    </a:lnTo>
                    <a:lnTo>
                      <a:pt x="382" y="75"/>
                    </a:lnTo>
                    <a:lnTo>
                      <a:pt x="380" y="75"/>
                    </a:lnTo>
                    <a:lnTo>
                      <a:pt x="378" y="73"/>
                    </a:lnTo>
                    <a:lnTo>
                      <a:pt x="378" y="72"/>
                    </a:lnTo>
                    <a:lnTo>
                      <a:pt x="376" y="70"/>
                    </a:lnTo>
                    <a:lnTo>
                      <a:pt x="378" y="68"/>
                    </a:lnTo>
                    <a:lnTo>
                      <a:pt x="378" y="66"/>
                    </a:lnTo>
                    <a:lnTo>
                      <a:pt x="380" y="64"/>
                    </a:lnTo>
                    <a:lnTo>
                      <a:pt x="380" y="60"/>
                    </a:lnTo>
                    <a:lnTo>
                      <a:pt x="382" y="58"/>
                    </a:lnTo>
                    <a:lnTo>
                      <a:pt x="382" y="56"/>
                    </a:lnTo>
                    <a:lnTo>
                      <a:pt x="382" y="54"/>
                    </a:lnTo>
                    <a:lnTo>
                      <a:pt x="384" y="52"/>
                    </a:lnTo>
                    <a:lnTo>
                      <a:pt x="382" y="50"/>
                    </a:lnTo>
                    <a:lnTo>
                      <a:pt x="382" y="48"/>
                    </a:lnTo>
                    <a:lnTo>
                      <a:pt x="380" y="47"/>
                    </a:lnTo>
                    <a:lnTo>
                      <a:pt x="380" y="45"/>
                    </a:lnTo>
                    <a:lnTo>
                      <a:pt x="378" y="41"/>
                    </a:lnTo>
                    <a:lnTo>
                      <a:pt x="374" y="39"/>
                    </a:lnTo>
                    <a:lnTo>
                      <a:pt x="372" y="37"/>
                    </a:lnTo>
                    <a:lnTo>
                      <a:pt x="369" y="37"/>
                    </a:lnTo>
                    <a:lnTo>
                      <a:pt x="365" y="37"/>
                    </a:lnTo>
                    <a:lnTo>
                      <a:pt x="361" y="37"/>
                    </a:lnTo>
                    <a:lnTo>
                      <a:pt x="359" y="35"/>
                    </a:lnTo>
                    <a:lnTo>
                      <a:pt x="357" y="35"/>
                    </a:lnTo>
                    <a:lnTo>
                      <a:pt x="357" y="33"/>
                    </a:lnTo>
                    <a:lnTo>
                      <a:pt x="357" y="31"/>
                    </a:lnTo>
                    <a:lnTo>
                      <a:pt x="357" y="29"/>
                    </a:lnTo>
                    <a:lnTo>
                      <a:pt x="355" y="27"/>
                    </a:lnTo>
                    <a:lnTo>
                      <a:pt x="355" y="24"/>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50" name="Freeform 249"/>
              <p:cNvSpPr>
                <a:spLocks/>
              </p:cNvSpPr>
              <p:nvPr/>
            </p:nvSpPr>
            <p:spPr bwMode="auto">
              <a:xfrm>
                <a:off x="3160345" y="4015826"/>
                <a:ext cx="815040" cy="870572"/>
              </a:xfrm>
              <a:custGeom>
                <a:avLst/>
                <a:gdLst>
                  <a:gd name="T0" fmla="*/ 2147483647 w 821"/>
                  <a:gd name="T1" fmla="*/ 2147483647 h 865"/>
                  <a:gd name="T2" fmla="*/ 2147483647 w 821"/>
                  <a:gd name="T3" fmla="*/ 2147483647 h 865"/>
                  <a:gd name="T4" fmla="*/ 2147483647 w 821"/>
                  <a:gd name="T5" fmla="*/ 2147483647 h 865"/>
                  <a:gd name="T6" fmla="*/ 2147483647 w 821"/>
                  <a:gd name="T7" fmla="*/ 2147483647 h 865"/>
                  <a:gd name="T8" fmla="*/ 2147483647 w 821"/>
                  <a:gd name="T9" fmla="*/ 2147483647 h 865"/>
                  <a:gd name="T10" fmla="*/ 2147483647 w 821"/>
                  <a:gd name="T11" fmla="*/ 2147483647 h 865"/>
                  <a:gd name="T12" fmla="*/ 2147483647 w 821"/>
                  <a:gd name="T13" fmla="*/ 2147483647 h 865"/>
                  <a:gd name="T14" fmla="*/ 2147483647 w 821"/>
                  <a:gd name="T15" fmla="*/ 2147483647 h 865"/>
                  <a:gd name="T16" fmla="*/ 2147483647 w 821"/>
                  <a:gd name="T17" fmla="*/ 2147483647 h 865"/>
                  <a:gd name="T18" fmla="*/ 2147483647 w 821"/>
                  <a:gd name="T19" fmla="*/ 2147483647 h 865"/>
                  <a:gd name="T20" fmla="*/ 2147483647 w 821"/>
                  <a:gd name="T21" fmla="*/ 2147483647 h 865"/>
                  <a:gd name="T22" fmla="*/ 2147483647 w 821"/>
                  <a:gd name="T23" fmla="*/ 2147483647 h 865"/>
                  <a:gd name="T24" fmla="*/ 2147483647 w 821"/>
                  <a:gd name="T25" fmla="*/ 2147483647 h 865"/>
                  <a:gd name="T26" fmla="*/ 2147483647 w 821"/>
                  <a:gd name="T27" fmla="*/ 2147483647 h 865"/>
                  <a:gd name="T28" fmla="*/ 2147483647 w 821"/>
                  <a:gd name="T29" fmla="*/ 2147483647 h 865"/>
                  <a:gd name="T30" fmla="*/ 2147483647 w 821"/>
                  <a:gd name="T31" fmla="*/ 2147483647 h 865"/>
                  <a:gd name="T32" fmla="*/ 2147483647 w 821"/>
                  <a:gd name="T33" fmla="*/ 2147483647 h 865"/>
                  <a:gd name="T34" fmla="*/ 2147483647 w 821"/>
                  <a:gd name="T35" fmla="*/ 2147483647 h 865"/>
                  <a:gd name="T36" fmla="*/ 2147483647 w 821"/>
                  <a:gd name="T37" fmla="*/ 2147483647 h 865"/>
                  <a:gd name="T38" fmla="*/ 2147483647 w 821"/>
                  <a:gd name="T39" fmla="*/ 2147483647 h 865"/>
                  <a:gd name="T40" fmla="*/ 2147483647 w 821"/>
                  <a:gd name="T41" fmla="*/ 2147483647 h 865"/>
                  <a:gd name="T42" fmla="*/ 2147483647 w 821"/>
                  <a:gd name="T43" fmla="*/ 2147483647 h 865"/>
                  <a:gd name="T44" fmla="*/ 2147483647 w 821"/>
                  <a:gd name="T45" fmla="*/ 2147483647 h 865"/>
                  <a:gd name="T46" fmla="*/ 2147483647 w 821"/>
                  <a:gd name="T47" fmla="*/ 2147483647 h 865"/>
                  <a:gd name="T48" fmla="*/ 2147483647 w 821"/>
                  <a:gd name="T49" fmla="*/ 2147483647 h 865"/>
                  <a:gd name="T50" fmla="*/ 2147483647 w 821"/>
                  <a:gd name="T51" fmla="*/ 2147483647 h 865"/>
                  <a:gd name="T52" fmla="*/ 2147483647 w 821"/>
                  <a:gd name="T53" fmla="*/ 2147483647 h 865"/>
                  <a:gd name="T54" fmla="*/ 2147483647 w 821"/>
                  <a:gd name="T55" fmla="*/ 2147483647 h 865"/>
                  <a:gd name="T56" fmla="*/ 2147483647 w 821"/>
                  <a:gd name="T57" fmla="*/ 2147483647 h 865"/>
                  <a:gd name="T58" fmla="*/ 2147483647 w 821"/>
                  <a:gd name="T59" fmla="*/ 2147483647 h 865"/>
                  <a:gd name="T60" fmla="*/ 2147483647 w 821"/>
                  <a:gd name="T61" fmla="*/ 2147483647 h 865"/>
                  <a:gd name="T62" fmla="*/ 2147483647 w 821"/>
                  <a:gd name="T63" fmla="*/ 2147483647 h 865"/>
                  <a:gd name="T64" fmla="*/ 2147483647 w 821"/>
                  <a:gd name="T65" fmla="*/ 2147483647 h 865"/>
                  <a:gd name="T66" fmla="*/ 2147483647 w 821"/>
                  <a:gd name="T67" fmla="*/ 2147483647 h 865"/>
                  <a:gd name="T68" fmla="*/ 2147483647 w 821"/>
                  <a:gd name="T69" fmla="*/ 2147483647 h 865"/>
                  <a:gd name="T70" fmla="*/ 2147483647 w 821"/>
                  <a:gd name="T71" fmla="*/ 2147483647 h 865"/>
                  <a:gd name="T72" fmla="*/ 2147483647 w 821"/>
                  <a:gd name="T73" fmla="*/ 2147483647 h 865"/>
                  <a:gd name="T74" fmla="*/ 2147483647 w 821"/>
                  <a:gd name="T75" fmla="*/ 2147483647 h 865"/>
                  <a:gd name="T76" fmla="*/ 2147483647 w 821"/>
                  <a:gd name="T77" fmla="*/ 2147483647 h 865"/>
                  <a:gd name="T78" fmla="*/ 2147483647 w 821"/>
                  <a:gd name="T79" fmla="*/ 2147483647 h 865"/>
                  <a:gd name="T80" fmla="*/ 2147483647 w 821"/>
                  <a:gd name="T81" fmla="*/ 2147483647 h 865"/>
                  <a:gd name="T82" fmla="*/ 2147483647 w 821"/>
                  <a:gd name="T83" fmla="*/ 2147483647 h 865"/>
                  <a:gd name="T84" fmla="*/ 2147483647 w 821"/>
                  <a:gd name="T85" fmla="*/ 2147483647 h 865"/>
                  <a:gd name="T86" fmla="*/ 2147483647 w 821"/>
                  <a:gd name="T87" fmla="*/ 2147483647 h 865"/>
                  <a:gd name="T88" fmla="*/ 2147483647 w 821"/>
                  <a:gd name="T89" fmla="*/ 2147483647 h 865"/>
                  <a:gd name="T90" fmla="*/ 2147483647 w 821"/>
                  <a:gd name="T91" fmla="*/ 2147483647 h 865"/>
                  <a:gd name="T92" fmla="*/ 2147483647 w 821"/>
                  <a:gd name="T93" fmla="*/ 2147483647 h 865"/>
                  <a:gd name="T94" fmla="*/ 2147483647 w 821"/>
                  <a:gd name="T95" fmla="*/ 2147483647 h 865"/>
                  <a:gd name="T96" fmla="*/ 2147483647 w 821"/>
                  <a:gd name="T97" fmla="*/ 2147483647 h 865"/>
                  <a:gd name="T98" fmla="*/ 2147483647 w 821"/>
                  <a:gd name="T99" fmla="*/ 2147483647 h 865"/>
                  <a:gd name="T100" fmla="*/ 2147483647 w 821"/>
                  <a:gd name="T101" fmla="*/ 2147483647 h 865"/>
                  <a:gd name="T102" fmla="*/ 2147483647 w 821"/>
                  <a:gd name="T103" fmla="*/ 2147483647 h 865"/>
                  <a:gd name="T104" fmla="*/ 2147483647 w 821"/>
                  <a:gd name="T105" fmla="*/ 2147483647 h 865"/>
                  <a:gd name="T106" fmla="*/ 2147483647 w 821"/>
                  <a:gd name="T107" fmla="*/ 2147483647 h 865"/>
                  <a:gd name="T108" fmla="*/ 2147483647 w 821"/>
                  <a:gd name="T109" fmla="*/ 2147483647 h 865"/>
                  <a:gd name="T110" fmla="*/ 2147483647 w 821"/>
                  <a:gd name="T111" fmla="*/ 2147483647 h 865"/>
                  <a:gd name="T112" fmla="*/ 2147483647 w 821"/>
                  <a:gd name="T113" fmla="*/ 2147483647 h 8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1"/>
                  <a:gd name="T172" fmla="*/ 0 h 865"/>
                  <a:gd name="T173" fmla="*/ 821 w 821"/>
                  <a:gd name="T174" fmla="*/ 865 h 8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1" h="865">
                    <a:moveTo>
                      <a:pt x="643" y="679"/>
                    </a:moveTo>
                    <a:lnTo>
                      <a:pt x="646" y="677"/>
                    </a:lnTo>
                    <a:lnTo>
                      <a:pt x="627" y="648"/>
                    </a:lnTo>
                    <a:lnTo>
                      <a:pt x="600" y="629"/>
                    </a:lnTo>
                    <a:lnTo>
                      <a:pt x="583" y="620"/>
                    </a:lnTo>
                    <a:lnTo>
                      <a:pt x="564" y="600"/>
                    </a:lnTo>
                    <a:lnTo>
                      <a:pt x="541" y="602"/>
                    </a:lnTo>
                    <a:lnTo>
                      <a:pt x="510" y="600"/>
                    </a:lnTo>
                    <a:lnTo>
                      <a:pt x="472" y="591"/>
                    </a:lnTo>
                    <a:lnTo>
                      <a:pt x="493" y="602"/>
                    </a:lnTo>
                    <a:lnTo>
                      <a:pt x="504" y="614"/>
                    </a:lnTo>
                    <a:lnTo>
                      <a:pt x="502" y="616"/>
                    </a:lnTo>
                    <a:lnTo>
                      <a:pt x="489" y="606"/>
                    </a:lnTo>
                    <a:lnTo>
                      <a:pt x="468" y="604"/>
                    </a:lnTo>
                    <a:lnTo>
                      <a:pt x="468" y="612"/>
                    </a:lnTo>
                    <a:lnTo>
                      <a:pt x="462" y="612"/>
                    </a:lnTo>
                    <a:lnTo>
                      <a:pt x="454" y="602"/>
                    </a:lnTo>
                    <a:lnTo>
                      <a:pt x="456" y="599"/>
                    </a:lnTo>
                    <a:lnTo>
                      <a:pt x="453" y="589"/>
                    </a:lnTo>
                    <a:lnTo>
                      <a:pt x="443" y="581"/>
                    </a:lnTo>
                    <a:lnTo>
                      <a:pt x="464" y="593"/>
                    </a:lnTo>
                    <a:lnTo>
                      <a:pt x="454" y="583"/>
                    </a:lnTo>
                    <a:lnTo>
                      <a:pt x="428" y="558"/>
                    </a:lnTo>
                    <a:lnTo>
                      <a:pt x="406" y="526"/>
                    </a:lnTo>
                    <a:lnTo>
                      <a:pt x="374" y="489"/>
                    </a:lnTo>
                    <a:lnTo>
                      <a:pt x="370" y="455"/>
                    </a:lnTo>
                    <a:lnTo>
                      <a:pt x="360" y="433"/>
                    </a:lnTo>
                    <a:lnTo>
                      <a:pt x="341" y="401"/>
                    </a:lnTo>
                    <a:lnTo>
                      <a:pt x="272" y="316"/>
                    </a:lnTo>
                    <a:lnTo>
                      <a:pt x="245" y="286"/>
                    </a:lnTo>
                    <a:lnTo>
                      <a:pt x="222" y="255"/>
                    </a:lnTo>
                    <a:lnTo>
                      <a:pt x="213" y="217"/>
                    </a:lnTo>
                    <a:lnTo>
                      <a:pt x="197" y="176"/>
                    </a:lnTo>
                    <a:lnTo>
                      <a:pt x="174" y="140"/>
                    </a:lnTo>
                    <a:lnTo>
                      <a:pt x="159" y="94"/>
                    </a:lnTo>
                    <a:lnTo>
                      <a:pt x="149" y="63"/>
                    </a:lnTo>
                    <a:lnTo>
                      <a:pt x="192" y="124"/>
                    </a:lnTo>
                    <a:lnTo>
                      <a:pt x="211" y="167"/>
                    </a:lnTo>
                    <a:lnTo>
                      <a:pt x="216" y="211"/>
                    </a:lnTo>
                    <a:lnTo>
                      <a:pt x="218" y="172"/>
                    </a:lnTo>
                    <a:lnTo>
                      <a:pt x="195" y="119"/>
                    </a:lnTo>
                    <a:lnTo>
                      <a:pt x="134" y="34"/>
                    </a:lnTo>
                    <a:lnTo>
                      <a:pt x="128" y="36"/>
                    </a:lnTo>
                    <a:lnTo>
                      <a:pt x="126" y="36"/>
                    </a:lnTo>
                    <a:lnTo>
                      <a:pt x="119" y="32"/>
                    </a:lnTo>
                    <a:lnTo>
                      <a:pt x="111" y="26"/>
                    </a:lnTo>
                    <a:lnTo>
                      <a:pt x="101" y="17"/>
                    </a:lnTo>
                    <a:lnTo>
                      <a:pt x="99" y="15"/>
                    </a:lnTo>
                    <a:lnTo>
                      <a:pt x="96" y="11"/>
                    </a:lnTo>
                    <a:lnTo>
                      <a:pt x="94" y="5"/>
                    </a:lnTo>
                    <a:lnTo>
                      <a:pt x="88" y="3"/>
                    </a:lnTo>
                    <a:lnTo>
                      <a:pt x="86" y="3"/>
                    </a:lnTo>
                    <a:lnTo>
                      <a:pt x="80" y="0"/>
                    </a:lnTo>
                    <a:lnTo>
                      <a:pt x="74" y="0"/>
                    </a:lnTo>
                    <a:lnTo>
                      <a:pt x="71" y="3"/>
                    </a:lnTo>
                    <a:lnTo>
                      <a:pt x="67" y="5"/>
                    </a:lnTo>
                    <a:lnTo>
                      <a:pt x="67" y="9"/>
                    </a:lnTo>
                    <a:lnTo>
                      <a:pt x="57" y="9"/>
                    </a:lnTo>
                    <a:lnTo>
                      <a:pt x="50" y="9"/>
                    </a:lnTo>
                    <a:lnTo>
                      <a:pt x="42" y="7"/>
                    </a:lnTo>
                    <a:lnTo>
                      <a:pt x="38" y="7"/>
                    </a:lnTo>
                    <a:lnTo>
                      <a:pt x="34" y="11"/>
                    </a:lnTo>
                    <a:lnTo>
                      <a:pt x="30" y="9"/>
                    </a:lnTo>
                    <a:lnTo>
                      <a:pt x="28" y="9"/>
                    </a:lnTo>
                    <a:lnTo>
                      <a:pt x="21" y="9"/>
                    </a:lnTo>
                    <a:lnTo>
                      <a:pt x="11" y="9"/>
                    </a:lnTo>
                    <a:lnTo>
                      <a:pt x="3" y="9"/>
                    </a:lnTo>
                    <a:lnTo>
                      <a:pt x="0" y="13"/>
                    </a:lnTo>
                    <a:lnTo>
                      <a:pt x="0" y="19"/>
                    </a:lnTo>
                    <a:lnTo>
                      <a:pt x="15" y="19"/>
                    </a:lnTo>
                    <a:lnTo>
                      <a:pt x="19" y="17"/>
                    </a:lnTo>
                    <a:lnTo>
                      <a:pt x="25" y="17"/>
                    </a:lnTo>
                    <a:lnTo>
                      <a:pt x="26" y="19"/>
                    </a:lnTo>
                    <a:lnTo>
                      <a:pt x="28" y="19"/>
                    </a:lnTo>
                    <a:lnTo>
                      <a:pt x="30" y="19"/>
                    </a:lnTo>
                    <a:lnTo>
                      <a:pt x="32" y="17"/>
                    </a:lnTo>
                    <a:lnTo>
                      <a:pt x="32" y="19"/>
                    </a:lnTo>
                    <a:lnTo>
                      <a:pt x="38" y="23"/>
                    </a:lnTo>
                    <a:lnTo>
                      <a:pt x="44" y="26"/>
                    </a:lnTo>
                    <a:lnTo>
                      <a:pt x="51" y="30"/>
                    </a:lnTo>
                    <a:lnTo>
                      <a:pt x="57" y="34"/>
                    </a:lnTo>
                    <a:lnTo>
                      <a:pt x="63" y="38"/>
                    </a:lnTo>
                    <a:lnTo>
                      <a:pt x="63" y="42"/>
                    </a:lnTo>
                    <a:lnTo>
                      <a:pt x="59" y="46"/>
                    </a:lnTo>
                    <a:lnTo>
                      <a:pt x="55" y="48"/>
                    </a:lnTo>
                    <a:lnTo>
                      <a:pt x="51" y="50"/>
                    </a:lnTo>
                    <a:lnTo>
                      <a:pt x="48" y="51"/>
                    </a:lnTo>
                    <a:lnTo>
                      <a:pt x="48" y="55"/>
                    </a:lnTo>
                    <a:lnTo>
                      <a:pt x="48" y="57"/>
                    </a:lnTo>
                    <a:lnTo>
                      <a:pt x="50" y="57"/>
                    </a:lnTo>
                    <a:lnTo>
                      <a:pt x="50" y="63"/>
                    </a:lnTo>
                    <a:lnTo>
                      <a:pt x="48" y="67"/>
                    </a:lnTo>
                    <a:lnTo>
                      <a:pt x="46" y="71"/>
                    </a:lnTo>
                    <a:lnTo>
                      <a:pt x="46" y="74"/>
                    </a:lnTo>
                    <a:lnTo>
                      <a:pt x="44" y="76"/>
                    </a:lnTo>
                    <a:lnTo>
                      <a:pt x="38" y="78"/>
                    </a:lnTo>
                    <a:lnTo>
                      <a:pt x="34" y="76"/>
                    </a:lnTo>
                    <a:lnTo>
                      <a:pt x="32" y="78"/>
                    </a:lnTo>
                    <a:lnTo>
                      <a:pt x="30" y="80"/>
                    </a:lnTo>
                    <a:lnTo>
                      <a:pt x="30" y="82"/>
                    </a:lnTo>
                    <a:lnTo>
                      <a:pt x="32" y="84"/>
                    </a:lnTo>
                    <a:lnTo>
                      <a:pt x="36" y="84"/>
                    </a:lnTo>
                    <a:lnTo>
                      <a:pt x="36" y="88"/>
                    </a:lnTo>
                    <a:lnTo>
                      <a:pt x="36" y="90"/>
                    </a:lnTo>
                    <a:lnTo>
                      <a:pt x="34" y="94"/>
                    </a:lnTo>
                    <a:lnTo>
                      <a:pt x="34" y="96"/>
                    </a:lnTo>
                    <a:lnTo>
                      <a:pt x="34" y="99"/>
                    </a:lnTo>
                    <a:lnTo>
                      <a:pt x="36" y="101"/>
                    </a:lnTo>
                    <a:lnTo>
                      <a:pt x="40" y="105"/>
                    </a:lnTo>
                    <a:lnTo>
                      <a:pt x="42" y="105"/>
                    </a:lnTo>
                    <a:lnTo>
                      <a:pt x="42" y="109"/>
                    </a:lnTo>
                    <a:lnTo>
                      <a:pt x="42" y="113"/>
                    </a:lnTo>
                    <a:lnTo>
                      <a:pt x="40" y="117"/>
                    </a:lnTo>
                    <a:lnTo>
                      <a:pt x="34" y="122"/>
                    </a:lnTo>
                    <a:lnTo>
                      <a:pt x="30" y="126"/>
                    </a:lnTo>
                    <a:lnTo>
                      <a:pt x="28" y="128"/>
                    </a:lnTo>
                    <a:lnTo>
                      <a:pt x="26" y="128"/>
                    </a:lnTo>
                    <a:lnTo>
                      <a:pt x="26" y="130"/>
                    </a:lnTo>
                    <a:lnTo>
                      <a:pt x="25" y="136"/>
                    </a:lnTo>
                    <a:lnTo>
                      <a:pt x="25" y="138"/>
                    </a:lnTo>
                    <a:lnTo>
                      <a:pt x="23" y="142"/>
                    </a:lnTo>
                    <a:lnTo>
                      <a:pt x="25" y="146"/>
                    </a:lnTo>
                    <a:lnTo>
                      <a:pt x="26" y="147"/>
                    </a:lnTo>
                    <a:lnTo>
                      <a:pt x="26" y="149"/>
                    </a:lnTo>
                    <a:lnTo>
                      <a:pt x="26" y="153"/>
                    </a:lnTo>
                    <a:lnTo>
                      <a:pt x="30" y="155"/>
                    </a:lnTo>
                    <a:lnTo>
                      <a:pt x="34" y="159"/>
                    </a:lnTo>
                    <a:lnTo>
                      <a:pt x="36" y="163"/>
                    </a:lnTo>
                    <a:lnTo>
                      <a:pt x="34" y="167"/>
                    </a:lnTo>
                    <a:lnTo>
                      <a:pt x="32" y="169"/>
                    </a:lnTo>
                    <a:lnTo>
                      <a:pt x="36" y="170"/>
                    </a:lnTo>
                    <a:lnTo>
                      <a:pt x="40" y="174"/>
                    </a:lnTo>
                    <a:lnTo>
                      <a:pt x="42" y="176"/>
                    </a:lnTo>
                    <a:lnTo>
                      <a:pt x="42" y="178"/>
                    </a:lnTo>
                    <a:lnTo>
                      <a:pt x="38" y="188"/>
                    </a:lnTo>
                    <a:lnTo>
                      <a:pt x="36" y="192"/>
                    </a:lnTo>
                    <a:lnTo>
                      <a:pt x="38" y="194"/>
                    </a:lnTo>
                    <a:lnTo>
                      <a:pt x="38" y="195"/>
                    </a:lnTo>
                    <a:lnTo>
                      <a:pt x="42" y="199"/>
                    </a:lnTo>
                    <a:lnTo>
                      <a:pt x="44" y="203"/>
                    </a:lnTo>
                    <a:lnTo>
                      <a:pt x="50" y="209"/>
                    </a:lnTo>
                    <a:lnTo>
                      <a:pt x="53" y="213"/>
                    </a:lnTo>
                    <a:lnTo>
                      <a:pt x="55" y="213"/>
                    </a:lnTo>
                    <a:lnTo>
                      <a:pt x="61" y="211"/>
                    </a:lnTo>
                    <a:lnTo>
                      <a:pt x="65" y="209"/>
                    </a:lnTo>
                    <a:lnTo>
                      <a:pt x="69" y="207"/>
                    </a:lnTo>
                    <a:lnTo>
                      <a:pt x="71" y="207"/>
                    </a:lnTo>
                    <a:lnTo>
                      <a:pt x="74" y="207"/>
                    </a:lnTo>
                    <a:lnTo>
                      <a:pt x="74" y="211"/>
                    </a:lnTo>
                    <a:lnTo>
                      <a:pt x="73" y="215"/>
                    </a:lnTo>
                    <a:lnTo>
                      <a:pt x="74" y="217"/>
                    </a:lnTo>
                    <a:lnTo>
                      <a:pt x="80" y="218"/>
                    </a:lnTo>
                    <a:lnTo>
                      <a:pt x="84" y="218"/>
                    </a:lnTo>
                    <a:lnTo>
                      <a:pt x="86" y="222"/>
                    </a:lnTo>
                    <a:lnTo>
                      <a:pt x="88" y="222"/>
                    </a:lnTo>
                    <a:lnTo>
                      <a:pt x="92" y="224"/>
                    </a:lnTo>
                    <a:lnTo>
                      <a:pt x="92" y="232"/>
                    </a:lnTo>
                    <a:lnTo>
                      <a:pt x="88" y="238"/>
                    </a:lnTo>
                    <a:lnTo>
                      <a:pt x="86" y="241"/>
                    </a:lnTo>
                    <a:lnTo>
                      <a:pt x="84" y="245"/>
                    </a:lnTo>
                    <a:lnTo>
                      <a:pt x="82" y="249"/>
                    </a:lnTo>
                    <a:lnTo>
                      <a:pt x="82" y="253"/>
                    </a:lnTo>
                    <a:lnTo>
                      <a:pt x="80" y="257"/>
                    </a:lnTo>
                    <a:lnTo>
                      <a:pt x="82" y="263"/>
                    </a:lnTo>
                    <a:lnTo>
                      <a:pt x="84" y="266"/>
                    </a:lnTo>
                    <a:lnTo>
                      <a:pt x="82" y="272"/>
                    </a:lnTo>
                    <a:lnTo>
                      <a:pt x="80" y="272"/>
                    </a:lnTo>
                    <a:lnTo>
                      <a:pt x="76" y="272"/>
                    </a:lnTo>
                    <a:lnTo>
                      <a:pt x="73" y="270"/>
                    </a:lnTo>
                    <a:lnTo>
                      <a:pt x="69" y="268"/>
                    </a:lnTo>
                    <a:lnTo>
                      <a:pt x="65" y="266"/>
                    </a:lnTo>
                    <a:lnTo>
                      <a:pt x="63" y="265"/>
                    </a:lnTo>
                    <a:lnTo>
                      <a:pt x="61" y="265"/>
                    </a:lnTo>
                    <a:lnTo>
                      <a:pt x="59" y="265"/>
                    </a:lnTo>
                    <a:lnTo>
                      <a:pt x="55" y="266"/>
                    </a:lnTo>
                    <a:lnTo>
                      <a:pt x="53" y="268"/>
                    </a:lnTo>
                    <a:lnTo>
                      <a:pt x="51" y="272"/>
                    </a:lnTo>
                    <a:lnTo>
                      <a:pt x="50" y="278"/>
                    </a:lnTo>
                    <a:lnTo>
                      <a:pt x="48" y="282"/>
                    </a:lnTo>
                    <a:lnTo>
                      <a:pt x="46" y="284"/>
                    </a:lnTo>
                    <a:lnTo>
                      <a:pt x="42" y="284"/>
                    </a:lnTo>
                    <a:lnTo>
                      <a:pt x="36" y="284"/>
                    </a:lnTo>
                    <a:lnTo>
                      <a:pt x="30" y="288"/>
                    </a:lnTo>
                    <a:lnTo>
                      <a:pt x="30" y="289"/>
                    </a:lnTo>
                    <a:lnTo>
                      <a:pt x="28" y="291"/>
                    </a:lnTo>
                    <a:lnTo>
                      <a:pt x="28" y="293"/>
                    </a:lnTo>
                    <a:lnTo>
                      <a:pt x="32" y="295"/>
                    </a:lnTo>
                    <a:lnTo>
                      <a:pt x="38" y="295"/>
                    </a:lnTo>
                    <a:lnTo>
                      <a:pt x="42" y="293"/>
                    </a:lnTo>
                    <a:lnTo>
                      <a:pt x="50" y="289"/>
                    </a:lnTo>
                    <a:lnTo>
                      <a:pt x="50" y="293"/>
                    </a:lnTo>
                    <a:lnTo>
                      <a:pt x="46" y="301"/>
                    </a:lnTo>
                    <a:lnTo>
                      <a:pt x="42" y="303"/>
                    </a:lnTo>
                    <a:lnTo>
                      <a:pt x="38" y="309"/>
                    </a:lnTo>
                    <a:lnTo>
                      <a:pt x="38" y="311"/>
                    </a:lnTo>
                    <a:lnTo>
                      <a:pt x="36" y="316"/>
                    </a:lnTo>
                    <a:lnTo>
                      <a:pt x="34" y="322"/>
                    </a:lnTo>
                    <a:lnTo>
                      <a:pt x="32" y="328"/>
                    </a:lnTo>
                    <a:lnTo>
                      <a:pt x="32" y="332"/>
                    </a:lnTo>
                    <a:lnTo>
                      <a:pt x="32" y="336"/>
                    </a:lnTo>
                    <a:lnTo>
                      <a:pt x="34" y="337"/>
                    </a:lnTo>
                    <a:lnTo>
                      <a:pt x="36" y="339"/>
                    </a:lnTo>
                    <a:lnTo>
                      <a:pt x="36" y="343"/>
                    </a:lnTo>
                    <a:lnTo>
                      <a:pt x="38" y="347"/>
                    </a:lnTo>
                    <a:lnTo>
                      <a:pt x="38" y="349"/>
                    </a:lnTo>
                    <a:lnTo>
                      <a:pt x="38" y="351"/>
                    </a:lnTo>
                    <a:lnTo>
                      <a:pt x="40" y="353"/>
                    </a:lnTo>
                    <a:lnTo>
                      <a:pt x="44" y="355"/>
                    </a:lnTo>
                    <a:lnTo>
                      <a:pt x="48" y="353"/>
                    </a:lnTo>
                    <a:lnTo>
                      <a:pt x="50" y="353"/>
                    </a:lnTo>
                    <a:lnTo>
                      <a:pt x="51" y="353"/>
                    </a:lnTo>
                    <a:lnTo>
                      <a:pt x="51" y="351"/>
                    </a:lnTo>
                    <a:lnTo>
                      <a:pt x="53" y="351"/>
                    </a:lnTo>
                    <a:lnTo>
                      <a:pt x="57" y="349"/>
                    </a:lnTo>
                    <a:lnTo>
                      <a:pt x="63" y="345"/>
                    </a:lnTo>
                    <a:lnTo>
                      <a:pt x="71" y="339"/>
                    </a:lnTo>
                    <a:lnTo>
                      <a:pt x="73" y="337"/>
                    </a:lnTo>
                    <a:lnTo>
                      <a:pt x="74" y="336"/>
                    </a:lnTo>
                    <a:lnTo>
                      <a:pt x="80" y="328"/>
                    </a:lnTo>
                    <a:lnTo>
                      <a:pt x="82" y="326"/>
                    </a:lnTo>
                    <a:lnTo>
                      <a:pt x="84" y="324"/>
                    </a:lnTo>
                    <a:lnTo>
                      <a:pt x="92" y="316"/>
                    </a:lnTo>
                    <a:lnTo>
                      <a:pt x="99" y="311"/>
                    </a:lnTo>
                    <a:lnTo>
                      <a:pt x="103" y="305"/>
                    </a:lnTo>
                    <a:lnTo>
                      <a:pt x="105" y="303"/>
                    </a:lnTo>
                    <a:lnTo>
                      <a:pt x="107" y="303"/>
                    </a:lnTo>
                    <a:lnTo>
                      <a:pt x="109" y="301"/>
                    </a:lnTo>
                    <a:lnTo>
                      <a:pt x="111" y="301"/>
                    </a:lnTo>
                    <a:lnTo>
                      <a:pt x="113" y="299"/>
                    </a:lnTo>
                    <a:lnTo>
                      <a:pt x="119" y="305"/>
                    </a:lnTo>
                    <a:lnTo>
                      <a:pt x="122" y="311"/>
                    </a:lnTo>
                    <a:lnTo>
                      <a:pt x="126" y="316"/>
                    </a:lnTo>
                    <a:lnTo>
                      <a:pt x="132" y="303"/>
                    </a:lnTo>
                    <a:lnTo>
                      <a:pt x="128" y="295"/>
                    </a:lnTo>
                    <a:lnTo>
                      <a:pt x="130" y="289"/>
                    </a:lnTo>
                    <a:lnTo>
                      <a:pt x="140" y="288"/>
                    </a:lnTo>
                    <a:lnTo>
                      <a:pt x="144" y="280"/>
                    </a:lnTo>
                    <a:lnTo>
                      <a:pt x="144" y="276"/>
                    </a:lnTo>
                    <a:lnTo>
                      <a:pt x="155" y="276"/>
                    </a:lnTo>
                    <a:lnTo>
                      <a:pt x="159" y="274"/>
                    </a:lnTo>
                    <a:lnTo>
                      <a:pt x="167" y="284"/>
                    </a:lnTo>
                    <a:lnTo>
                      <a:pt x="165" y="293"/>
                    </a:lnTo>
                    <a:lnTo>
                      <a:pt x="167" y="301"/>
                    </a:lnTo>
                    <a:lnTo>
                      <a:pt x="170" y="307"/>
                    </a:lnTo>
                    <a:lnTo>
                      <a:pt x="178" y="313"/>
                    </a:lnTo>
                    <a:lnTo>
                      <a:pt x="182" y="313"/>
                    </a:lnTo>
                    <a:lnTo>
                      <a:pt x="186" y="316"/>
                    </a:lnTo>
                    <a:lnTo>
                      <a:pt x="195" y="326"/>
                    </a:lnTo>
                    <a:lnTo>
                      <a:pt x="192" y="332"/>
                    </a:lnTo>
                    <a:lnTo>
                      <a:pt x="186" y="334"/>
                    </a:lnTo>
                    <a:lnTo>
                      <a:pt x="180" y="339"/>
                    </a:lnTo>
                    <a:lnTo>
                      <a:pt x="176" y="341"/>
                    </a:lnTo>
                    <a:lnTo>
                      <a:pt x="169" y="337"/>
                    </a:lnTo>
                    <a:lnTo>
                      <a:pt x="165" y="341"/>
                    </a:lnTo>
                    <a:lnTo>
                      <a:pt x="165" y="345"/>
                    </a:lnTo>
                    <a:lnTo>
                      <a:pt x="165" y="353"/>
                    </a:lnTo>
                    <a:lnTo>
                      <a:pt x="165" y="362"/>
                    </a:lnTo>
                    <a:lnTo>
                      <a:pt x="163" y="370"/>
                    </a:lnTo>
                    <a:lnTo>
                      <a:pt x="163" y="374"/>
                    </a:lnTo>
                    <a:lnTo>
                      <a:pt x="163" y="378"/>
                    </a:lnTo>
                    <a:lnTo>
                      <a:pt x="161" y="382"/>
                    </a:lnTo>
                    <a:lnTo>
                      <a:pt x="163" y="385"/>
                    </a:lnTo>
                    <a:lnTo>
                      <a:pt x="167" y="387"/>
                    </a:lnTo>
                    <a:lnTo>
                      <a:pt x="170" y="391"/>
                    </a:lnTo>
                    <a:lnTo>
                      <a:pt x="172" y="393"/>
                    </a:lnTo>
                    <a:lnTo>
                      <a:pt x="178" y="393"/>
                    </a:lnTo>
                    <a:lnTo>
                      <a:pt x="182" y="395"/>
                    </a:lnTo>
                    <a:lnTo>
                      <a:pt x="184" y="399"/>
                    </a:lnTo>
                    <a:lnTo>
                      <a:pt x="184" y="403"/>
                    </a:lnTo>
                    <a:lnTo>
                      <a:pt x="186" y="405"/>
                    </a:lnTo>
                    <a:lnTo>
                      <a:pt x="190" y="405"/>
                    </a:lnTo>
                    <a:lnTo>
                      <a:pt x="193" y="403"/>
                    </a:lnTo>
                    <a:lnTo>
                      <a:pt x="199" y="397"/>
                    </a:lnTo>
                    <a:lnTo>
                      <a:pt x="201" y="395"/>
                    </a:lnTo>
                    <a:lnTo>
                      <a:pt x="203" y="391"/>
                    </a:lnTo>
                    <a:lnTo>
                      <a:pt x="207" y="385"/>
                    </a:lnTo>
                    <a:lnTo>
                      <a:pt x="209" y="382"/>
                    </a:lnTo>
                    <a:lnTo>
                      <a:pt x="213" y="382"/>
                    </a:lnTo>
                    <a:lnTo>
                      <a:pt x="215" y="382"/>
                    </a:lnTo>
                    <a:lnTo>
                      <a:pt x="220" y="382"/>
                    </a:lnTo>
                    <a:lnTo>
                      <a:pt x="224" y="385"/>
                    </a:lnTo>
                    <a:lnTo>
                      <a:pt x="228" y="389"/>
                    </a:lnTo>
                    <a:lnTo>
                      <a:pt x="238" y="393"/>
                    </a:lnTo>
                    <a:lnTo>
                      <a:pt x="247" y="397"/>
                    </a:lnTo>
                    <a:lnTo>
                      <a:pt x="251" y="399"/>
                    </a:lnTo>
                    <a:lnTo>
                      <a:pt x="259" y="401"/>
                    </a:lnTo>
                    <a:lnTo>
                      <a:pt x="257" y="407"/>
                    </a:lnTo>
                    <a:lnTo>
                      <a:pt x="253" y="409"/>
                    </a:lnTo>
                    <a:lnTo>
                      <a:pt x="251" y="410"/>
                    </a:lnTo>
                    <a:lnTo>
                      <a:pt x="247" y="414"/>
                    </a:lnTo>
                    <a:lnTo>
                      <a:pt x="243" y="420"/>
                    </a:lnTo>
                    <a:lnTo>
                      <a:pt x="241" y="424"/>
                    </a:lnTo>
                    <a:lnTo>
                      <a:pt x="236" y="428"/>
                    </a:lnTo>
                    <a:lnTo>
                      <a:pt x="236" y="433"/>
                    </a:lnTo>
                    <a:lnTo>
                      <a:pt x="234" y="435"/>
                    </a:lnTo>
                    <a:lnTo>
                      <a:pt x="232" y="441"/>
                    </a:lnTo>
                    <a:lnTo>
                      <a:pt x="228" y="451"/>
                    </a:lnTo>
                    <a:lnTo>
                      <a:pt x="224" y="464"/>
                    </a:lnTo>
                    <a:lnTo>
                      <a:pt x="220" y="474"/>
                    </a:lnTo>
                    <a:lnTo>
                      <a:pt x="218" y="480"/>
                    </a:lnTo>
                    <a:lnTo>
                      <a:pt x="218" y="481"/>
                    </a:lnTo>
                    <a:lnTo>
                      <a:pt x="215" y="483"/>
                    </a:lnTo>
                    <a:lnTo>
                      <a:pt x="211" y="491"/>
                    </a:lnTo>
                    <a:lnTo>
                      <a:pt x="211" y="497"/>
                    </a:lnTo>
                    <a:lnTo>
                      <a:pt x="216" y="501"/>
                    </a:lnTo>
                    <a:lnTo>
                      <a:pt x="218" y="506"/>
                    </a:lnTo>
                    <a:lnTo>
                      <a:pt x="215" y="512"/>
                    </a:lnTo>
                    <a:lnTo>
                      <a:pt x="216" y="516"/>
                    </a:lnTo>
                    <a:lnTo>
                      <a:pt x="224" y="520"/>
                    </a:lnTo>
                    <a:lnTo>
                      <a:pt x="226" y="522"/>
                    </a:lnTo>
                    <a:lnTo>
                      <a:pt x="228" y="522"/>
                    </a:lnTo>
                    <a:lnTo>
                      <a:pt x="232" y="526"/>
                    </a:lnTo>
                    <a:lnTo>
                      <a:pt x="234" y="526"/>
                    </a:lnTo>
                    <a:lnTo>
                      <a:pt x="240" y="528"/>
                    </a:lnTo>
                    <a:lnTo>
                      <a:pt x="245" y="529"/>
                    </a:lnTo>
                    <a:lnTo>
                      <a:pt x="249" y="531"/>
                    </a:lnTo>
                    <a:lnTo>
                      <a:pt x="255" y="531"/>
                    </a:lnTo>
                    <a:lnTo>
                      <a:pt x="259" y="531"/>
                    </a:lnTo>
                    <a:lnTo>
                      <a:pt x="264" y="533"/>
                    </a:lnTo>
                    <a:lnTo>
                      <a:pt x="268" y="533"/>
                    </a:lnTo>
                    <a:lnTo>
                      <a:pt x="272" y="535"/>
                    </a:lnTo>
                    <a:lnTo>
                      <a:pt x="274" y="537"/>
                    </a:lnTo>
                    <a:lnTo>
                      <a:pt x="272" y="541"/>
                    </a:lnTo>
                    <a:lnTo>
                      <a:pt x="270" y="545"/>
                    </a:lnTo>
                    <a:lnTo>
                      <a:pt x="268" y="549"/>
                    </a:lnTo>
                    <a:lnTo>
                      <a:pt x="266" y="551"/>
                    </a:lnTo>
                    <a:lnTo>
                      <a:pt x="263" y="552"/>
                    </a:lnTo>
                    <a:lnTo>
                      <a:pt x="257" y="552"/>
                    </a:lnTo>
                    <a:lnTo>
                      <a:pt x="253" y="554"/>
                    </a:lnTo>
                    <a:lnTo>
                      <a:pt x="247" y="554"/>
                    </a:lnTo>
                    <a:lnTo>
                      <a:pt x="243" y="556"/>
                    </a:lnTo>
                    <a:lnTo>
                      <a:pt x="240" y="558"/>
                    </a:lnTo>
                    <a:lnTo>
                      <a:pt x="236" y="558"/>
                    </a:lnTo>
                    <a:lnTo>
                      <a:pt x="232" y="558"/>
                    </a:lnTo>
                    <a:lnTo>
                      <a:pt x="230" y="562"/>
                    </a:lnTo>
                    <a:lnTo>
                      <a:pt x="230" y="572"/>
                    </a:lnTo>
                    <a:lnTo>
                      <a:pt x="230" y="576"/>
                    </a:lnTo>
                    <a:lnTo>
                      <a:pt x="230" y="581"/>
                    </a:lnTo>
                    <a:lnTo>
                      <a:pt x="230" y="585"/>
                    </a:lnTo>
                    <a:lnTo>
                      <a:pt x="230" y="589"/>
                    </a:lnTo>
                    <a:lnTo>
                      <a:pt x="228" y="595"/>
                    </a:lnTo>
                    <a:lnTo>
                      <a:pt x="224" y="599"/>
                    </a:lnTo>
                    <a:lnTo>
                      <a:pt x="220" y="602"/>
                    </a:lnTo>
                    <a:lnTo>
                      <a:pt x="220" y="604"/>
                    </a:lnTo>
                    <a:lnTo>
                      <a:pt x="218" y="608"/>
                    </a:lnTo>
                    <a:lnTo>
                      <a:pt x="215" y="614"/>
                    </a:lnTo>
                    <a:lnTo>
                      <a:pt x="213" y="616"/>
                    </a:lnTo>
                    <a:lnTo>
                      <a:pt x="213" y="620"/>
                    </a:lnTo>
                    <a:lnTo>
                      <a:pt x="213" y="625"/>
                    </a:lnTo>
                    <a:lnTo>
                      <a:pt x="216" y="631"/>
                    </a:lnTo>
                    <a:lnTo>
                      <a:pt x="220" y="633"/>
                    </a:lnTo>
                    <a:lnTo>
                      <a:pt x="224" y="635"/>
                    </a:lnTo>
                    <a:lnTo>
                      <a:pt x="230" y="635"/>
                    </a:lnTo>
                    <a:lnTo>
                      <a:pt x="234" y="637"/>
                    </a:lnTo>
                    <a:lnTo>
                      <a:pt x="236" y="637"/>
                    </a:lnTo>
                    <a:lnTo>
                      <a:pt x="238" y="637"/>
                    </a:lnTo>
                    <a:lnTo>
                      <a:pt x="243" y="639"/>
                    </a:lnTo>
                    <a:lnTo>
                      <a:pt x="247" y="643"/>
                    </a:lnTo>
                    <a:lnTo>
                      <a:pt x="247" y="647"/>
                    </a:lnTo>
                    <a:lnTo>
                      <a:pt x="247" y="650"/>
                    </a:lnTo>
                    <a:lnTo>
                      <a:pt x="247" y="654"/>
                    </a:lnTo>
                    <a:lnTo>
                      <a:pt x="249" y="658"/>
                    </a:lnTo>
                    <a:lnTo>
                      <a:pt x="251" y="664"/>
                    </a:lnTo>
                    <a:lnTo>
                      <a:pt x="253" y="668"/>
                    </a:lnTo>
                    <a:lnTo>
                      <a:pt x="259" y="672"/>
                    </a:lnTo>
                    <a:lnTo>
                      <a:pt x="264" y="668"/>
                    </a:lnTo>
                    <a:lnTo>
                      <a:pt x="270" y="668"/>
                    </a:lnTo>
                    <a:lnTo>
                      <a:pt x="280" y="666"/>
                    </a:lnTo>
                    <a:lnTo>
                      <a:pt x="286" y="662"/>
                    </a:lnTo>
                    <a:lnTo>
                      <a:pt x="291" y="660"/>
                    </a:lnTo>
                    <a:lnTo>
                      <a:pt x="297" y="668"/>
                    </a:lnTo>
                    <a:lnTo>
                      <a:pt x="301" y="675"/>
                    </a:lnTo>
                    <a:lnTo>
                      <a:pt x="309" y="679"/>
                    </a:lnTo>
                    <a:lnTo>
                      <a:pt x="320" y="664"/>
                    </a:lnTo>
                    <a:lnTo>
                      <a:pt x="320" y="662"/>
                    </a:lnTo>
                    <a:lnTo>
                      <a:pt x="322" y="656"/>
                    </a:lnTo>
                    <a:lnTo>
                      <a:pt x="330" y="645"/>
                    </a:lnTo>
                    <a:lnTo>
                      <a:pt x="330" y="639"/>
                    </a:lnTo>
                    <a:lnTo>
                      <a:pt x="328" y="631"/>
                    </a:lnTo>
                    <a:lnTo>
                      <a:pt x="326" y="622"/>
                    </a:lnTo>
                    <a:lnTo>
                      <a:pt x="334" y="622"/>
                    </a:lnTo>
                    <a:lnTo>
                      <a:pt x="335" y="624"/>
                    </a:lnTo>
                    <a:lnTo>
                      <a:pt x="341" y="625"/>
                    </a:lnTo>
                    <a:lnTo>
                      <a:pt x="347" y="627"/>
                    </a:lnTo>
                    <a:lnTo>
                      <a:pt x="349" y="629"/>
                    </a:lnTo>
                    <a:lnTo>
                      <a:pt x="358" y="631"/>
                    </a:lnTo>
                    <a:lnTo>
                      <a:pt x="364" y="635"/>
                    </a:lnTo>
                    <a:lnTo>
                      <a:pt x="368" y="641"/>
                    </a:lnTo>
                    <a:lnTo>
                      <a:pt x="372" y="647"/>
                    </a:lnTo>
                    <a:lnTo>
                      <a:pt x="374" y="652"/>
                    </a:lnTo>
                    <a:lnTo>
                      <a:pt x="376" y="660"/>
                    </a:lnTo>
                    <a:lnTo>
                      <a:pt x="378" y="664"/>
                    </a:lnTo>
                    <a:lnTo>
                      <a:pt x="382" y="666"/>
                    </a:lnTo>
                    <a:lnTo>
                      <a:pt x="383" y="668"/>
                    </a:lnTo>
                    <a:lnTo>
                      <a:pt x="387" y="670"/>
                    </a:lnTo>
                    <a:lnTo>
                      <a:pt x="389" y="673"/>
                    </a:lnTo>
                    <a:lnTo>
                      <a:pt x="389" y="675"/>
                    </a:lnTo>
                    <a:lnTo>
                      <a:pt x="391" y="679"/>
                    </a:lnTo>
                    <a:lnTo>
                      <a:pt x="391" y="681"/>
                    </a:lnTo>
                    <a:lnTo>
                      <a:pt x="393" y="687"/>
                    </a:lnTo>
                    <a:lnTo>
                      <a:pt x="395" y="693"/>
                    </a:lnTo>
                    <a:lnTo>
                      <a:pt x="399" y="696"/>
                    </a:lnTo>
                    <a:lnTo>
                      <a:pt x="403" y="698"/>
                    </a:lnTo>
                    <a:lnTo>
                      <a:pt x="405" y="696"/>
                    </a:lnTo>
                    <a:lnTo>
                      <a:pt x="408" y="695"/>
                    </a:lnTo>
                    <a:lnTo>
                      <a:pt x="412" y="700"/>
                    </a:lnTo>
                    <a:lnTo>
                      <a:pt x="414" y="702"/>
                    </a:lnTo>
                    <a:lnTo>
                      <a:pt x="418" y="704"/>
                    </a:lnTo>
                    <a:lnTo>
                      <a:pt x="426" y="702"/>
                    </a:lnTo>
                    <a:lnTo>
                      <a:pt x="431" y="702"/>
                    </a:lnTo>
                    <a:lnTo>
                      <a:pt x="435" y="704"/>
                    </a:lnTo>
                    <a:lnTo>
                      <a:pt x="437" y="704"/>
                    </a:lnTo>
                    <a:lnTo>
                      <a:pt x="441" y="702"/>
                    </a:lnTo>
                    <a:lnTo>
                      <a:pt x="445" y="702"/>
                    </a:lnTo>
                    <a:lnTo>
                      <a:pt x="449" y="702"/>
                    </a:lnTo>
                    <a:lnTo>
                      <a:pt x="453" y="702"/>
                    </a:lnTo>
                    <a:lnTo>
                      <a:pt x="454" y="702"/>
                    </a:lnTo>
                    <a:lnTo>
                      <a:pt x="458" y="708"/>
                    </a:lnTo>
                    <a:lnTo>
                      <a:pt x="462" y="710"/>
                    </a:lnTo>
                    <a:lnTo>
                      <a:pt x="464" y="714"/>
                    </a:lnTo>
                    <a:lnTo>
                      <a:pt x="464" y="716"/>
                    </a:lnTo>
                    <a:lnTo>
                      <a:pt x="468" y="721"/>
                    </a:lnTo>
                    <a:lnTo>
                      <a:pt x="472" y="733"/>
                    </a:lnTo>
                    <a:lnTo>
                      <a:pt x="472" y="739"/>
                    </a:lnTo>
                    <a:lnTo>
                      <a:pt x="472" y="746"/>
                    </a:lnTo>
                    <a:lnTo>
                      <a:pt x="466" y="754"/>
                    </a:lnTo>
                    <a:lnTo>
                      <a:pt x="462" y="760"/>
                    </a:lnTo>
                    <a:lnTo>
                      <a:pt x="458" y="764"/>
                    </a:lnTo>
                    <a:lnTo>
                      <a:pt x="456" y="767"/>
                    </a:lnTo>
                    <a:lnTo>
                      <a:pt x="458" y="771"/>
                    </a:lnTo>
                    <a:lnTo>
                      <a:pt x="460" y="779"/>
                    </a:lnTo>
                    <a:lnTo>
                      <a:pt x="462" y="785"/>
                    </a:lnTo>
                    <a:lnTo>
                      <a:pt x="464" y="794"/>
                    </a:lnTo>
                    <a:lnTo>
                      <a:pt x="468" y="802"/>
                    </a:lnTo>
                    <a:lnTo>
                      <a:pt x="472" y="806"/>
                    </a:lnTo>
                    <a:lnTo>
                      <a:pt x="479" y="808"/>
                    </a:lnTo>
                    <a:lnTo>
                      <a:pt x="489" y="810"/>
                    </a:lnTo>
                    <a:lnTo>
                      <a:pt x="497" y="812"/>
                    </a:lnTo>
                    <a:lnTo>
                      <a:pt x="506" y="810"/>
                    </a:lnTo>
                    <a:lnTo>
                      <a:pt x="508" y="810"/>
                    </a:lnTo>
                    <a:lnTo>
                      <a:pt x="516" y="804"/>
                    </a:lnTo>
                    <a:lnTo>
                      <a:pt x="522" y="798"/>
                    </a:lnTo>
                    <a:lnTo>
                      <a:pt x="525" y="792"/>
                    </a:lnTo>
                    <a:lnTo>
                      <a:pt x="531" y="791"/>
                    </a:lnTo>
                    <a:lnTo>
                      <a:pt x="539" y="789"/>
                    </a:lnTo>
                    <a:lnTo>
                      <a:pt x="545" y="785"/>
                    </a:lnTo>
                    <a:lnTo>
                      <a:pt x="548" y="783"/>
                    </a:lnTo>
                    <a:lnTo>
                      <a:pt x="556" y="779"/>
                    </a:lnTo>
                    <a:lnTo>
                      <a:pt x="558" y="777"/>
                    </a:lnTo>
                    <a:lnTo>
                      <a:pt x="562" y="775"/>
                    </a:lnTo>
                    <a:lnTo>
                      <a:pt x="568" y="775"/>
                    </a:lnTo>
                    <a:lnTo>
                      <a:pt x="573" y="781"/>
                    </a:lnTo>
                    <a:lnTo>
                      <a:pt x="571" y="787"/>
                    </a:lnTo>
                    <a:lnTo>
                      <a:pt x="568" y="787"/>
                    </a:lnTo>
                    <a:lnTo>
                      <a:pt x="564" y="791"/>
                    </a:lnTo>
                    <a:lnTo>
                      <a:pt x="562" y="794"/>
                    </a:lnTo>
                    <a:lnTo>
                      <a:pt x="562" y="798"/>
                    </a:lnTo>
                    <a:lnTo>
                      <a:pt x="566" y="804"/>
                    </a:lnTo>
                    <a:lnTo>
                      <a:pt x="568" y="806"/>
                    </a:lnTo>
                    <a:lnTo>
                      <a:pt x="570" y="810"/>
                    </a:lnTo>
                    <a:lnTo>
                      <a:pt x="575" y="812"/>
                    </a:lnTo>
                    <a:lnTo>
                      <a:pt x="579" y="815"/>
                    </a:lnTo>
                    <a:lnTo>
                      <a:pt x="581" y="819"/>
                    </a:lnTo>
                    <a:lnTo>
                      <a:pt x="581" y="821"/>
                    </a:lnTo>
                    <a:lnTo>
                      <a:pt x="585" y="825"/>
                    </a:lnTo>
                    <a:lnTo>
                      <a:pt x="591" y="829"/>
                    </a:lnTo>
                    <a:lnTo>
                      <a:pt x="593" y="831"/>
                    </a:lnTo>
                    <a:lnTo>
                      <a:pt x="595" y="831"/>
                    </a:lnTo>
                    <a:lnTo>
                      <a:pt x="596" y="833"/>
                    </a:lnTo>
                    <a:lnTo>
                      <a:pt x="602" y="837"/>
                    </a:lnTo>
                    <a:lnTo>
                      <a:pt x="610" y="837"/>
                    </a:lnTo>
                    <a:lnTo>
                      <a:pt x="616" y="839"/>
                    </a:lnTo>
                    <a:lnTo>
                      <a:pt x="619" y="840"/>
                    </a:lnTo>
                    <a:lnTo>
                      <a:pt x="621" y="844"/>
                    </a:lnTo>
                    <a:lnTo>
                      <a:pt x="623" y="850"/>
                    </a:lnTo>
                    <a:lnTo>
                      <a:pt x="623" y="856"/>
                    </a:lnTo>
                    <a:lnTo>
                      <a:pt x="623" y="862"/>
                    </a:lnTo>
                    <a:lnTo>
                      <a:pt x="629" y="863"/>
                    </a:lnTo>
                    <a:lnTo>
                      <a:pt x="637" y="863"/>
                    </a:lnTo>
                    <a:lnTo>
                      <a:pt x="643" y="863"/>
                    </a:lnTo>
                    <a:lnTo>
                      <a:pt x="648" y="863"/>
                    </a:lnTo>
                    <a:lnTo>
                      <a:pt x="658" y="862"/>
                    </a:lnTo>
                    <a:lnTo>
                      <a:pt x="662" y="862"/>
                    </a:lnTo>
                    <a:lnTo>
                      <a:pt x="673" y="863"/>
                    </a:lnTo>
                    <a:lnTo>
                      <a:pt x="681" y="862"/>
                    </a:lnTo>
                    <a:lnTo>
                      <a:pt x="708" y="863"/>
                    </a:lnTo>
                    <a:lnTo>
                      <a:pt x="727" y="863"/>
                    </a:lnTo>
                    <a:lnTo>
                      <a:pt x="752" y="865"/>
                    </a:lnTo>
                    <a:lnTo>
                      <a:pt x="767" y="865"/>
                    </a:lnTo>
                    <a:lnTo>
                      <a:pt x="777" y="863"/>
                    </a:lnTo>
                    <a:lnTo>
                      <a:pt x="786" y="865"/>
                    </a:lnTo>
                    <a:lnTo>
                      <a:pt x="790" y="862"/>
                    </a:lnTo>
                    <a:lnTo>
                      <a:pt x="792" y="860"/>
                    </a:lnTo>
                    <a:lnTo>
                      <a:pt x="794" y="858"/>
                    </a:lnTo>
                    <a:lnTo>
                      <a:pt x="798" y="856"/>
                    </a:lnTo>
                    <a:lnTo>
                      <a:pt x="802" y="854"/>
                    </a:lnTo>
                    <a:lnTo>
                      <a:pt x="806" y="850"/>
                    </a:lnTo>
                    <a:lnTo>
                      <a:pt x="811" y="850"/>
                    </a:lnTo>
                    <a:lnTo>
                      <a:pt x="809" y="848"/>
                    </a:lnTo>
                    <a:lnTo>
                      <a:pt x="813" y="844"/>
                    </a:lnTo>
                    <a:lnTo>
                      <a:pt x="815" y="842"/>
                    </a:lnTo>
                    <a:lnTo>
                      <a:pt x="819" y="840"/>
                    </a:lnTo>
                    <a:lnTo>
                      <a:pt x="821" y="839"/>
                    </a:lnTo>
                    <a:lnTo>
                      <a:pt x="821" y="837"/>
                    </a:lnTo>
                    <a:lnTo>
                      <a:pt x="817" y="833"/>
                    </a:lnTo>
                    <a:lnTo>
                      <a:pt x="813" y="829"/>
                    </a:lnTo>
                    <a:lnTo>
                      <a:pt x="811" y="825"/>
                    </a:lnTo>
                    <a:lnTo>
                      <a:pt x="811" y="821"/>
                    </a:lnTo>
                    <a:lnTo>
                      <a:pt x="811" y="817"/>
                    </a:lnTo>
                    <a:lnTo>
                      <a:pt x="811" y="812"/>
                    </a:lnTo>
                    <a:lnTo>
                      <a:pt x="811" y="808"/>
                    </a:lnTo>
                    <a:lnTo>
                      <a:pt x="811" y="806"/>
                    </a:lnTo>
                    <a:lnTo>
                      <a:pt x="811" y="804"/>
                    </a:lnTo>
                    <a:lnTo>
                      <a:pt x="809" y="798"/>
                    </a:lnTo>
                    <a:lnTo>
                      <a:pt x="808" y="796"/>
                    </a:lnTo>
                    <a:lnTo>
                      <a:pt x="804" y="796"/>
                    </a:lnTo>
                    <a:lnTo>
                      <a:pt x="802" y="792"/>
                    </a:lnTo>
                    <a:lnTo>
                      <a:pt x="800" y="789"/>
                    </a:lnTo>
                    <a:lnTo>
                      <a:pt x="800" y="787"/>
                    </a:lnTo>
                    <a:lnTo>
                      <a:pt x="798" y="785"/>
                    </a:lnTo>
                    <a:lnTo>
                      <a:pt x="796" y="783"/>
                    </a:lnTo>
                    <a:lnTo>
                      <a:pt x="794" y="781"/>
                    </a:lnTo>
                    <a:lnTo>
                      <a:pt x="794" y="779"/>
                    </a:lnTo>
                    <a:lnTo>
                      <a:pt x="794" y="777"/>
                    </a:lnTo>
                    <a:lnTo>
                      <a:pt x="790" y="773"/>
                    </a:lnTo>
                    <a:lnTo>
                      <a:pt x="786" y="773"/>
                    </a:lnTo>
                    <a:lnTo>
                      <a:pt x="786" y="771"/>
                    </a:lnTo>
                    <a:lnTo>
                      <a:pt x="785" y="769"/>
                    </a:lnTo>
                    <a:lnTo>
                      <a:pt x="783" y="771"/>
                    </a:lnTo>
                    <a:lnTo>
                      <a:pt x="781" y="771"/>
                    </a:lnTo>
                    <a:lnTo>
                      <a:pt x="775" y="767"/>
                    </a:lnTo>
                    <a:lnTo>
                      <a:pt x="773" y="766"/>
                    </a:lnTo>
                    <a:lnTo>
                      <a:pt x="771" y="764"/>
                    </a:lnTo>
                    <a:lnTo>
                      <a:pt x="771" y="762"/>
                    </a:lnTo>
                    <a:lnTo>
                      <a:pt x="769" y="758"/>
                    </a:lnTo>
                    <a:lnTo>
                      <a:pt x="767" y="758"/>
                    </a:lnTo>
                    <a:lnTo>
                      <a:pt x="765" y="756"/>
                    </a:lnTo>
                    <a:lnTo>
                      <a:pt x="763" y="756"/>
                    </a:lnTo>
                    <a:lnTo>
                      <a:pt x="761" y="752"/>
                    </a:lnTo>
                    <a:lnTo>
                      <a:pt x="760" y="748"/>
                    </a:lnTo>
                    <a:lnTo>
                      <a:pt x="758" y="744"/>
                    </a:lnTo>
                    <a:lnTo>
                      <a:pt x="756" y="743"/>
                    </a:lnTo>
                    <a:lnTo>
                      <a:pt x="754" y="743"/>
                    </a:lnTo>
                    <a:lnTo>
                      <a:pt x="752" y="743"/>
                    </a:lnTo>
                    <a:lnTo>
                      <a:pt x="752" y="744"/>
                    </a:lnTo>
                    <a:lnTo>
                      <a:pt x="750" y="746"/>
                    </a:lnTo>
                    <a:lnTo>
                      <a:pt x="750" y="744"/>
                    </a:lnTo>
                    <a:lnTo>
                      <a:pt x="746" y="743"/>
                    </a:lnTo>
                    <a:lnTo>
                      <a:pt x="744" y="743"/>
                    </a:lnTo>
                    <a:lnTo>
                      <a:pt x="742" y="737"/>
                    </a:lnTo>
                    <a:lnTo>
                      <a:pt x="742" y="735"/>
                    </a:lnTo>
                    <a:lnTo>
                      <a:pt x="742" y="731"/>
                    </a:lnTo>
                    <a:lnTo>
                      <a:pt x="744" y="731"/>
                    </a:lnTo>
                    <a:lnTo>
                      <a:pt x="742" y="729"/>
                    </a:lnTo>
                    <a:lnTo>
                      <a:pt x="742" y="725"/>
                    </a:lnTo>
                    <a:lnTo>
                      <a:pt x="742" y="723"/>
                    </a:lnTo>
                    <a:lnTo>
                      <a:pt x="742" y="721"/>
                    </a:lnTo>
                    <a:lnTo>
                      <a:pt x="744" y="719"/>
                    </a:lnTo>
                    <a:lnTo>
                      <a:pt x="746" y="718"/>
                    </a:lnTo>
                    <a:lnTo>
                      <a:pt x="744" y="716"/>
                    </a:lnTo>
                    <a:lnTo>
                      <a:pt x="742" y="714"/>
                    </a:lnTo>
                    <a:lnTo>
                      <a:pt x="742" y="712"/>
                    </a:lnTo>
                    <a:lnTo>
                      <a:pt x="742" y="710"/>
                    </a:lnTo>
                    <a:lnTo>
                      <a:pt x="740" y="706"/>
                    </a:lnTo>
                    <a:lnTo>
                      <a:pt x="740" y="702"/>
                    </a:lnTo>
                    <a:lnTo>
                      <a:pt x="738" y="700"/>
                    </a:lnTo>
                    <a:lnTo>
                      <a:pt x="737" y="698"/>
                    </a:lnTo>
                    <a:lnTo>
                      <a:pt x="738" y="696"/>
                    </a:lnTo>
                    <a:lnTo>
                      <a:pt x="737" y="696"/>
                    </a:lnTo>
                    <a:lnTo>
                      <a:pt x="735" y="695"/>
                    </a:lnTo>
                    <a:lnTo>
                      <a:pt x="733" y="693"/>
                    </a:lnTo>
                    <a:lnTo>
                      <a:pt x="733" y="689"/>
                    </a:lnTo>
                    <a:lnTo>
                      <a:pt x="733" y="687"/>
                    </a:lnTo>
                    <a:lnTo>
                      <a:pt x="733" y="685"/>
                    </a:lnTo>
                    <a:lnTo>
                      <a:pt x="719" y="693"/>
                    </a:lnTo>
                    <a:lnTo>
                      <a:pt x="677" y="700"/>
                    </a:lnTo>
                    <a:lnTo>
                      <a:pt x="652" y="687"/>
                    </a:lnTo>
                    <a:lnTo>
                      <a:pt x="643" y="679"/>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53" name="Freeform 256"/>
              <p:cNvSpPr>
                <a:spLocks/>
              </p:cNvSpPr>
              <p:nvPr/>
            </p:nvSpPr>
            <p:spPr bwMode="auto">
              <a:xfrm>
                <a:off x="872535" y="2185106"/>
                <a:ext cx="877423" cy="1133703"/>
              </a:xfrm>
              <a:custGeom>
                <a:avLst/>
                <a:gdLst>
                  <a:gd name="T0" fmla="*/ 2147483647 w 883"/>
                  <a:gd name="T1" fmla="*/ 2147483647 h 1127"/>
                  <a:gd name="T2" fmla="*/ 2147483647 w 883"/>
                  <a:gd name="T3" fmla="*/ 2147483647 h 1127"/>
                  <a:gd name="T4" fmla="*/ 2147483647 w 883"/>
                  <a:gd name="T5" fmla="*/ 2147483647 h 1127"/>
                  <a:gd name="T6" fmla="*/ 2147483647 w 883"/>
                  <a:gd name="T7" fmla="*/ 2147483647 h 1127"/>
                  <a:gd name="T8" fmla="*/ 2147483647 w 883"/>
                  <a:gd name="T9" fmla="*/ 2147483647 h 1127"/>
                  <a:gd name="T10" fmla="*/ 2147483647 w 883"/>
                  <a:gd name="T11" fmla="*/ 2147483647 h 1127"/>
                  <a:gd name="T12" fmla="*/ 2147483647 w 883"/>
                  <a:gd name="T13" fmla="*/ 2147483647 h 1127"/>
                  <a:gd name="T14" fmla="*/ 2147483647 w 883"/>
                  <a:gd name="T15" fmla="*/ 2147483647 h 1127"/>
                  <a:gd name="T16" fmla="*/ 2147483647 w 883"/>
                  <a:gd name="T17" fmla="*/ 2147483647 h 1127"/>
                  <a:gd name="T18" fmla="*/ 2147483647 w 883"/>
                  <a:gd name="T19" fmla="*/ 2147483647 h 1127"/>
                  <a:gd name="T20" fmla="*/ 2147483647 w 883"/>
                  <a:gd name="T21" fmla="*/ 2147483647 h 1127"/>
                  <a:gd name="T22" fmla="*/ 2147483647 w 883"/>
                  <a:gd name="T23" fmla="*/ 2147483647 h 1127"/>
                  <a:gd name="T24" fmla="*/ 2147483647 w 883"/>
                  <a:gd name="T25" fmla="*/ 2147483647 h 1127"/>
                  <a:gd name="T26" fmla="*/ 2147483647 w 883"/>
                  <a:gd name="T27" fmla="*/ 2147483647 h 1127"/>
                  <a:gd name="T28" fmla="*/ 2147483647 w 883"/>
                  <a:gd name="T29" fmla="*/ 2147483647 h 1127"/>
                  <a:gd name="T30" fmla="*/ 2147483647 w 883"/>
                  <a:gd name="T31" fmla="*/ 2147483647 h 1127"/>
                  <a:gd name="T32" fmla="*/ 2147483647 w 883"/>
                  <a:gd name="T33" fmla="*/ 2147483647 h 1127"/>
                  <a:gd name="T34" fmla="*/ 2147483647 w 883"/>
                  <a:gd name="T35" fmla="*/ 2147483647 h 1127"/>
                  <a:gd name="T36" fmla="*/ 2147483647 w 883"/>
                  <a:gd name="T37" fmla="*/ 2147483647 h 1127"/>
                  <a:gd name="T38" fmla="*/ 2147483647 w 883"/>
                  <a:gd name="T39" fmla="*/ 2147483647 h 1127"/>
                  <a:gd name="T40" fmla="*/ 2147483647 w 883"/>
                  <a:gd name="T41" fmla="*/ 2147483647 h 1127"/>
                  <a:gd name="T42" fmla="*/ 2147483647 w 883"/>
                  <a:gd name="T43" fmla="*/ 2147483647 h 1127"/>
                  <a:gd name="T44" fmla="*/ 2147483647 w 883"/>
                  <a:gd name="T45" fmla="*/ 2147483647 h 1127"/>
                  <a:gd name="T46" fmla="*/ 2147483647 w 883"/>
                  <a:gd name="T47" fmla="*/ 2147483647 h 1127"/>
                  <a:gd name="T48" fmla="*/ 2147483647 w 883"/>
                  <a:gd name="T49" fmla="*/ 2147483647 h 1127"/>
                  <a:gd name="T50" fmla="*/ 2147483647 w 883"/>
                  <a:gd name="T51" fmla="*/ 2147483647 h 1127"/>
                  <a:gd name="T52" fmla="*/ 2147483647 w 883"/>
                  <a:gd name="T53" fmla="*/ 2147483647 h 1127"/>
                  <a:gd name="T54" fmla="*/ 2147483647 w 883"/>
                  <a:gd name="T55" fmla="*/ 2147483647 h 1127"/>
                  <a:gd name="T56" fmla="*/ 2147483647 w 883"/>
                  <a:gd name="T57" fmla="*/ 2147483647 h 1127"/>
                  <a:gd name="T58" fmla="*/ 2147483647 w 883"/>
                  <a:gd name="T59" fmla="*/ 2147483647 h 1127"/>
                  <a:gd name="T60" fmla="*/ 2147483647 w 883"/>
                  <a:gd name="T61" fmla="*/ 2147483647 h 1127"/>
                  <a:gd name="T62" fmla="*/ 2147483647 w 883"/>
                  <a:gd name="T63" fmla="*/ 2147483647 h 1127"/>
                  <a:gd name="T64" fmla="*/ 2147483647 w 883"/>
                  <a:gd name="T65" fmla="*/ 2147483647 h 1127"/>
                  <a:gd name="T66" fmla="*/ 2147483647 w 883"/>
                  <a:gd name="T67" fmla="*/ 2147483647 h 1127"/>
                  <a:gd name="T68" fmla="*/ 2147483647 w 883"/>
                  <a:gd name="T69" fmla="*/ 2147483647 h 1127"/>
                  <a:gd name="T70" fmla="*/ 2147483647 w 883"/>
                  <a:gd name="T71" fmla="*/ 2147483647 h 1127"/>
                  <a:gd name="T72" fmla="*/ 2147483647 w 883"/>
                  <a:gd name="T73" fmla="*/ 2147483647 h 1127"/>
                  <a:gd name="T74" fmla="*/ 2147483647 w 883"/>
                  <a:gd name="T75" fmla="*/ 2147483647 h 1127"/>
                  <a:gd name="T76" fmla="*/ 2147483647 w 883"/>
                  <a:gd name="T77" fmla="*/ 2147483647 h 1127"/>
                  <a:gd name="T78" fmla="*/ 2147483647 w 883"/>
                  <a:gd name="T79" fmla="*/ 2147483647 h 1127"/>
                  <a:gd name="T80" fmla="*/ 2147483647 w 883"/>
                  <a:gd name="T81" fmla="*/ 2147483647 h 1127"/>
                  <a:gd name="T82" fmla="*/ 2147483647 w 883"/>
                  <a:gd name="T83" fmla="*/ 2147483647 h 1127"/>
                  <a:gd name="T84" fmla="*/ 2147483647 w 883"/>
                  <a:gd name="T85" fmla="*/ 2147483647 h 1127"/>
                  <a:gd name="T86" fmla="*/ 2147483647 w 883"/>
                  <a:gd name="T87" fmla="*/ 2147483647 h 1127"/>
                  <a:gd name="T88" fmla="*/ 2147483647 w 883"/>
                  <a:gd name="T89" fmla="*/ 2147483647 h 1127"/>
                  <a:gd name="T90" fmla="*/ 2147483647 w 883"/>
                  <a:gd name="T91" fmla="*/ 2147483647 h 1127"/>
                  <a:gd name="T92" fmla="*/ 2147483647 w 883"/>
                  <a:gd name="T93" fmla="*/ 2147483647 h 1127"/>
                  <a:gd name="T94" fmla="*/ 2147483647 w 883"/>
                  <a:gd name="T95" fmla="*/ 2147483647 h 1127"/>
                  <a:gd name="T96" fmla="*/ 2147483647 w 883"/>
                  <a:gd name="T97" fmla="*/ 2147483647 h 1127"/>
                  <a:gd name="T98" fmla="*/ 2147483647 w 883"/>
                  <a:gd name="T99" fmla="*/ 2147483647 h 1127"/>
                  <a:gd name="T100" fmla="*/ 2147483647 w 883"/>
                  <a:gd name="T101" fmla="*/ 2147483647 h 1127"/>
                  <a:gd name="T102" fmla="*/ 2147483647 w 883"/>
                  <a:gd name="T103" fmla="*/ 2147483647 h 1127"/>
                  <a:gd name="T104" fmla="*/ 2147483647 w 883"/>
                  <a:gd name="T105" fmla="*/ 2147483647 h 1127"/>
                  <a:gd name="T106" fmla="*/ 2147483647 w 883"/>
                  <a:gd name="T107" fmla="*/ 2147483647 h 1127"/>
                  <a:gd name="T108" fmla="*/ 2147483647 w 883"/>
                  <a:gd name="T109" fmla="*/ 2147483647 h 1127"/>
                  <a:gd name="T110" fmla="*/ 2147483647 w 883"/>
                  <a:gd name="T111" fmla="*/ 2147483647 h 1127"/>
                  <a:gd name="T112" fmla="*/ 2147483647 w 883"/>
                  <a:gd name="T113" fmla="*/ 2147483647 h 1127"/>
                  <a:gd name="T114" fmla="*/ 2147483647 w 883"/>
                  <a:gd name="T115" fmla="*/ 2147483647 h 1127"/>
                  <a:gd name="T116" fmla="*/ 2147483647 w 883"/>
                  <a:gd name="T117" fmla="*/ 2147483647 h 1127"/>
                  <a:gd name="T118" fmla="*/ 2147483647 w 883"/>
                  <a:gd name="T119" fmla="*/ 2147483647 h 11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3"/>
                  <a:gd name="T181" fmla="*/ 0 h 1127"/>
                  <a:gd name="T182" fmla="*/ 883 w 883"/>
                  <a:gd name="T183" fmla="*/ 1127 h 11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3" h="1127">
                    <a:moveTo>
                      <a:pt x="318" y="576"/>
                    </a:moveTo>
                    <a:lnTo>
                      <a:pt x="316" y="576"/>
                    </a:lnTo>
                    <a:lnTo>
                      <a:pt x="320" y="576"/>
                    </a:lnTo>
                    <a:lnTo>
                      <a:pt x="324" y="576"/>
                    </a:lnTo>
                    <a:lnTo>
                      <a:pt x="318" y="572"/>
                    </a:lnTo>
                    <a:lnTo>
                      <a:pt x="315" y="576"/>
                    </a:lnTo>
                    <a:lnTo>
                      <a:pt x="315" y="580"/>
                    </a:lnTo>
                    <a:lnTo>
                      <a:pt x="307" y="578"/>
                    </a:lnTo>
                    <a:lnTo>
                      <a:pt x="301" y="566"/>
                    </a:lnTo>
                    <a:lnTo>
                      <a:pt x="303" y="557"/>
                    </a:lnTo>
                    <a:lnTo>
                      <a:pt x="305" y="545"/>
                    </a:lnTo>
                    <a:lnTo>
                      <a:pt x="303" y="534"/>
                    </a:lnTo>
                    <a:lnTo>
                      <a:pt x="297" y="524"/>
                    </a:lnTo>
                    <a:lnTo>
                      <a:pt x="291" y="518"/>
                    </a:lnTo>
                    <a:lnTo>
                      <a:pt x="290" y="512"/>
                    </a:lnTo>
                    <a:lnTo>
                      <a:pt x="286" y="505"/>
                    </a:lnTo>
                    <a:lnTo>
                      <a:pt x="282" y="497"/>
                    </a:lnTo>
                    <a:lnTo>
                      <a:pt x="276" y="486"/>
                    </a:lnTo>
                    <a:lnTo>
                      <a:pt x="274" y="482"/>
                    </a:lnTo>
                    <a:lnTo>
                      <a:pt x="267" y="478"/>
                    </a:lnTo>
                    <a:lnTo>
                      <a:pt x="267" y="466"/>
                    </a:lnTo>
                    <a:lnTo>
                      <a:pt x="270" y="461"/>
                    </a:lnTo>
                    <a:lnTo>
                      <a:pt x="272" y="453"/>
                    </a:lnTo>
                    <a:lnTo>
                      <a:pt x="272" y="441"/>
                    </a:lnTo>
                    <a:lnTo>
                      <a:pt x="274" y="434"/>
                    </a:lnTo>
                    <a:lnTo>
                      <a:pt x="276" y="428"/>
                    </a:lnTo>
                    <a:lnTo>
                      <a:pt x="276" y="420"/>
                    </a:lnTo>
                    <a:lnTo>
                      <a:pt x="272" y="413"/>
                    </a:lnTo>
                    <a:lnTo>
                      <a:pt x="268" y="411"/>
                    </a:lnTo>
                    <a:lnTo>
                      <a:pt x="267" y="407"/>
                    </a:lnTo>
                    <a:lnTo>
                      <a:pt x="268" y="399"/>
                    </a:lnTo>
                    <a:lnTo>
                      <a:pt x="268" y="390"/>
                    </a:lnTo>
                    <a:lnTo>
                      <a:pt x="263" y="378"/>
                    </a:lnTo>
                    <a:lnTo>
                      <a:pt x="257" y="365"/>
                    </a:lnTo>
                    <a:lnTo>
                      <a:pt x="251" y="355"/>
                    </a:lnTo>
                    <a:lnTo>
                      <a:pt x="247" y="345"/>
                    </a:lnTo>
                    <a:lnTo>
                      <a:pt x="245" y="332"/>
                    </a:lnTo>
                    <a:lnTo>
                      <a:pt x="245" y="317"/>
                    </a:lnTo>
                    <a:lnTo>
                      <a:pt x="249" y="305"/>
                    </a:lnTo>
                    <a:lnTo>
                      <a:pt x="257" y="295"/>
                    </a:lnTo>
                    <a:lnTo>
                      <a:pt x="257" y="290"/>
                    </a:lnTo>
                    <a:lnTo>
                      <a:pt x="251" y="282"/>
                    </a:lnTo>
                    <a:lnTo>
                      <a:pt x="249" y="271"/>
                    </a:lnTo>
                    <a:lnTo>
                      <a:pt x="253" y="272"/>
                    </a:lnTo>
                    <a:lnTo>
                      <a:pt x="259" y="282"/>
                    </a:lnTo>
                    <a:lnTo>
                      <a:pt x="259" y="274"/>
                    </a:lnTo>
                    <a:lnTo>
                      <a:pt x="261" y="267"/>
                    </a:lnTo>
                    <a:lnTo>
                      <a:pt x="263" y="257"/>
                    </a:lnTo>
                    <a:lnTo>
                      <a:pt x="259" y="253"/>
                    </a:lnTo>
                    <a:lnTo>
                      <a:pt x="257" y="246"/>
                    </a:lnTo>
                    <a:lnTo>
                      <a:pt x="249" y="246"/>
                    </a:lnTo>
                    <a:lnTo>
                      <a:pt x="247" y="249"/>
                    </a:lnTo>
                    <a:lnTo>
                      <a:pt x="253" y="255"/>
                    </a:lnTo>
                    <a:lnTo>
                      <a:pt x="253" y="261"/>
                    </a:lnTo>
                    <a:lnTo>
                      <a:pt x="245" y="257"/>
                    </a:lnTo>
                    <a:lnTo>
                      <a:pt x="242" y="253"/>
                    </a:lnTo>
                    <a:lnTo>
                      <a:pt x="242" y="246"/>
                    </a:lnTo>
                    <a:lnTo>
                      <a:pt x="240" y="242"/>
                    </a:lnTo>
                    <a:lnTo>
                      <a:pt x="238" y="240"/>
                    </a:lnTo>
                    <a:lnTo>
                      <a:pt x="232" y="242"/>
                    </a:lnTo>
                    <a:lnTo>
                      <a:pt x="236" y="246"/>
                    </a:lnTo>
                    <a:lnTo>
                      <a:pt x="236" y="249"/>
                    </a:lnTo>
                    <a:lnTo>
                      <a:pt x="228" y="247"/>
                    </a:lnTo>
                    <a:lnTo>
                      <a:pt x="222" y="244"/>
                    </a:lnTo>
                    <a:lnTo>
                      <a:pt x="217" y="240"/>
                    </a:lnTo>
                    <a:lnTo>
                      <a:pt x="211" y="238"/>
                    </a:lnTo>
                    <a:lnTo>
                      <a:pt x="201" y="234"/>
                    </a:lnTo>
                    <a:lnTo>
                      <a:pt x="190" y="232"/>
                    </a:lnTo>
                    <a:lnTo>
                      <a:pt x="182" y="226"/>
                    </a:lnTo>
                    <a:lnTo>
                      <a:pt x="178" y="219"/>
                    </a:lnTo>
                    <a:lnTo>
                      <a:pt x="173" y="217"/>
                    </a:lnTo>
                    <a:lnTo>
                      <a:pt x="176" y="217"/>
                    </a:lnTo>
                    <a:lnTo>
                      <a:pt x="180" y="213"/>
                    </a:lnTo>
                    <a:lnTo>
                      <a:pt x="180" y="205"/>
                    </a:lnTo>
                    <a:lnTo>
                      <a:pt x="178" y="196"/>
                    </a:lnTo>
                    <a:lnTo>
                      <a:pt x="176" y="186"/>
                    </a:lnTo>
                    <a:lnTo>
                      <a:pt x="169" y="180"/>
                    </a:lnTo>
                    <a:lnTo>
                      <a:pt x="167" y="176"/>
                    </a:lnTo>
                    <a:lnTo>
                      <a:pt x="161" y="175"/>
                    </a:lnTo>
                    <a:lnTo>
                      <a:pt x="155" y="169"/>
                    </a:lnTo>
                    <a:lnTo>
                      <a:pt x="151" y="165"/>
                    </a:lnTo>
                    <a:lnTo>
                      <a:pt x="151" y="161"/>
                    </a:lnTo>
                    <a:lnTo>
                      <a:pt x="149" y="159"/>
                    </a:lnTo>
                    <a:lnTo>
                      <a:pt x="146" y="159"/>
                    </a:lnTo>
                    <a:lnTo>
                      <a:pt x="144" y="163"/>
                    </a:lnTo>
                    <a:lnTo>
                      <a:pt x="142" y="157"/>
                    </a:lnTo>
                    <a:lnTo>
                      <a:pt x="140" y="153"/>
                    </a:lnTo>
                    <a:lnTo>
                      <a:pt x="138" y="159"/>
                    </a:lnTo>
                    <a:lnTo>
                      <a:pt x="140" y="167"/>
                    </a:lnTo>
                    <a:lnTo>
                      <a:pt x="134" y="171"/>
                    </a:lnTo>
                    <a:lnTo>
                      <a:pt x="132" y="178"/>
                    </a:lnTo>
                    <a:lnTo>
                      <a:pt x="126" y="182"/>
                    </a:lnTo>
                    <a:lnTo>
                      <a:pt x="123" y="186"/>
                    </a:lnTo>
                    <a:lnTo>
                      <a:pt x="115" y="184"/>
                    </a:lnTo>
                    <a:lnTo>
                      <a:pt x="109" y="184"/>
                    </a:lnTo>
                    <a:lnTo>
                      <a:pt x="103" y="182"/>
                    </a:lnTo>
                    <a:lnTo>
                      <a:pt x="100" y="178"/>
                    </a:lnTo>
                    <a:lnTo>
                      <a:pt x="92" y="173"/>
                    </a:lnTo>
                    <a:lnTo>
                      <a:pt x="82" y="169"/>
                    </a:lnTo>
                    <a:lnTo>
                      <a:pt x="77" y="163"/>
                    </a:lnTo>
                    <a:lnTo>
                      <a:pt x="69" y="157"/>
                    </a:lnTo>
                    <a:lnTo>
                      <a:pt x="61" y="150"/>
                    </a:lnTo>
                    <a:lnTo>
                      <a:pt x="52" y="146"/>
                    </a:lnTo>
                    <a:lnTo>
                      <a:pt x="44" y="138"/>
                    </a:lnTo>
                    <a:lnTo>
                      <a:pt x="38" y="128"/>
                    </a:lnTo>
                    <a:lnTo>
                      <a:pt x="29" y="117"/>
                    </a:lnTo>
                    <a:lnTo>
                      <a:pt x="15" y="111"/>
                    </a:lnTo>
                    <a:lnTo>
                      <a:pt x="7" y="109"/>
                    </a:lnTo>
                    <a:lnTo>
                      <a:pt x="2" y="105"/>
                    </a:lnTo>
                    <a:lnTo>
                      <a:pt x="2" y="94"/>
                    </a:lnTo>
                    <a:lnTo>
                      <a:pt x="4" y="94"/>
                    </a:lnTo>
                    <a:lnTo>
                      <a:pt x="7" y="84"/>
                    </a:lnTo>
                    <a:lnTo>
                      <a:pt x="7" y="80"/>
                    </a:lnTo>
                    <a:lnTo>
                      <a:pt x="9" y="75"/>
                    </a:lnTo>
                    <a:lnTo>
                      <a:pt x="9" y="71"/>
                    </a:lnTo>
                    <a:lnTo>
                      <a:pt x="9" y="65"/>
                    </a:lnTo>
                    <a:lnTo>
                      <a:pt x="9" y="61"/>
                    </a:lnTo>
                    <a:lnTo>
                      <a:pt x="9" y="57"/>
                    </a:lnTo>
                    <a:lnTo>
                      <a:pt x="7" y="54"/>
                    </a:lnTo>
                    <a:lnTo>
                      <a:pt x="9" y="50"/>
                    </a:lnTo>
                    <a:lnTo>
                      <a:pt x="11" y="50"/>
                    </a:lnTo>
                    <a:lnTo>
                      <a:pt x="11" y="46"/>
                    </a:lnTo>
                    <a:lnTo>
                      <a:pt x="9" y="44"/>
                    </a:lnTo>
                    <a:lnTo>
                      <a:pt x="7" y="44"/>
                    </a:lnTo>
                    <a:lnTo>
                      <a:pt x="7" y="40"/>
                    </a:lnTo>
                    <a:lnTo>
                      <a:pt x="6" y="36"/>
                    </a:lnTo>
                    <a:lnTo>
                      <a:pt x="2" y="32"/>
                    </a:lnTo>
                    <a:lnTo>
                      <a:pt x="0" y="29"/>
                    </a:lnTo>
                    <a:lnTo>
                      <a:pt x="2" y="25"/>
                    </a:lnTo>
                    <a:lnTo>
                      <a:pt x="4" y="23"/>
                    </a:lnTo>
                    <a:lnTo>
                      <a:pt x="6" y="19"/>
                    </a:lnTo>
                    <a:lnTo>
                      <a:pt x="7" y="15"/>
                    </a:lnTo>
                    <a:lnTo>
                      <a:pt x="9" y="13"/>
                    </a:lnTo>
                    <a:lnTo>
                      <a:pt x="11" y="13"/>
                    </a:lnTo>
                    <a:lnTo>
                      <a:pt x="23" y="0"/>
                    </a:lnTo>
                    <a:lnTo>
                      <a:pt x="395" y="198"/>
                    </a:lnTo>
                    <a:lnTo>
                      <a:pt x="587" y="274"/>
                    </a:lnTo>
                    <a:lnTo>
                      <a:pt x="852" y="299"/>
                    </a:lnTo>
                    <a:lnTo>
                      <a:pt x="858" y="299"/>
                    </a:lnTo>
                    <a:lnTo>
                      <a:pt x="846" y="315"/>
                    </a:lnTo>
                    <a:lnTo>
                      <a:pt x="856" y="318"/>
                    </a:lnTo>
                    <a:lnTo>
                      <a:pt x="856" y="338"/>
                    </a:lnTo>
                    <a:lnTo>
                      <a:pt x="856" y="342"/>
                    </a:lnTo>
                    <a:lnTo>
                      <a:pt x="858" y="361"/>
                    </a:lnTo>
                    <a:lnTo>
                      <a:pt x="861" y="380"/>
                    </a:lnTo>
                    <a:lnTo>
                      <a:pt x="865" y="420"/>
                    </a:lnTo>
                    <a:lnTo>
                      <a:pt x="871" y="441"/>
                    </a:lnTo>
                    <a:lnTo>
                      <a:pt x="875" y="445"/>
                    </a:lnTo>
                    <a:lnTo>
                      <a:pt x="875" y="451"/>
                    </a:lnTo>
                    <a:lnTo>
                      <a:pt x="877" y="457"/>
                    </a:lnTo>
                    <a:lnTo>
                      <a:pt x="877" y="468"/>
                    </a:lnTo>
                    <a:lnTo>
                      <a:pt x="879" y="478"/>
                    </a:lnTo>
                    <a:lnTo>
                      <a:pt x="881" y="487"/>
                    </a:lnTo>
                    <a:lnTo>
                      <a:pt x="883" y="501"/>
                    </a:lnTo>
                    <a:lnTo>
                      <a:pt x="879" y="512"/>
                    </a:lnTo>
                    <a:lnTo>
                      <a:pt x="879" y="514"/>
                    </a:lnTo>
                    <a:lnTo>
                      <a:pt x="877" y="520"/>
                    </a:lnTo>
                    <a:lnTo>
                      <a:pt x="877" y="526"/>
                    </a:lnTo>
                    <a:lnTo>
                      <a:pt x="877" y="530"/>
                    </a:lnTo>
                    <a:lnTo>
                      <a:pt x="877" y="545"/>
                    </a:lnTo>
                    <a:lnTo>
                      <a:pt x="875" y="564"/>
                    </a:lnTo>
                    <a:lnTo>
                      <a:pt x="873" y="580"/>
                    </a:lnTo>
                    <a:lnTo>
                      <a:pt x="873" y="589"/>
                    </a:lnTo>
                    <a:lnTo>
                      <a:pt x="871" y="601"/>
                    </a:lnTo>
                    <a:lnTo>
                      <a:pt x="869" y="612"/>
                    </a:lnTo>
                    <a:lnTo>
                      <a:pt x="867" y="618"/>
                    </a:lnTo>
                    <a:lnTo>
                      <a:pt x="860" y="616"/>
                    </a:lnTo>
                    <a:lnTo>
                      <a:pt x="854" y="616"/>
                    </a:lnTo>
                    <a:lnTo>
                      <a:pt x="852" y="622"/>
                    </a:lnTo>
                    <a:lnTo>
                      <a:pt x="852" y="637"/>
                    </a:lnTo>
                    <a:lnTo>
                      <a:pt x="852" y="639"/>
                    </a:lnTo>
                    <a:lnTo>
                      <a:pt x="852" y="643"/>
                    </a:lnTo>
                    <a:lnTo>
                      <a:pt x="854" y="658"/>
                    </a:lnTo>
                    <a:lnTo>
                      <a:pt x="856" y="676"/>
                    </a:lnTo>
                    <a:lnTo>
                      <a:pt x="856" y="693"/>
                    </a:lnTo>
                    <a:lnTo>
                      <a:pt x="856" y="708"/>
                    </a:lnTo>
                    <a:lnTo>
                      <a:pt x="856" y="718"/>
                    </a:lnTo>
                    <a:lnTo>
                      <a:pt x="860" y="725"/>
                    </a:lnTo>
                    <a:lnTo>
                      <a:pt x="858" y="733"/>
                    </a:lnTo>
                    <a:lnTo>
                      <a:pt x="854" y="741"/>
                    </a:lnTo>
                    <a:lnTo>
                      <a:pt x="850" y="749"/>
                    </a:lnTo>
                    <a:lnTo>
                      <a:pt x="852" y="758"/>
                    </a:lnTo>
                    <a:lnTo>
                      <a:pt x="852" y="760"/>
                    </a:lnTo>
                    <a:lnTo>
                      <a:pt x="854" y="768"/>
                    </a:lnTo>
                    <a:lnTo>
                      <a:pt x="856" y="773"/>
                    </a:lnTo>
                    <a:lnTo>
                      <a:pt x="856" y="775"/>
                    </a:lnTo>
                    <a:lnTo>
                      <a:pt x="860" y="785"/>
                    </a:lnTo>
                    <a:lnTo>
                      <a:pt x="858" y="795"/>
                    </a:lnTo>
                    <a:lnTo>
                      <a:pt x="854" y="800"/>
                    </a:lnTo>
                    <a:lnTo>
                      <a:pt x="848" y="800"/>
                    </a:lnTo>
                    <a:lnTo>
                      <a:pt x="838" y="800"/>
                    </a:lnTo>
                    <a:lnTo>
                      <a:pt x="831" y="798"/>
                    </a:lnTo>
                    <a:lnTo>
                      <a:pt x="823" y="797"/>
                    </a:lnTo>
                    <a:lnTo>
                      <a:pt x="812" y="795"/>
                    </a:lnTo>
                    <a:lnTo>
                      <a:pt x="802" y="795"/>
                    </a:lnTo>
                    <a:lnTo>
                      <a:pt x="794" y="793"/>
                    </a:lnTo>
                    <a:lnTo>
                      <a:pt x="787" y="795"/>
                    </a:lnTo>
                    <a:lnTo>
                      <a:pt x="781" y="802"/>
                    </a:lnTo>
                    <a:lnTo>
                      <a:pt x="781" y="806"/>
                    </a:lnTo>
                    <a:lnTo>
                      <a:pt x="781" y="812"/>
                    </a:lnTo>
                    <a:lnTo>
                      <a:pt x="783" y="823"/>
                    </a:lnTo>
                    <a:lnTo>
                      <a:pt x="787" y="835"/>
                    </a:lnTo>
                    <a:lnTo>
                      <a:pt x="789" y="843"/>
                    </a:lnTo>
                    <a:lnTo>
                      <a:pt x="790" y="846"/>
                    </a:lnTo>
                    <a:lnTo>
                      <a:pt x="792" y="852"/>
                    </a:lnTo>
                    <a:lnTo>
                      <a:pt x="796" y="860"/>
                    </a:lnTo>
                    <a:lnTo>
                      <a:pt x="802" y="866"/>
                    </a:lnTo>
                    <a:lnTo>
                      <a:pt x="806" y="875"/>
                    </a:lnTo>
                    <a:lnTo>
                      <a:pt x="806" y="877"/>
                    </a:lnTo>
                    <a:lnTo>
                      <a:pt x="810" y="881"/>
                    </a:lnTo>
                    <a:lnTo>
                      <a:pt x="815" y="891"/>
                    </a:lnTo>
                    <a:lnTo>
                      <a:pt x="817" y="894"/>
                    </a:lnTo>
                    <a:lnTo>
                      <a:pt x="819" y="896"/>
                    </a:lnTo>
                    <a:lnTo>
                      <a:pt x="821" y="902"/>
                    </a:lnTo>
                    <a:lnTo>
                      <a:pt x="821" y="906"/>
                    </a:lnTo>
                    <a:lnTo>
                      <a:pt x="823" y="912"/>
                    </a:lnTo>
                    <a:lnTo>
                      <a:pt x="829" y="917"/>
                    </a:lnTo>
                    <a:lnTo>
                      <a:pt x="831" y="921"/>
                    </a:lnTo>
                    <a:lnTo>
                      <a:pt x="835" y="927"/>
                    </a:lnTo>
                    <a:lnTo>
                      <a:pt x="835" y="931"/>
                    </a:lnTo>
                    <a:lnTo>
                      <a:pt x="833" y="939"/>
                    </a:lnTo>
                    <a:lnTo>
                      <a:pt x="835" y="942"/>
                    </a:lnTo>
                    <a:lnTo>
                      <a:pt x="836" y="950"/>
                    </a:lnTo>
                    <a:lnTo>
                      <a:pt x="833" y="958"/>
                    </a:lnTo>
                    <a:lnTo>
                      <a:pt x="831" y="965"/>
                    </a:lnTo>
                    <a:lnTo>
                      <a:pt x="829" y="975"/>
                    </a:lnTo>
                    <a:lnTo>
                      <a:pt x="831" y="983"/>
                    </a:lnTo>
                    <a:lnTo>
                      <a:pt x="835" y="990"/>
                    </a:lnTo>
                    <a:lnTo>
                      <a:pt x="838" y="998"/>
                    </a:lnTo>
                    <a:lnTo>
                      <a:pt x="842" y="1002"/>
                    </a:lnTo>
                    <a:lnTo>
                      <a:pt x="846" y="1004"/>
                    </a:lnTo>
                    <a:lnTo>
                      <a:pt x="850" y="1006"/>
                    </a:lnTo>
                    <a:lnTo>
                      <a:pt x="852" y="1012"/>
                    </a:lnTo>
                    <a:lnTo>
                      <a:pt x="852" y="1013"/>
                    </a:lnTo>
                    <a:lnTo>
                      <a:pt x="850" y="1025"/>
                    </a:lnTo>
                    <a:lnTo>
                      <a:pt x="846" y="1038"/>
                    </a:lnTo>
                    <a:lnTo>
                      <a:pt x="838" y="1046"/>
                    </a:lnTo>
                    <a:lnTo>
                      <a:pt x="833" y="1056"/>
                    </a:lnTo>
                    <a:lnTo>
                      <a:pt x="825" y="1063"/>
                    </a:lnTo>
                    <a:lnTo>
                      <a:pt x="819" y="1069"/>
                    </a:lnTo>
                    <a:lnTo>
                      <a:pt x="817" y="1071"/>
                    </a:lnTo>
                    <a:lnTo>
                      <a:pt x="812" y="1075"/>
                    </a:lnTo>
                    <a:lnTo>
                      <a:pt x="806" y="1083"/>
                    </a:lnTo>
                    <a:lnTo>
                      <a:pt x="798" y="1088"/>
                    </a:lnTo>
                    <a:lnTo>
                      <a:pt x="789" y="1094"/>
                    </a:lnTo>
                    <a:lnTo>
                      <a:pt x="781" y="1100"/>
                    </a:lnTo>
                    <a:lnTo>
                      <a:pt x="771" y="1104"/>
                    </a:lnTo>
                    <a:lnTo>
                      <a:pt x="765" y="1111"/>
                    </a:lnTo>
                    <a:lnTo>
                      <a:pt x="764" y="1111"/>
                    </a:lnTo>
                    <a:lnTo>
                      <a:pt x="760" y="1113"/>
                    </a:lnTo>
                    <a:lnTo>
                      <a:pt x="744" y="1123"/>
                    </a:lnTo>
                    <a:lnTo>
                      <a:pt x="741" y="1121"/>
                    </a:lnTo>
                    <a:lnTo>
                      <a:pt x="742" y="1113"/>
                    </a:lnTo>
                    <a:lnTo>
                      <a:pt x="733" y="1102"/>
                    </a:lnTo>
                    <a:lnTo>
                      <a:pt x="727" y="1100"/>
                    </a:lnTo>
                    <a:lnTo>
                      <a:pt x="733" y="1109"/>
                    </a:lnTo>
                    <a:lnTo>
                      <a:pt x="737" y="1119"/>
                    </a:lnTo>
                    <a:lnTo>
                      <a:pt x="733" y="1115"/>
                    </a:lnTo>
                    <a:lnTo>
                      <a:pt x="731" y="1115"/>
                    </a:lnTo>
                    <a:lnTo>
                      <a:pt x="729" y="1117"/>
                    </a:lnTo>
                    <a:lnTo>
                      <a:pt x="723" y="1119"/>
                    </a:lnTo>
                    <a:lnTo>
                      <a:pt x="725" y="1115"/>
                    </a:lnTo>
                    <a:lnTo>
                      <a:pt x="725" y="1111"/>
                    </a:lnTo>
                    <a:lnTo>
                      <a:pt x="725" y="1102"/>
                    </a:lnTo>
                    <a:lnTo>
                      <a:pt x="721" y="1096"/>
                    </a:lnTo>
                    <a:lnTo>
                      <a:pt x="719" y="1113"/>
                    </a:lnTo>
                    <a:lnTo>
                      <a:pt x="721" y="1127"/>
                    </a:lnTo>
                    <a:lnTo>
                      <a:pt x="718" y="1123"/>
                    </a:lnTo>
                    <a:lnTo>
                      <a:pt x="718" y="1106"/>
                    </a:lnTo>
                    <a:lnTo>
                      <a:pt x="718" y="1092"/>
                    </a:lnTo>
                    <a:lnTo>
                      <a:pt x="714" y="1077"/>
                    </a:lnTo>
                    <a:lnTo>
                      <a:pt x="704" y="1067"/>
                    </a:lnTo>
                    <a:lnTo>
                      <a:pt x="696" y="1061"/>
                    </a:lnTo>
                    <a:lnTo>
                      <a:pt x="693" y="1054"/>
                    </a:lnTo>
                    <a:lnTo>
                      <a:pt x="700" y="1058"/>
                    </a:lnTo>
                    <a:lnTo>
                      <a:pt x="708" y="1058"/>
                    </a:lnTo>
                    <a:lnTo>
                      <a:pt x="708" y="1050"/>
                    </a:lnTo>
                    <a:lnTo>
                      <a:pt x="704" y="1042"/>
                    </a:lnTo>
                    <a:lnTo>
                      <a:pt x="700" y="1040"/>
                    </a:lnTo>
                    <a:lnTo>
                      <a:pt x="696" y="1036"/>
                    </a:lnTo>
                    <a:lnTo>
                      <a:pt x="700" y="1031"/>
                    </a:lnTo>
                    <a:lnTo>
                      <a:pt x="696" y="1031"/>
                    </a:lnTo>
                    <a:lnTo>
                      <a:pt x="694" y="1033"/>
                    </a:lnTo>
                    <a:lnTo>
                      <a:pt x="691" y="1035"/>
                    </a:lnTo>
                    <a:lnTo>
                      <a:pt x="689" y="1036"/>
                    </a:lnTo>
                    <a:lnTo>
                      <a:pt x="689" y="1042"/>
                    </a:lnTo>
                    <a:lnTo>
                      <a:pt x="694" y="1048"/>
                    </a:lnTo>
                    <a:lnTo>
                      <a:pt x="687" y="1046"/>
                    </a:lnTo>
                    <a:lnTo>
                      <a:pt x="679" y="1042"/>
                    </a:lnTo>
                    <a:lnTo>
                      <a:pt x="679" y="1035"/>
                    </a:lnTo>
                    <a:lnTo>
                      <a:pt x="675" y="1036"/>
                    </a:lnTo>
                    <a:lnTo>
                      <a:pt x="675" y="1046"/>
                    </a:lnTo>
                    <a:lnTo>
                      <a:pt x="689" y="1056"/>
                    </a:lnTo>
                    <a:lnTo>
                      <a:pt x="677" y="1052"/>
                    </a:lnTo>
                    <a:lnTo>
                      <a:pt x="668" y="1044"/>
                    </a:lnTo>
                    <a:lnTo>
                      <a:pt x="664" y="1046"/>
                    </a:lnTo>
                    <a:lnTo>
                      <a:pt x="658" y="1046"/>
                    </a:lnTo>
                    <a:lnTo>
                      <a:pt x="650" y="1040"/>
                    </a:lnTo>
                    <a:lnTo>
                      <a:pt x="647" y="1036"/>
                    </a:lnTo>
                    <a:lnTo>
                      <a:pt x="641" y="1023"/>
                    </a:lnTo>
                    <a:lnTo>
                      <a:pt x="641" y="1013"/>
                    </a:lnTo>
                    <a:lnTo>
                      <a:pt x="637" y="1002"/>
                    </a:lnTo>
                    <a:lnTo>
                      <a:pt x="629" y="994"/>
                    </a:lnTo>
                    <a:lnTo>
                      <a:pt x="631" y="988"/>
                    </a:lnTo>
                    <a:lnTo>
                      <a:pt x="635" y="994"/>
                    </a:lnTo>
                    <a:lnTo>
                      <a:pt x="639" y="1000"/>
                    </a:lnTo>
                    <a:lnTo>
                      <a:pt x="643" y="996"/>
                    </a:lnTo>
                    <a:lnTo>
                      <a:pt x="643" y="992"/>
                    </a:lnTo>
                    <a:lnTo>
                      <a:pt x="641" y="992"/>
                    </a:lnTo>
                    <a:lnTo>
                      <a:pt x="643" y="987"/>
                    </a:lnTo>
                    <a:lnTo>
                      <a:pt x="635" y="987"/>
                    </a:lnTo>
                    <a:lnTo>
                      <a:pt x="633" y="977"/>
                    </a:lnTo>
                    <a:lnTo>
                      <a:pt x="620" y="973"/>
                    </a:lnTo>
                    <a:lnTo>
                      <a:pt x="612" y="969"/>
                    </a:lnTo>
                    <a:lnTo>
                      <a:pt x="606" y="965"/>
                    </a:lnTo>
                    <a:lnTo>
                      <a:pt x="606" y="967"/>
                    </a:lnTo>
                    <a:lnTo>
                      <a:pt x="604" y="969"/>
                    </a:lnTo>
                    <a:lnTo>
                      <a:pt x="604" y="971"/>
                    </a:lnTo>
                    <a:lnTo>
                      <a:pt x="604" y="975"/>
                    </a:lnTo>
                    <a:lnTo>
                      <a:pt x="602" y="975"/>
                    </a:lnTo>
                    <a:lnTo>
                      <a:pt x="593" y="971"/>
                    </a:lnTo>
                    <a:lnTo>
                      <a:pt x="581" y="964"/>
                    </a:lnTo>
                    <a:lnTo>
                      <a:pt x="576" y="960"/>
                    </a:lnTo>
                    <a:lnTo>
                      <a:pt x="576" y="962"/>
                    </a:lnTo>
                    <a:lnTo>
                      <a:pt x="560" y="954"/>
                    </a:lnTo>
                    <a:lnTo>
                      <a:pt x="547" y="948"/>
                    </a:lnTo>
                    <a:lnTo>
                      <a:pt x="552" y="946"/>
                    </a:lnTo>
                    <a:lnTo>
                      <a:pt x="554" y="940"/>
                    </a:lnTo>
                    <a:lnTo>
                      <a:pt x="552" y="933"/>
                    </a:lnTo>
                    <a:lnTo>
                      <a:pt x="549" y="925"/>
                    </a:lnTo>
                    <a:lnTo>
                      <a:pt x="543" y="927"/>
                    </a:lnTo>
                    <a:lnTo>
                      <a:pt x="545" y="921"/>
                    </a:lnTo>
                    <a:lnTo>
                      <a:pt x="543" y="916"/>
                    </a:lnTo>
                    <a:lnTo>
                      <a:pt x="543" y="906"/>
                    </a:lnTo>
                    <a:lnTo>
                      <a:pt x="541" y="902"/>
                    </a:lnTo>
                    <a:lnTo>
                      <a:pt x="537" y="904"/>
                    </a:lnTo>
                    <a:lnTo>
                      <a:pt x="537" y="912"/>
                    </a:lnTo>
                    <a:lnTo>
                      <a:pt x="533" y="898"/>
                    </a:lnTo>
                    <a:lnTo>
                      <a:pt x="531" y="889"/>
                    </a:lnTo>
                    <a:lnTo>
                      <a:pt x="533" y="883"/>
                    </a:lnTo>
                    <a:lnTo>
                      <a:pt x="531" y="877"/>
                    </a:lnTo>
                    <a:lnTo>
                      <a:pt x="539" y="873"/>
                    </a:lnTo>
                    <a:lnTo>
                      <a:pt x="539" y="868"/>
                    </a:lnTo>
                    <a:lnTo>
                      <a:pt x="537" y="869"/>
                    </a:lnTo>
                    <a:lnTo>
                      <a:pt x="533" y="871"/>
                    </a:lnTo>
                    <a:lnTo>
                      <a:pt x="531" y="868"/>
                    </a:lnTo>
                    <a:lnTo>
                      <a:pt x="535" y="862"/>
                    </a:lnTo>
                    <a:lnTo>
                      <a:pt x="541" y="862"/>
                    </a:lnTo>
                    <a:lnTo>
                      <a:pt x="539" y="860"/>
                    </a:lnTo>
                    <a:lnTo>
                      <a:pt x="535" y="858"/>
                    </a:lnTo>
                    <a:lnTo>
                      <a:pt x="533" y="856"/>
                    </a:lnTo>
                    <a:lnTo>
                      <a:pt x="533" y="848"/>
                    </a:lnTo>
                    <a:lnTo>
                      <a:pt x="535" y="846"/>
                    </a:lnTo>
                    <a:lnTo>
                      <a:pt x="537" y="844"/>
                    </a:lnTo>
                    <a:lnTo>
                      <a:pt x="543" y="844"/>
                    </a:lnTo>
                    <a:lnTo>
                      <a:pt x="545" y="841"/>
                    </a:lnTo>
                    <a:lnTo>
                      <a:pt x="537" y="843"/>
                    </a:lnTo>
                    <a:lnTo>
                      <a:pt x="526" y="833"/>
                    </a:lnTo>
                    <a:lnTo>
                      <a:pt x="518" y="829"/>
                    </a:lnTo>
                    <a:lnTo>
                      <a:pt x="524" y="839"/>
                    </a:lnTo>
                    <a:lnTo>
                      <a:pt x="505" y="823"/>
                    </a:lnTo>
                    <a:lnTo>
                      <a:pt x="495" y="818"/>
                    </a:lnTo>
                    <a:lnTo>
                      <a:pt x="505" y="816"/>
                    </a:lnTo>
                    <a:lnTo>
                      <a:pt x="501" y="800"/>
                    </a:lnTo>
                    <a:lnTo>
                      <a:pt x="495" y="802"/>
                    </a:lnTo>
                    <a:lnTo>
                      <a:pt x="495" y="810"/>
                    </a:lnTo>
                    <a:lnTo>
                      <a:pt x="487" y="816"/>
                    </a:lnTo>
                    <a:lnTo>
                      <a:pt x="483" y="820"/>
                    </a:lnTo>
                    <a:lnTo>
                      <a:pt x="491" y="818"/>
                    </a:lnTo>
                    <a:lnTo>
                      <a:pt x="493" y="821"/>
                    </a:lnTo>
                    <a:lnTo>
                      <a:pt x="487" y="831"/>
                    </a:lnTo>
                    <a:lnTo>
                      <a:pt x="483" y="825"/>
                    </a:lnTo>
                    <a:lnTo>
                      <a:pt x="480" y="825"/>
                    </a:lnTo>
                    <a:lnTo>
                      <a:pt x="474" y="820"/>
                    </a:lnTo>
                    <a:lnTo>
                      <a:pt x="476" y="816"/>
                    </a:lnTo>
                    <a:lnTo>
                      <a:pt x="472" y="810"/>
                    </a:lnTo>
                    <a:lnTo>
                      <a:pt x="474" y="802"/>
                    </a:lnTo>
                    <a:lnTo>
                      <a:pt x="470" y="802"/>
                    </a:lnTo>
                    <a:lnTo>
                      <a:pt x="460" y="802"/>
                    </a:lnTo>
                    <a:lnTo>
                      <a:pt x="457" y="810"/>
                    </a:lnTo>
                    <a:lnTo>
                      <a:pt x="451" y="810"/>
                    </a:lnTo>
                    <a:lnTo>
                      <a:pt x="445" y="810"/>
                    </a:lnTo>
                    <a:lnTo>
                      <a:pt x="445" y="804"/>
                    </a:lnTo>
                    <a:lnTo>
                      <a:pt x="443" y="798"/>
                    </a:lnTo>
                    <a:lnTo>
                      <a:pt x="443" y="791"/>
                    </a:lnTo>
                    <a:lnTo>
                      <a:pt x="437" y="785"/>
                    </a:lnTo>
                    <a:lnTo>
                      <a:pt x="439" y="777"/>
                    </a:lnTo>
                    <a:lnTo>
                      <a:pt x="439" y="773"/>
                    </a:lnTo>
                    <a:lnTo>
                      <a:pt x="432" y="762"/>
                    </a:lnTo>
                    <a:lnTo>
                      <a:pt x="432" y="752"/>
                    </a:lnTo>
                    <a:lnTo>
                      <a:pt x="420" y="745"/>
                    </a:lnTo>
                    <a:lnTo>
                      <a:pt x="409" y="741"/>
                    </a:lnTo>
                    <a:lnTo>
                      <a:pt x="397" y="737"/>
                    </a:lnTo>
                    <a:lnTo>
                      <a:pt x="391" y="731"/>
                    </a:lnTo>
                    <a:lnTo>
                      <a:pt x="389" y="716"/>
                    </a:lnTo>
                    <a:lnTo>
                      <a:pt x="380" y="702"/>
                    </a:lnTo>
                    <a:lnTo>
                      <a:pt x="372" y="689"/>
                    </a:lnTo>
                    <a:lnTo>
                      <a:pt x="368" y="685"/>
                    </a:lnTo>
                    <a:lnTo>
                      <a:pt x="370" y="681"/>
                    </a:lnTo>
                    <a:lnTo>
                      <a:pt x="376" y="677"/>
                    </a:lnTo>
                    <a:lnTo>
                      <a:pt x="382" y="683"/>
                    </a:lnTo>
                    <a:lnTo>
                      <a:pt x="386" y="676"/>
                    </a:lnTo>
                    <a:lnTo>
                      <a:pt x="382" y="672"/>
                    </a:lnTo>
                    <a:lnTo>
                      <a:pt x="376" y="668"/>
                    </a:lnTo>
                    <a:lnTo>
                      <a:pt x="372" y="666"/>
                    </a:lnTo>
                    <a:lnTo>
                      <a:pt x="372" y="674"/>
                    </a:lnTo>
                    <a:lnTo>
                      <a:pt x="357" y="668"/>
                    </a:lnTo>
                    <a:lnTo>
                      <a:pt x="351" y="656"/>
                    </a:lnTo>
                    <a:lnTo>
                      <a:pt x="345" y="647"/>
                    </a:lnTo>
                    <a:lnTo>
                      <a:pt x="341" y="639"/>
                    </a:lnTo>
                    <a:lnTo>
                      <a:pt x="338" y="629"/>
                    </a:lnTo>
                    <a:lnTo>
                      <a:pt x="334" y="622"/>
                    </a:lnTo>
                    <a:lnTo>
                      <a:pt x="336" y="614"/>
                    </a:lnTo>
                    <a:lnTo>
                      <a:pt x="334" y="610"/>
                    </a:lnTo>
                    <a:lnTo>
                      <a:pt x="336" y="603"/>
                    </a:lnTo>
                    <a:lnTo>
                      <a:pt x="330" y="601"/>
                    </a:lnTo>
                    <a:lnTo>
                      <a:pt x="328" y="595"/>
                    </a:lnTo>
                    <a:lnTo>
                      <a:pt x="328" y="587"/>
                    </a:lnTo>
                    <a:lnTo>
                      <a:pt x="322" y="578"/>
                    </a:lnTo>
                    <a:lnTo>
                      <a:pt x="318" y="576"/>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59" name="Freeform 255"/>
              <p:cNvSpPr>
                <a:spLocks/>
              </p:cNvSpPr>
              <p:nvPr/>
            </p:nvSpPr>
            <p:spPr bwMode="auto">
              <a:xfrm>
                <a:off x="759976" y="2939507"/>
                <a:ext cx="768931" cy="951751"/>
              </a:xfrm>
              <a:custGeom>
                <a:avLst/>
                <a:gdLst>
                  <a:gd name="T0" fmla="*/ 2147483647 w 777"/>
                  <a:gd name="T1" fmla="*/ 2147483647 h 947"/>
                  <a:gd name="T2" fmla="*/ 2147483647 w 777"/>
                  <a:gd name="T3" fmla="*/ 2147483647 h 947"/>
                  <a:gd name="T4" fmla="*/ 2147483647 w 777"/>
                  <a:gd name="T5" fmla="*/ 2147483647 h 947"/>
                  <a:gd name="T6" fmla="*/ 2147483647 w 777"/>
                  <a:gd name="T7" fmla="*/ 2147483647 h 947"/>
                  <a:gd name="T8" fmla="*/ 2147483647 w 777"/>
                  <a:gd name="T9" fmla="*/ 2147483647 h 947"/>
                  <a:gd name="T10" fmla="*/ 2147483647 w 777"/>
                  <a:gd name="T11" fmla="*/ 2147483647 h 947"/>
                  <a:gd name="T12" fmla="*/ 2147483647 w 777"/>
                  <a:gd name="T13" fmla="*/ 2147483647 h 947"/>
                  <a:gd name="T14" fmla="*/ 2147483647 w 777"/>
                  <a:gd name="T15" fmla="*/ 2147483647 h 947"/>
                  <a:gd name="T16" fmla="*/ 2147483647 w 777"/>
                  <a:gd name="T17" fmla="*/ 2147483647 h 947"/>
                  <a:gd name="T18" fmla="*/ 2147483647 w 777"/>
                  <a:gd name="T19" fmla="*/ 2147483647 h 947"/>
                  <a:gd name="T20" fmla="*/ 2147483647 w 777"/>
                  <a:gd name="T21" fmla="*/ 2147483647 h 947"/>
                  <a:gd name="T22" fmla="*/ 2147483647 w 777"/>
                  <a:gd name="T23" fmla="*/ 2147483647 h 947"/>
                  <a:gd name="T24" fmla="*/ 2147483647 w 777"/>
                  <a:gd name="T25" fmla="*/ 2147483647 h 947"/>
                  <a:gd name="T26" fmla="*/ 2147483647 w 777"/>
                  <a:gd name="T27" fmla="*/ 2147483647 h 947"/>
                  <a:gd name="T28" fmla="*/ 2147483647 w 777"/>
                  <a:gd name="T29" fmla="*/ 2147483647 h 947"/>
                  <a:gd name="T30" fmla="*/ 2147483647 w 777"/>
                  <a:gd name="T31" fmla="*/ 2147483647 h 947"/>
                  <a:gd name="T32" fmla="*/ 2147483647 w 777"/>
                  <a:gd name="T33" fmla="*/ 2147483647 h 947"/>
                  <a:gd name="T34" fmla="*/ 2147483647 w 777"/>
                  <a:gd name="T35" fmla="*/ 2147483647 h 947"/>
                  <a:gd name="T36" fmla="*/ 2147483647 w 777"/>
                  <a:gd name="T37" fmla="*/ 2147483647 h 947"/>
                  <a:gd name="T38" fmla="*/ 2147483647 w 777"/>
                  <a:gd name="T39" fmla="*/ 2147483647 h 947"/>
                  <a:gd name="T40" fmla="*/ 2147483647 w 777"/>
                  <a:gd name="T41" fmla="*/ 2147483647 h 947"/>
                  <a:gd name="T42" fmla="*/ 2147483647 w 777"/>
                  <a:gd name="T43" fmla="*/ 2147483647 h 947"/>
                  <a:gd name="T44" fmla="*/ 2147483647 w 777"/>
                  <a:gd name="T45" fmla="*/ 2147483647 h 947"/>
                  <a:gd name="T46" fmla="*/ 2147483647 w 777"/>
                  <a:gd name="T47" fmla="*/ 2147483647 h 947"/>
                  <a:gd name="T48" fmla="*/ 2147483647 w 777"/>
                  <a:gd name="T49" fmla="*/ 2147483647 h 947"/>
                  <a:gd name="T50" fmla="*/ 2147483647 w 777"/>
                  <a:gd name="T51" fmla="*/ 2147483647 h 947"/>
                  <a:gd name="T52" fmla="*/ 2147483647 w 777"/>
                  <a:gd name="T53" fmla="*/ 2147483647 h 947"/>
                  <a:gd name="T54" fmla="*/ 2147483647 w 777"/>
                  <a:gd name="T55" fmla="*/ 2147483647 h 947"/>
                  <a:gd name="T56" fmla="*/ 2147483647 w 777"/>
                  <a:gd name="T57" fmla="*/ 2147483647 h 947"/>
                  <a:gd name="T58" fmla="*/ 2147483647 w 777"/>
                  <a:gd name="T59" fmla="*/ 2147483647 h 947"/>
                  <a:gd name="T60" fmla="*/ 2147483647 w 777"/>
                  <a:gd name="T61" fmla="*/ 2147483647 h 947"/>
                  <a:gd name="T62" fmla="*/ 2147483647 w 777"/>
                  <a:gd name="T63" fmla="*/ 2147483647 h 947"/>
                  <a:gd name="T64" fmla="*/ 2147483647 w 777"/>
                  <a:gd name="T65" fmla="*/ 2147483647 h 947"/>
                  <a:gd name="T66" fmla="*/ 2147483647 w 777"/>
                  <a:gd name="T67" fmla="*/ 2147483647 h 947"/>
                  <a:gd name="T68" fmla="*/ 2147483647 w 777"/>
                  <a:gd name="T69" fmla="*/ 2147483647 h 947"/>
                  <a:gd name="T70" fmla="*/ 2147483647 w 777"/>
                  <a:gd name="T71" fmla="*/ 2147483647 h 947"/>
                  <a:gd name="T72" fmla="*/ 2147483647 w 777"/>
                  <a:gd name="T73" fmla="*/ 2147483647 h 947"/>
                  <a:gd name="T74" fmla="*/ 2147483647 w 777"/>
                  <a:gd name="T75" fmla="*/ 2147483647 h 947"/>
                  <a:gd name="T76" fmla="*/ 2147483647 w 777"/>
                  <a:gd name="T77" fmla="*/ 2147483647 h 947"/>
                  <a:gd name="T78" fmla="*/ 2147483647 w 777"/>
                  <a:gd name="T79" fmla="*/ 0 h 947"/>
                  <a:gd name="T80" fmla="*/ 2147483647 w 777"/>
                  <a:gd name="T81" fmla="*/ 2147483647 h 947"/>
                  <a:gd name="T82" fmla="*/ 2147483647 w 777"/>
                  <a:gd name="T83" fmla="*/ 2147483647 h 947"/>
                  <a:gd name="T84" fmla="*/ 2147483647 w 777"/>
                  <a:gd name="T85" fmla="*/ 2147483647 h 947"/>
                  <a:gd name="T86" fmla="*/ 2147483647 w 777"/>
                  <a:gd name="T87" fmla="*/ 2147483647 h 947"/>
                  <a:gd name="T88" fmla="*/ 2147483647 w 777"/>
                  <a:gd name="T89" fmla="*/ 2147483647 h 947"/>
                  <a:gd name="T90" fmla="*/ 2147483647 w 777"/>
                  <a:gd name="T91" fmla="*/ 2147483647 h 947"/>
                  <a:gd name="T92" fmla="*/ 2147483647 w 777"/>
                  <a:gd name="T93" fmla="*/ 2147483647 h 947"/>
                  <a:gd name="T94" fmla="*/ 2147483647 w 777"/>
                  <a:gd name="T95" fmla="*/ 2147483647 h 947"/>
                  <a:gd name="T96" fmla="*/ 2147483647 w 777"/>
                  <a:gd name="T97" fmla="*/ 2147483647 h 947"/>
                  <a:gd name="T98" fmla="*/ 2147483647 w 777"/>
                  <a:gd name="T99" fmla="*/ 2147483647 h 947"/>
                  <a:gd name="T100" fmla="*/ 2147483647 w 777"/>
                  <a:gd name="T101" fmla="*/ 2147483647 h 947"/>
                  <a:gd name="T102" fmla="*/ 2147483647 w 777"/>
                  <a:gd name="T103" fmla="*/ 2147483647 h 947"/>
                  <a:gd name="T104" fmla="*/ 2147483647 w 777"/>
                  <a:gd name="T105" fmla="*/ 2147483647 h 947"/>
                  <a:gd name="T106" fmla="*/ 2147483647 w 777"/>
                  <a:gd name="T107" fmla="*/ 2147483647 h 947"/>
                  <a:gd name="T108" fmla="*/ 2147483647 w 777"/>
                  <a:gd name="T109" fmla="*/ 2147483647 h 947"/>
                  <a:gd name="T110" fmla="*/ 2147483647 w 777"/>
                  <a:gd name="T111" fmla="*/ 2147483647 h 947"/>
                  <a:gd name="T112" fmla="*/ 2147483647 w 777"/>
                  <a:gd name="T113" fmla="*/ 2147483647 h 947"/>
                  <a:gd name="T114" fmla="*/ 2147483647 w 777"/>
                  <a:gd name="T115" fmla="*/ 2147483647 h 947"/>
                  <a:gd name="T116" fmla="*/ 2147483647 w 777"/>
                  <a:gd name="T117" fmla="*/ 2147483647 h 947"/>
                  <a:gd name="T118" fmla="*/ 2147483647 w 777"/>
                  <a:gd name="T119" fmla="*/ 2147483647 h 9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7"/>
                  <a:gd name="T181" fmla="*/ 0 h 947"/>
                  <a:gd name="T182" fmla="*/ 777 w 777"/>
                  <a:gd name="T183" fmla="*/ 947 h 9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7" h="947">
                    <a:moveTo>
                      <a:pt x="664" y="882"/>
                    </a:moveTo>
                    <a:lnTo>
                      <a:pt x="662" y="874"/>
                    </a:lnTo>
                    <a:lnTo>
                      <a:pt x="656" y="860"/>
                    </a:lnTo>
                    <a:lnTo>
                      <a:pt x="650" y="853"/>
                    </a:lnTo>
                    <a:lnTo>
                      <a:pt x="646" y="843"/>
                    </a:lnTo>
                    <a:lnTo>
                      <a:pt x="644" y="835"/>
                    </a:lnTo>
                    <a:lnTo>
                      <a:pt x="639" y="824"/>
                    </a:lnTo>
                    <a:lnTo>
                      <a:pt x="635" y="818"/>
                    </a:lnTo>
                    <a:lnTo>
                      <a:pt x="629" y="812"/>
                    </a:lnTo>
                    <a:lnTo>
                      <a:pt x="623" y="811"/>
                    </a:lnTo>
                    <a:lnTo>
                      <a:pt x="616" y="805"/>
                    </a:lnTo>
                    <a:lnTo>
                      <a:pt x="606" y="803"/>
                    </a:lnTo>
                    <a:lnTo>
                      <a:pt x="596" y="797"/>
                    </a:lnTo>
                    <a:lnTo>
                      <a:pt x="587" y="788"/>
                    </a:lnTo>
                    <a:lnTo>
                      <a:pt x="579" y="776"/>
                    </a:lnTo>
                    <a:lnTo>
                      <a:pt x="575" y="768"/>
                    </a:lnTo>
                    <a:lnTo>
                      <a:pt x="570" y="759"/>
                    </a:lnTo>
                    <a:lnTo>
                      <a:pt x="562" y="749"/>
                    </a:lnTo>
                    <a:lnTo>
                      <a:pt x="552" y="741"/>
                    </a:lnTo>
                    <a:lnTo>
                      <a:pt x="547" y="736"/>
                    </a:lnTo>
                    <a:lnTo>
                      <a:pt x="541" y="724"/>
                    </a:lnTo>
                    <a:lnTo>
                      <a:pt x="531" y="715"/>
                    </a:lnTo>
                    <a:lnTo>
                      <a:pt x="522" y="709"/>
                    </a:lnTo>
                    <a:lnTo>
                      <a:pt x="520" y="705"/>
                    </a:lnTo>
                    <a:lnTo>
                      <a:pt x="520" y="701"/>
                    </a:lnTo>
                    <a:lnTo>
                      <a:pt x="522" y="699"/>
                    </a:lnTo>
                    <a:lnTo>
                      <a:pt x="520" y="699"/>
                    </a:lnTo>
                    <a:lnTo>
                      <a:pt x="516" y="699"/>
                    </a:lnTo>
                    <a:lnTo>
                      <a:pt x="510" y="699"/>
                    </a:lnTo>
                    <a:lnTo>
                      <a:pt x="501" y="692"/>
                    </a:lnTo>
                    <a:lnTo>
                      <a:pt x="489" y="686"/>
                    </a:lnTo>
                    <a:lnTo>
                      <a:pt x="474" y="680"/>
                    </a:lnTo>
                    <a:lnTo>
                      <a:pt x="462" y="678"/>
                    </a:lnTo>
                    <a:lnTo>
                      <a:pt x="454" y="676"/>
                    </a:lnTo>
                    <a:lnTo>
                      <a:pt x="449" y="672"/>
                    </a:lnTo>
                    <a:lnTo>
                      <a:pt x="453" y="667"/>
                    </a:lnTo>
                    <a:lnTo>
                      <a:pt x="456" y="667"/>
                    </a:lnTo>
                    <a:lnTo>
                      <a:pt x="462" y="667"/>
                    </a:lnTo>
                    <a:lnTo>
                      <a:pt x="470" y="670"/>
                    </a:lnTo>
                    <a:lnTo>
                      <a:pt x="477" y="676"/>
                    </a:lnTo>
                    <a:lnTo>
                      <a:pt x="489" y="682"/>
                    </a:lnTo>
                    <a:lnTo>
                      <a:pt x="495" y="684"/>
                    </a:lnTo>
                    <a:lnTo>
                      <a:pt x="499" y="686"/>
                    </a:lnTo>
                    <a:lnTo>
                      <a:pt x="502" y="688"/>
                    </a:lnTo>
                    <a:lnTo>
                      <a:pt x="502" y="686"/>
                    </a:lnTo>
                    <a:lnTo>
                      <a:pt x="499" y="684"/>
                    </a:lnTo>
                    <a:lnTo>
                      <a:pt x="497" y="684"/>
                    </a:lnTo>
                    <a:lnTo>
                      <a:pt x="493" y="680"/>
                    </a:lnTo>
                    <a:lnTo>
                      <a:pt x="485" y="676"/>
                    </a:lnTo>
                    <a:lnTo>
                      <a:pt x="477" y="672"/>
                    </a:lnTo>
                    <a:lnTo>
                      <a:pt x="476" y="668"/>
                    </a:lnTo>
                    <a:lnTo>
                      <a:pt x="472" y="665"/>
                    </a:lnTo>
                    <a:lnTo>
                      <a:pt x="466" y="663"/>
                    </a:lnTo>
                    <a:lnTo>
                      <a:pt x="464" y="661"/>
                    </a:lnTo>
                    <a:lnTo>
                      <a:pt x="462" y="657"/>
                    </a:lnTo>
                    <a:lnTo>
                      <a:pt x="458" y="655"/>
                    </a:lnTo>
                    <a:lnTo>
                      <a:pt x="456" y="645"/>
                    </a:lnTo>
                    <a:lnTo>
                      <a:pt x="453" y="638"/>
                    </a:lnTo>
                    <a:lnTo>
                      <a:pt x="454" y="632"/>
                    </a:lnTo>
                    <a:lnTo>
                      <a:pt x="449" y="628"/>
                    </a:lnTo>
                    <a:lnTo>
                      <a:pt x="447" y="630"/>
                    </a:lnTo>
                    <a:lnTo>
                      <a:pt x="447" y="632"/>
                    </a:lnTo>
                    <a:lnTo>
                      <a:pt x="449" y="634"/>
                    </a:lnTo>
                    <a:lnTo>
                      <a:pt x="449" y="636"/>
                    </a:lnTo>
                    <a:lnTo>
                      <a:pt x="447" y="640"/>
                    </a:lnTo>
                    <a:lnTo>
                      <a:pt x="443" y="640"/>
                    </a:lnTo>
                    <a:lnTo>
                      <a:pt x="443" y="636"/>
                    </a:lnTo>
                    <a:lnTo>
                      <a:pt x="441" y="636"/>
                    </a:lnTo>
                    <a:lnTo>
                      <a:pt x="437" y="638"/>
                    </a:lnTo>
                    <a:lnTo>
                      <a:pt x="433" y="636"/>
                    </a:lnTo>
                    <a:lnTo>
                      <a:pt x="433" y="634"/>
                    </a:lnTo>
                    <a:lnTo>
                      <a:pt x="435" y="634"/>
                    </a:lnTo>
                    <a:lnTo>
                      <a:pt x="437" y="634"/>
                    </a:lnTo>
                    <a:lnTo>
                      <a:pt x="435" y="632"/>
                    </a:lnTo>
                    <a:lnTo>
                      <a:pt x="433" y="630"/>
                    </a:lnTo>
                    <a:lnTo>
                      <a:pt x="431" y="628"/>
                    </a:lnTo>
                    <a:lnTo>
                      <a:pt x="430" y="630"/>
                    </a:lnTo>
                    <a:lnTo>
                      <a:pt x="431" y="634"/>
                    </a:lnTo>
                    <a:lnTo>
                      <a:pt x="431" y="638"/>
                    </a:lnTo>
                    <a:lnTo>
                      <a:pt x="435" y="644"/>
                    </a:lnTo>
                    <a:lnTo>
                      <a:pt x="439" y="647"/>
                    </a:lnTo>
                    <a:lnTo>
                      <a:pt x="431" y="645"/>
                    </a:lnTo>
                    <a:lnTo>
                      <a:pt x="426" y="644"/>
                    </a:lnTo>
                    <a:lnTo>
                      <a:pt x="428" y="632"/>
                    </a:lnTo>
                    <a:lnTo>
                      <a:pt x="426" y="628"/>
                    </a:lnTo>
                    <a:lnTo>
                      <a:pt x="426" y="619"/>
                    </a:lnTo>
                    <a:lnTo>
                      <a:pt x="420" y="609"/>
                    </a:lnTo>
                    <a:lnTo>
                      <a:pt x="416" y="601"/>
                    </a:lnTo>
                    <a:lnTo>
                      <a:pt x="412" y="592"/>
                    </a:lnTo>
                    <a:lnTo>
                      <a:pt x="410" y="586"/>
                    </a:lnTo>
                    <a:lnTo>
                      <a:pt x="410" y="580"/>
                    </a:lnTo>
                    <a:lnTo>
                      <a:pt x="408" y="578"/>
                    </a:lnTo>
                    <a:lnTo>
                      <a:pt x="408" y="580"/>
                    </a:lnTo>
                    <a:lnTo>
                      <a:pt x="408" y="588"/>
                    </a:lnTo>
                    <a:lnTo>
                      <a:pt x="408" y="594"/>
                    </a:lnTo>
                    <a:lnTo>
                      <a:pt x="412" y="601"/>
                    </a:lnTo>
                    <a:lnTo>
                      <a:pt x="410" y="603"/>
                    </a:lnTo>
                    <a:lnTo>
                      <a:pt x="410" y="607"/>
                    </a:lnTo>
                    <a:lnTo>
                      <a:pt x="406" y="605"/>
                    </a:lnTo>
                    <a:lnTo>
                      <a:pt x="405" y="607"/>
                    </a:lnTo>
                    <a:lnTo>
                      <a:pt x="403" y="605"/>
                    </a:lnTo>
                    <a:lnTo>
                      <a:pt x="403" y="599"/>
                    </a:lnTo>
                    <a:lnTo>
                      <a:pt x="401" y="594"/>
                    </a:lnTo>
                    <a:lnTo>
                      <a:pt x="399" y="592"/>
                    </a:lnTo>
                    <a:lnTo>
                      <a:pt x="403" y="590"/>
                    </a:lnTo>
                    <a:lnTo>
                      <a:pt x="403" y="586"/>
                    </a:lnTo>
                    <a:lnTo>
                      <a:pt x="401" y="586"/>
                    </a:lnTo>
                    <a:lnTo>
                      <a:pt x="397" y="586"/>
                    </a:lnTo>
                    <a:lnTo>
                      <a:pt x="397" y="590"/>
                    </a:lnTo>
                    <a:lnTo>
                      <a:pt x="397" y="597"/>
                    </a:lnTo>
                    <a:lnTo>
                      <a:pt x="397" y="603"/>
                    </a:lnTo>
                    <a:lnTo>
                      <a:pt x="399" y="607"/>
                    </a:lnTo>
                    <a:lnTo>
                      <a:pt x="393" y="611"/>
                    </a:lnTo>
                    <a:lnTo>
                      <a:pt x="393" y="605"/>
                    </a:lnTo>
                    <a:lnTo>
                      <a:pt x="391" y="605"/>
                    </a:lnTo>
                    <a:lnTo>
                      <a:pt x="389" y="601"/>
                    </a:lnTo>
                    <a:lnTo>
                      <a:pt x="387" y="599"/>
                    </a:lnTo>
                    <a:lnTo>
                      <a:pt x="389" y="594"/>
                    </a:lnTo>
                    <a:lnTo>
                      <a:pt x="387" y="590"/>
                    </a:lnTo>
                    <a:lnTo>
                      <a:pt x="387" y="586"/>
                    </a:lnTo>
                    <a:lnTo>
                      <a:pt x="389" y="584"/>
                    </a:lnTo>
                    <a:lnTo>
                      <a:pt x="391" y="578"/>
                    </a:lnTo>
                    <a:lnTo>
                      <a:pt x="391" y="574"/>
                    </a:lnTo>
                    <a:lnTo>
                      <a:pt x="393" y="574"/>
                    </a:lnTo>
                    <a:lnTo>
                      <a:pt x="395" y="571"/>
                    </a:lnTo>
                    <a:lnTo>
                      <a:pt x="395" y="567"/>
                    </a:lnTo>
                    <a:lnTo>
                      <a:pt x="391" y="567"/>
                    </a:lnTo>
                    <a:lnTo>
                      <a:pt x="395" y="563"/>
                    </a:lnTo>
                    <a:lnTo>
                      <a:pt x="393" y="557"/>
                    </a:lnTo>
                    <a:lnTo>
                      <a:pt x="391" y="559"/>
                    </a:lnTo>
                    <a:lnTo>
                      <a:pt x="387" y="567"/>
                    </a:lnTo>
                    <a:lnTo>
                      <a:pt x="387" y="571"/>
                    </a:lnTo>
                    <a:lnTo>
                      <a:pt x="385" y="574"/>
                    </a:lnTo>
                    <a:lnTo>
                      <a:pt x="385" y="578"/>
                    </a:lnTo>
                    <a:lnTo>
                      <a:pt x="383" y="582"/>
                    </a:lnTo>
                    <a:lnTo>
                      <a:pt x="383" y="586"/>
                    </a:lnTo>
                    <a:lnTo>
                      <a:pt x="380" y="586"/>
                    </a:lnTo>
                    <a:lnTo>
                      <a:pt x="380" y="578"/>
                    </a:lnTo>
                    <a:lnTo>
                      <a:pt x="380" y="572"/>
                    </a:lnTo>
                    <a:lnTo>
                      <a:pt x="383" y="565"/>
                    </a:lnTo>
                    <a:lnTo>
                      <a:pt x="385" y="559"/>
                    </a:lnTo>
                    <a:lnTo>
                      <a:pt x="385" y="555"/>
                    </a:lnTo>
                    <a:lnTo>
                      <a:pt x="385" y="551"/>
                    </a:lnTo>
                    <a:lnTo>
                      <a:pt x="387" y="549"/>
                    </a:lnTo>
                    <a:lnTo>
                      <a:pt x="387" y="544"/>
                    </a:lnTo>
                    <a:lnTo>
                      <a:pt x="389" y="538"/>
                    </a:lnTo>
                    <a:lnTo>
                      <a:pt x="391" y="536"/>
                    </a:lnTo>
                    <a:lnTo>
                      <a:pt x="389" y="532"/>
                    </a:lnTo>
                    <a:lnTo>
                      <a:pt x="393" y="528"/>
                    </a:lnTo>
                    <a:lnTo>
                      <a:pt x="397" y="523"/>
                    </a:lnTo>
                    <a:lnTo>
                      <a:pt x="399" y="517"/>
                    </a:lnTo>
                    <a:lnTo>
                      <a:pt x="401" y="509"/>
                    </a:lnTo>
                    <a:lnTo>
                      <a:pt x="399" y="507"/>
                    </a:lnTo>
                    <a:lnTo>
                      <a:pt x="401" y="503"/>
                    </a:lnTo>
                    <a:lnTo>
                      <a:pt x="401" y="501"/>
                    </a:lnTo>
                    <a:lnTo>
                      <a:pt x="401" y="500"/>
                    </a:lnTo>
                    <a:lnTo>
                      <a:pt x="403" y="498"/>
                    </a:lnTo>
                    <a:lnTo>
                      <a:pt x="403" y="494"/>
                    </a:lnTo>
                    <a:lnTo>
                      <a:pt x="405" y="490"/>
                    </a:lnTo>
                    <a:lnTo>
                      <a:pt x="401" y="488"/>
                    </a:lnTo>
                    <a:lnTo>
                      <a:pt x="405" y="484"/>
                    </a:lnTo>
                    <a:lnTo>
                      <a:pt x="406" y="482"/>
                    </a:lnTo>
                    <a:lnTo>
                      <a:pt x="412" y="480"/>
                    </a:lnTo>
                    <a:lnTo>
                      <a:pt x="414" y="478"/>
                    </a:lnTo>
                    <a:lnTo>
                      <a:pt x="412" y="478"/>
                    </a:lnTo>
                    <a:lnTo>
                      <a:pt x="406" y="478"/>
                    </a:lnTo>
                    <a:lnTo>
                      <a:pt x="408" y="469"/>
                    </a:lnTo>
                    <a:lnTo>
                      <a:pt x="412" y="459"/>
                    </a:lnTo>
                    <a:lnTo>
                      <a:pt x="414" y="455"/>
                    </a:lnTo>
                    <a:lnTo>
                      <a:pt x="414" y="450"/>
                    </a:lnTo>
                    <a:lnTo>
                      <a:pt x="412" y="446"/>
                    </a:lnTo>
                    <a:lnTo>
                      <a:pt x="414" y="440"/>
                    </a:lnTo>
                    <a:lnTo>
                      <a:pt x="414" y="436"/>
                    </a:lnTo>
                    <a:lnTo>
                      <a:pt x="414" y="430"/>
                    </a:lnTo>
                    <a:lnTo>
                      <a:pt x="414" y="425"/>
                    </a:lnTo>
                    <a:lnTo>
                      <a:pt x="414" y="419"/>
                    </a:lnTo>
                    <a:lnTo>
                      <a:pt x="412" y="423"/>
                    </a:lnTo>
                    <a:lnTo>
                      <a:pt x="410" y="427"/>
                    </a:lnTo>
                    <a:lnTo>
                      <a:pt x="408" y="432"/>
                    </a:lnTo>
                    <a:lnTo>
                      <a:pt x="408" y="444"/>
                    </a:lnTo>
                    <a:lnTo>
                      <a:pt x="408" y="450"/>
                    </a:lnTo>
                    <a:lnTo>
                      <a:pt x="406" y="457"/>
                    </a:lnTo>
                    <a:lnTo>
                      <a:pt x="405" y="465"/>
                    </a:lnTo>
                    <a:lnTo>
                      <a:pt x="403" y="459"/>
                    </a:lnTo>
                    <a:lnTo>
                      <a:pt x="403" y="450"/>
                    </a:lnTo>
                    <a:lnTo>
                      <a:pt x="403" y="444"/>
                    </a:lnTo>
                    <a:lnTo>
                      <a:pt x="405" y="438"/>
                    </a:lnTo>
                    <a:lnTo>
                      <a:pt x="405" y="430"/>
                    </a:lnTo>
                    <a:lnTo>
                      <a:pt x="403" y="421"/>
                    </a:lnTo>
                    <a:lnTo>
                      <a:pt x="401" y="409"/>
                    </a:lnTo>
                    <a:lnTo>
                      <a:pt x="401" y="404"/>
                    </a:lnTo>
                    <a:lnTo>
                      <a:pt x="403" y="398"/>
                    </a:lnTo>
                    <a:lnTo>
                      <a:pt x="395" y="386"/>
                    </a:lnTo>
                    <a:lnTo>
                      <a:pt x="391" y="379"/>
                    </a:lnTo>
                    <a:lnTo>
                      <a:pt x="393" y="373"/>
                    </a:lnTo>
                    <a:lnTo>
                      <a:pt x="391" y="365"/>
                    </a:lnTo>
                    <a:lnTo>
                      <a:pt x="391" y="369"/>
                    </a:lnTo>
                    <a:lnTo>
                      <a:pt x="387" y="375"/>
                    </a:lnTo>
                    <a:lnTo>
                      <a:pt x="383" y="373"/>
                    </a:lnTo>
                    <a:lnTo>
                      <a:pt x="380" y="359"/>
                    </a:lnTo>
                    <a:lnTo>
                      <a:pt x="372" y="346"/>
                    </a:lnTo>
                    <a:lnTo>
                      <a:pt x="366" y="340"/>
                    </a:lnTo>
                    <a:lnTo>
                      <a:pt x="362" y="340"/>
                    </a:lnTo>
                    <a:lnTo>
                      <a:pt x="351" y="340"/>
                    </a:lnTo>
                    <a:lnTo>
                      <a:pt x="343" y="336"/>
                    </a:lnTo>
                    <a:lnTo>
                      <a:pt x="341" y="333"/>
                    </a:lnTo>
                    <a:lnTo>
                      <a:pt x="343" y="329"/>
                    </a:lnTo>
                    <a:lnTo>
                      <a:pt x="341" y="327"/>
                    </a:lnTo>
                    <a:lnTo>
                      <a:pt x="335" y="327"/>
                    </a:lnTo>
                    <a:lnTo>
                      <a:pt x="335" y="329"/>
                    </a:lnTo>
                    <a:lnTo>
                      <a:pt x="332" y="331"/>
                    </a:lnTo>
                    <a:lnTo>
                      <a:pt x="328" y="325"/>
                    </a:lnTo>
                    <a:lnTo>
                      <a:pt x="328" y="321"/>
                    </a:lnTo>
                    <a:lnTo>
                      <a:pt x="326" y="319"/>
                    </a:lnTo>
                    <a:lnTo>
                      <a:pt x="322" y="319"/>
                    </a:lnTo>
                    <a:lnTo>
                      <a:pt x="322" y="317"/>
                    </a:lnTo>
                    <a:lnTo>
                      <a:pt x="316" y="317"/>
                    </a:lnTo>
                    <a:lnTo>
                      <a:pt x="309" y="311"/>
                    </a:lnTo>
                    <a:lnTo>
                      <a:pt x="305" y="308"/>
                    </a:lnTo>
                    <a:lnTo>
                      <a:pt x="307" y="306"/>
                    </a:lnTo>
                    <a:lnTo>
                      <a:pt x="311" y="308"/>
                    </a:lnTo>
                    <a:lnTo>
                      <a:pt x="316" y="309"/>
                    </a:lnTo>
                    <a:lnTo>
                      <a:pt x="320" y="309"/>
                    </a:lnTo>
                    <a:lnTo>
                      <a:pt x="316" y="304"/>
                    </a:lnTo>
                    <a:lnTo>
                      <a:pt x="312" y="304"/>
                    </a:lnTo>
                    <a:lnTo>
                      <a:pt x="305" y="302"/>
                    </a:lnTo>
                    <a:lnTo>
                      <a:pt x="299" y="296"/>
                    </a:lnTo>
                    <a:lnTo>
                      <a:pt x="295" y="298"/>
                    </a:lnTo>
                    <a:lnTo>
                      <a:pt x="289" y="292"/>
                    </a:lnTo>
                    <a:lnTo>
                      <a:pt x="286" y="288"/>
                    </a:lnTo>
                    <a:lnTo>
                      <a:pt x="282" y="283"/>
                    </a:lnTo>
                    <a:lnTo>
                      <a:pt x="282" y="281"/>
                    </a:lnTo>
                    <a:lnTo>
                      <a:pt x="289" y="283"/>
                    </a:lnTo>
                    <a:lnTo>
                      <a:pt x="288" y="277"/>
                    </a:lnTo>
                    <a:lnTo>
                      <a:pt x="288" y="275"/>
                    </a:lnTo>
                    <a:lnTo>
                      <a:pt x="286" y="269"/>
                    </a:lnTo>
                    <a:lnTo>
                      <a:pt x="282" y="258"/>
                    </a:lnTo>
                    <a:lnTo>
                      <a:pt x="274" y="250"/>
                    </a:lnTo>
                    <a:lnTo>
                      <a:pt x="274" y="246"/>
                    </a:lnTo>
                    <a:lnTo>
                      <a:pt x="274" y="240"/>
                    </a:lnTo>
                    <a:lnTo>
                      <a:pt x="274" y="238"/>
                    </a:lnTo>
                    <a:lnTo>
                      <a:pt x="278" y="237"/>
                    </a:lnTo>
                    <a:lnTo>
                      <a:pt x="282" y="235"/>
                    </a:lnTo>
                    <a:lnTo>
                      <a:pt x="284" y="231"/>
                    </a:lnTo>
                    <a:lnTo>
                      <a:pt x="280" y="227"/>
                    </a:lnTo>
                    <a:lnTo>
                      <a:pt x="276" y="231"/>
                    </a:lnTo>
                    <a:lnTo>
                      <a:pt x="270" y="233"/>
                    </a:lnTo>
                    <a:lnTo>
                      <a:pt x="268" y="237"/>
                    </a:lnTo>
                    <a:lnTo>
                      <a:pt x="263" y="237"/>
                    </a:lnTo>
                    <a:lnTo>
                      <a:pt x="261" y="233"/>
                    </a:lnTo>
                    <a:lnTo>
                      <a:pt x="264" y="233"/>
                    </a:lnTo>
                    <a:lnTo>
                      <a:pt x="264" y="229"/>
                    </a:lnTo>
                    <a:lnTo>
                      <a:pt x="270" y="225"/>
                    </a:lnTo>
                    <a:lnTo>
                      <a:pt x="276" y="223"/>
                    </a:lnTo>
                    <a:lnTo>
                      <a:pt x="278" y="215"/>
                    </a:lnTo>
                    <a:lnTo>
                      <a:pt x="276" y="204"/>
                    </a:lnTo>
                    <a:lnTo>
                      <a:pt x="276" y="196"/>
                    </a:lnTo>
                    <a:lnTo>
                      <a:pt x="276" y="194"/>
                    </a:lnTo>
                    <a:lnTo>
                      <a:pt x="272" y="198"/>
                    </a:lnTo>
                    <a:lnTo>
                      <a:pt x="266" y="208"/>
                    </a:lnTo>
                    <a:lnTo>
                      <a:pt x="264" y="217"/>
                    </a:lnTo>
                    <a:lnTo>
                      <a:pt x="263" y="225"/>
                    </a:lnTo>
                    <a:lnTo>
                      <a:pt x="257" y="227"/>
                    </a:lnTo>
                    <a:lnTo>
                      <a:pt x="253" y="233"/>
                    </a:lnTo>
                    <a:lnTo>
                      <a:pt x="249" y="237"/>
                    </a:lnTo>
                    <a:lnTo>
                      <a:pt x="238" y="229"/>
                    </a:lnTo>
                    <a:lnTo>
                      <a:pt x="232" y="227"/>
                    </a:lnTo>
                    <a:lnTo>
                      <a:pt x="226" y="223"/>
                    </a:lnTo>
                    <a:lnTo>
                      <a:pt x="228" y="221"/>
                    </a:lnTo>
                    <a:lnTo>
                      <a:pt x="232" y="221"/>
                    </a:lnTo>
                    <a:lnTo>
                      <a:pt x="240" y="221"/>
                    </a:lnTo>
                    <a:lnTo>
                      <a:pt x="234" y="215"/>
                    </a:lnTo>
                    <a:lnTo>
                      <a:pt x="228" y="215"/>
                    </a:lnTo>
                    <a:lnTo>
                      <a:pt x="224" y="215"/>
                    </a:lnTo>
                    <a:lnTo>
                      <a:pt x="217" y="217"/>
                    </a:lnTo>
                    <a:lnTo>
                      <a:pt x="215" y="223"/>
                    </a:lnTo>
                    <a:lnTo>
                      <a:pt x="218" y="223"/>
                    </a:lnTo>
                    <a:lnTo>
                      <a:pt x="220" y="221"/>
                    </a:lnTo>
                    <a:lnTo>
                      <a:pt x="220" y="225"/>
                    </a:lnTo>
                    <a:lnTo>
                      <a:pt x="217" y="231"/>
                    </a:lnTo>
                    <a:lnTo>
                      <a:pt x="209" y="238"/>
                    </a:lnTo>
                    <a:lnTo>
                      <a:pt x="201" y="240"/>
                    </a:lnTo>
                    <a:lnTo>
                      <a:pt x="195" y="237"/>
                    </a:lnTo>
                    <a:lnTo>
                      <a:pt x="188" y="233"/>
                    </a:lnTo>
                    <a:lnTo>
                      <a:pt x="188" y="229"/>
                    </a:lnTo>
                    <a:lnTo>
                      <a:pt x="192" y="229"/>
                    </a:lnTo>
                    <a:lnTo>
                      <a:pt x="195" y="233"/>
                    </a:lnTo>
                    <a:lnTo>
                      <a:pt x="199" y="231"/>
                    </a:lnTo>
                    <a:lnTo>
                      <a:pt x="192" y="225"/>
                    </a:lnTo>
                    <a:lnTo>
                      <a:pt x="184" y="223"/>
                    </a:lnTo>
                    <a:lnTo>
                      <a:pt x="180" y="219"/>
                    </a:lnTo>
                    <a:lnTo>
                      <a:pt x="180" y="212"/>
                    </a:lnTo>
                    <a:lnTo>
                      <a:pt x="176" y="202"/>
                    </a:lnTo>
                    <a:lnTo>
                      <a:pt x="167" y="194"/>
                    </a:lnTo>
                    <a:lnTo>
                      <a:pt x="159" y="190"/>
                    </a:lnTo>
                    <a:lnTo>
                      <a:pt x="149" y="192"/>
                    </a:lnTo>
                    <a:lnTo>
                      <a:pt x="142" y="194"/>
                    </a:lnTo>
                    <a:lnTo>
                      <a:pt x="142" y="190"/>
                    </a:lnTo>
                    <a:lnTo>
                      <a:pt x="138" y="185"/>
                    </a:lnTo>
                    <a:lnTo>
                      <a:pt x="138" y="179"/>
                    </a:lnTo>
                    <a:lnTo>
                      <a:pt x="132" y="169"/>
                    </a:lnTo>
                    <a:lnTo>
                      <a:pt x="126" y="160"/>
                    </a:lnTo>
                    <a:lnTo>
                      <a:pt x="117" y="156"/>
                    </a:lnTo>
                    <a:lnTo>
                      <a:pt x="107" y="154"/>
                    </a:lnTo>
                    <a:lnTo>
                      <a:pt x="103" y="156"/>
                    </a:lnTo>
                    <a:lnTo>
                      <a:pt x="98" y="158"/>
                    </a:lnTo>
                    <a:lnTo>
                      <a:pt x="92" y="154"/>
                    </a:lnTo>
                    <a:lnTo>
                      <a:pt x="90" y="148"/>
                    </a:lnTo>
                    <a:lnTo>
                      <a:pt x="82" y="148"/>
                    </a:lnTo>
                    <a:lnTo>
                      <a:pt x="80" y="144"/>
                    </a:lnTo>
                    <a:lnTo>
                      <a:pt x="78" y="139"/>
                    </a:lnTo>
                    <a:lnTo>
                      <a:pt x="75" y="137"/>
                    </a:lnTo>
                    <a:lnTo>
                      <a:pt x="78" y="125"/>
                    </a:lnTo>
                    <a:lnTo>
                      <a:pt x="78" y="112"/>
                    </a:lnTo>
                    <a:lnTo>
                      <a:pt x="76" y="106"/>
                    </a:lnTo>
                    <a:lnTo>
                      <a:pt x="75" y="102"/>
                    </a:lnTo>
                    <a:lnTo>
                      <a:pt x="73" y="98"/>
                    </a:lnTo>
                    <a:lnTo>
                      <a:pt x="65" y="93"/>
                    </a:lnTo>
                    <a:lnTo>
                      <a:pt x="57" y="87"/>
                    </a:lnTo>
                    <a:lnTo>
                      <a:pt x="53" y="87"/>
                    </a:lnTo>
                    <a:lnTo>
                      <a:pt x="48" y="89"/>
                    </a:lnTo>
                    <a:lnTo>
                      <a:pt x="42" y="83"/>
                    </a:lnTo>
                    <a:lnTo>
                      <a:pt x="40" y="75"/>
                    </a:lnTo>
                    <a:lnTo>
                      <a:pt x="34" y="70"/>
                    </a:lnTo>
                    <a:lnTo>
                      <a:pt x="34" y="64"/>
                    </a:lnTo>
                    <a:lnTo>
                      <a:pt x="36" y="56"/>
                    </a:lnTo>
                    <a:lnTo>
                      <a:pt x="32" y="52"/>
                    </a:lnTo>
                    <a:lnTo>
                      <a:pt x="28" y="56"/>
                    </a:lnTo>
                    <a:lnTo>
                      <a:pt x="25" y="54"/>
                    </a:lnTo>
                    <a:lnTo>
                      <a:pt x="19" y="50"/>
                    </a:lnTo>
                    <a:lnTo>
                      <a:pt x="17" y="50"/>
                    </a:lnTo>
                    <a:lnTo>
                      <a:pt x="15" y="54"/>
                    </a:lnTo>
                    <a:lnTo>
                      <a:pt x="13" y="50"/>
                    </a:lnTo>
                    <a:lnTo>
                      <a:pt x="9" y="47"/>
                    </a:lnTo>
                    <a:lnTo>
                      <a:pt x="7" y="39"/>
                    </a:lnTo>
                    <a:lnTo>
                      <a:pt x="2" y="31"/>
                    </a:lnTo>
                    <a:lnTo>
                      <a:pt x="0" y="25"/>
                    </a:lnTo>
                    <a:lnTo>
                      <a:pt x="3" y="23"/>
                    </a:lnTo>
                    <a:lnTo>
                      <a:pt x="11" y="22"/>
                    </a:lnTo>
                    <a:lnTo>
                      <a:pt x="13" y="23"/>
                    </a:lnTo>
                    <a:lnTo>
                      <a:pt x="19" y="25"/>
                    </a:lnTo>
                    <a:lnTo>
                      <a:pt x="27" y="25"/>
                    </a:lnTo>
                    <a:lnTo>
                      <a:pt x="28" y="25"/>
                    </a:lnTo>
                    <a:lnTo>
                      <a:pt x="36" y="31"/>
                    </a:lnTo>
                    <a:lnTo>
                      <a:pt x="44" y="31"/>
                    </a:lnTo>
                    <a:lnTo>
                      <a:pt x="46" y="31"/>
                    </a:lnTo>
                    <a:lnTo>
                      <a:pt x="53" y="35"/>
                    </a:lnTo>
                    <a:lnTo>
                      <a:pt x="57" y="39"/>
                    </a:lnTo>
                    <a:lnTo>
                      <a:pt x="63" y="41"/>
                    </a:lnTo>
                    <a:lnTo>
                      <a:pt x="69" y="41"/>
                    </a:lnTo>
                    <a:lnTo>
                      <a:pt x="78" y="41"/>
                    </a:lnTo>
                    <a:lnTo>
                      <a:pt x="86" y="39"/>
                    </a:lnTo>
                    <a:lnTo>
                      <a:pt x="94" y="39"/>
                    </a:lnTo>
                    <a:lnTo>
                      <a:pt x="98" y="37"/>
                    </a:lnTo>
                    <a:lnTo>
                      <a:pt x="103" y="31"/>
                    </a:lnTo>
                    <a:lnTo>
                      <a:pt x="107" y="29"/>
                    </a:lnTo>
                    <a:lnTo>
                      <a:pt x="111" y="25"/>
                    </a:lnTo>
                    <a:lnTo>
                      <a:pt x="115" y="23"/>
                    </a:lnTo>
                    <a:lnTo>
                      <a:pt x="117" y="27"/>
                    </a:lnTo>
                    <a:lnTo>
                      <a:pt x="115" y="31"/>
                    </a:lnTo>
                    <a:lnTo>
                      <a:pt x="113" y="37"/>
                    </a:lnTo>
                    <a:lnTo>
                      <a:pt x="115" y="43"/>
                    </a:lnTo>
                    <a:lnTo>
                      <a:pt x="121" y="47"/>
                    </a:lnTo>
                    <a:lnTo>
                      <a:pt x="126" y="48"/>
                    </a:lnTo>
                    <a:lnTo>
                      <a:pt x="132" y="50"/>
                    </a:lnTo>
                    <a:lnTo>
                      <a:pt x="128" y="47"/>
                    </a:lnTo>
                    <a:lnTo>
                      <a:pt x="126" y="45"/>
                    </a:lnTo>
                    <a:lnTo>
                      <a:pt x="132" y="45"/>
                    </a:lnTo>
                    <a:lnTo>
                      <a:pt x="134" y="45"/>
                    </a:lnTo>
                    <a:lnTo>
                      <a:pt x="138" y="45"/>
                    </a:lnTo>
                    <a:lnTo>
                      <a:pt x="140" y="45"/>
                    </a:lnTo>
                    <a:lnTo>
                      <a:pt x="146" y="45"/>
                    </a:lnTo>
                    <a:lnTo>
                      <a:pt x="149" y="43"/>
                    </a:lnTo>
                    <a:lnTo>
                      <a:pt x="153" y="45"/>
                    </a:lnTo>
                    <a:lnTo>
                      <a:pt x="153" y="48"/>
                    </a:lnTo>
                    <a:lnTo>
                      <a:pt x="155" y="43"/>
                    </a:lnTo>
                    <a:lnTo>
                      <a:pt x="153" y="37"/>
                    </a:lnTo>
                    <a:lnTo>
                      <a:pt x="151" y="33"/>
                    </a:lnTo>
                    <a:lnTo>
                      <a:pt x="149" y="33"/>
                    </a:lnTo>
                    <a:lnTo>
                      <a:pt x="147" y="33"/>
                    </a:lnTo>
                    <a:lnTo>
                      <a:pt x="146" y="35"/>
                    </a:lnTo>
                    <a:lnTo>
                      <a:pt x="144" y="29"/>
                    </a:lnTo>
                    <a:lnTo>
                      <a:pt x="142" y="25"/>
                    </a:lnTo>
                    <a:lnTo>
                      <a:pt x="140" y="25"/>
                    </a:lnTo>
                    <a:lnTo>
                      <a:pt x="140" y="33"/>
                    </a:lnTo>
                    <a:lnTo>
                      <a:pt x="138" y="37"/>
                    </a:lnTo>
                    <a:lnTo>
                      <a:pt x="132" y="37"/>
                    </a:lnTo>
                    <a:lnTo>
                      <a:pt x="130" y="35"/>
                    </a:lnTo>
                    <a:lnTo>
                      <a:pt x="128" y="29"/>
                    </a:lnTo>
                    <a:lnTo>
                      <a:pt x="132" y="27"/>
                    </a:lnTo>
                    <a:lnTo>
                      <a:pt x="132" y="23"/>
                    </a:lnTo>
                    <a:lnTo>
                      <a:pt x="130" y="22"/>
                    </a:lnTo>
                    <a:lnTo>
                      <a:pt x="124" y="25"/>
                    </a:lnTo>
                    <a:lnTo>
                      <a:pt x="121" y="25"/>
                    </a:lnTo>
                    <a:lnTo>
                      <a:pt x="121" y="22"/>
                    </a:lnTo>
                    <a:lnTo>
                      <a:pt x="124" y="18"/>
                    </a:lnTo>
                    <a:lnTo>
                      <a:pt x="128" y="14"/>
                    </a:lnTo>
                    <a:lnTo>
                      <a:pt x="132" y="8"/>
                    </a:lnTo>
                    <a:lnTo>
                      <a:pt x="136" y="6"/>
                    </a:lnTo>
                    <a:lnTo>
                      <a:pt x="140" y="0"/>
                    </a:lnTo>
                    <a:lnTo>
                      <a:pt x="142" y="4"/>
                    </a:lnTo>
                    <a:lnTo>
                      <a:pt x="142" y="10"/>
                    </a:lnTo>
                    <a:lnTo>
                      <a:pt x="144" y="14"/>
                    </a:lnTo>
                    <a:lnTo>
                      <a:pt x="149" y="14"/>
                    </a:lnTo>
                    <a:lnTo>
                      <a:pt x="151" y="18"/>
                    </a:lnTo>
                    <a:lnTo>
                      <a:pt x="341" y="37"/>
                    </a:lnTo>
                    <a:lnTo>
                      <a:pt x="339" y="45"/>
                    </a:lnTo>
                    <a:lnTo>
                      <a:pt x="341" y="62"/>
                    </a:lnTo>
                    <a:lnTo>
                      <a:pt x="345" y="70"/>
                    </a:lnTo>
                    <a:lnTo>
                      <a:pt x="351" y="75"/>
                    </a:lnTo>
                    <a:lnTo>
                      <a:pt x="351" y="81"/>
                    </a:lnTo>
                    <a:lnTo>
                      <a:pt x="351" y="87"/>
                    </a:lnTo>
                    <a:lnTo>
                      <a:pt x="355" y="87"/>
                    </a:lnTo>
                    <a:lnTo>
                      <a:pt x="360" y="94"/>
                    </a:lnTo>
                    <a:lnTo>
                      <a:pt x="364" y="98"/>
                    </a:lnTo>
                    <a:lnTo>
                      <a:pt x="372" y="106"/>
                    </a:lnTo>
                    <a:lnTo>
                      <a:pt x="383" y="108"/>
                    </a:lnTo>
                    <a:lnTo>
                      <a:pt x="391" y="114"/>
                    </a:lnTo>
                    <a:lnTo>
                      <a:pt x="399" y="121"/>
                    </a:lnTo>
                    <a:lnTo>
                      <a:pt x="401" y="129"/>
                    </a:lnTo>
                    <a:lnTo>
                      <a:pt x="401" y="141"/>
                    </a:lnTo>
                    <a:lnTo>
                      <a:pt x="405" y="148"/>
                    </a:lnTo>
                    <a:lnTo>
                      <a:pt x="405" y="154"/>
                    </a:lnTo>
                    <a:lnTo>
                      <a:pt x="410" y="162"/>
                    </a:lnTo>
                    <a:lnTo>
                      <a:pt x="412" y="169"/>
                    </a:lnTo>
                    <a:lnTo>
                      <a:pt x="414" y="171"/>
                    </a:lnTo>
                    <a:lnTo>
                      <a:pt x="416" y="177"/>
                    </a:lnTo>
                    <a:lnTo>
                      <a:pt x="414" y="181"/>
                    </a:lnTo>
                    <a:lnTo>
                      <a:pt x="414" y="187"/>
                    </a:lnTo>
                    <a:lnTo>
                      <a:pt x="422" y="190"/>
                    </a:lnTo>
                    <a:lnTo>
                      <a:pt x="433" y="196"/>
                    </a:lnTo>
                    <a:lnTo>
                      <a:pt x="439" y="202"/>
                    </a:lnTo>
                    <a:lnTo>
                      <a:pt x="445" y="206"/>
                    </a:lnTo>
                    <a:lnTo>
                      <a:pt x="447" y="206"/>
                    </a:lnTo>
                    <a:lnTo>
                      <a:pt x="449" y="210"/>
                    </a:lnTo>
                    <a:lnTo>
                      <a:pt x="443" y="214"/>
                    </a:lnTo>
                    <a:lnTo>
                      <a:pt x="439" y="217"/>
                    </a:lnTo>
                    <a:lnTo>
                      <a:pt x="437" y="221"/>
                    </a:lnTo>
                    <a:lnTo>
                      <a:pt x="439" y="223"/>
                    </a:lnTo>
                    <a:lnTo>
                      <a:pt x="441" y="229"/>
                    </a:lnTo>
                    <a:lnTo>
                      <a:pt x="445" y="235"/>
                    </a:lnTo>
                    <a:lnTo>
                      <a:pt x="445" y="238"/>
                    </a:lnTo>
                    <a:lnTo>
                      <a:pt x="451" y="240"/>
                    </a:lnTo>
                    <a:lnTo>
                      <a:pt x="454" y="246"/>
                    </a:lnTo>
                    <a:lnTo>
                      <a:pt x="453" y="254"/>
                    </a:lnTo>
                    <a:lnTo>
                      <a:pt x="447" y="263"/>
                    </a:lnTo>
                    <a:lnTo>
                      <a:pt x="449" y="271"/>
                    </a:lnTo>
                    <a:lnTo>
                      <a:pt x="449" y="281"/>
                    </a:lnTo>
                    <a:lnTo>
                      <a:pt x="454" y="288"/>
                    </a:lnTo>
                    <a:lnTo>
                      <a:pt x="462" y="296"/>
                    </a:lnTo>
                    <a:lnTo>
                      <a:pt x="464" y="300"/>
                    </a:lnTo>
                    <a:lnTo>
                      <a:pt x="470" y="302"/>
                    </a:lnTo>
                    <a:lnTo>
                      <a:pt x="477" y="298"/>
                    </a:lnTo>
                    <a:lnTo>
                      <a:pt x="477" y="292"/>
                    </a:lnTo>
                    <a:lnTo>
                      <a:pt x="472" y="286"/>
                    </a:lnTo>
                    <a:lnTo>
                      <a:pt x="468" y="279"/>
                    </a:lnTo>
                    <a:lnTo>
                      <a:pt x="460" y="277"/>
                    </a:lnTo>
                    <a:lnTo>
                      <a:pt x="460" y="273"/>
                    </a:lnTo>
                    <a:lnTo>
                      <a:pt x="458" y="260"/>
                    </a:lnTo>
                    <a:lnTo>
                      <a:pt x="458" y="250"/>
                    </a:lnTo>
                    <a:lnTo>
                      <a:pt x="456" y="242"/>
                    </a:lnTo>
                    <a:lnTo>
                      <a:pt x="462" y="238"/>
                    </a:lnTo>
                    <a:lnTo>
                      <a:pt x="464" y="237"/>
                    </a:lnTo>
                    <a:lnTo>
                      <a:pt x="470" y="238"/>
                    </a:lnTo>
                    <a:lnTo>
                      <a:pt x="481" y="254"/>
                    </a:lnTo>
                    <a:lnTo>
                      <a:pt x="489" y="263"/>
                    </a:lnTo>
                    <a:lnTo>
                      <a:pt x="495" y="271"/>
                    </a:lnTo>
                    <a:lnTo>
                      <a:pt x="499" y="273"/>
                    </a:lnTo>
                    <a:lnTo>
                      <a:pt x="499" y="286"/>
                    </a:lnTo>
                    <a:lnTo>
                      <a:pt x="499" y="296"/>
                    </a:lnTo>
                    <a:lnTo>
                      <a:pt x="504" y="300"/>
                    </a:lnTo>
                    <a:lnTo>
                      <a:pt x="512" y="304"/>
                    </a:lnTo>
                    <a:lnTo>
                      <a:pt x="514" y="302"/>
                    </a:lnTo>
                    <a:lnTo>
                      <a:pt x="516" y="308"/>
                    </a:lnTo>
                    <a:lnTo>
                      <a:pt x="514" y="311"/>
                    </a:lnTo>
                    <a:lnTo>
                      <a:pt x="512" y="315"/>
                    </a:lnTo>
                    <a:lnTo>
                      <a:pt x="510" y="327"/>
                    </a:lnTo>
                    <a:lnTo>
                      <a:pt x="514" y="333"/>
                    </a:lnTo>
                    <a:lnTo>
                      <a:pt x="518" y="336"/>
                    </a:lnTo>
                    <a:lnTo>
                      <a:pt x="520" y="342"/>
                    </a:lnTo>
                    <a:lnTo>
                      <a:pt x="516" y="354"/>
                    </a:lnTo>
                    <a:lnTo>
                      <a:pt x="518" y="361"/>
                    </a:lnTo>
                    <a:lnTo>
                      <a:pt x="518" y="365"/>
                    </a:lnTo>
                    <a:lnTo>
                      <a:pt x="524" y="371"/>
                    </a:lnTo>
                    <a:lnTo>
                      <a:pt x="525" y="381"/>
                    </a:lnTo>
                    <a:lnTo>
                      <a:pt x="527" y="388"/>
                    </a:lnTo>
                    <a:lnTo>
                      <a:pt x="525" y="396"/>
                    </a:lnTo>
                    <a:lnTo>
                      <a:pt x="522" y="404"/>
                    </a:lnTo>
                    <a:lnTo>
                      <a:pt x="522" y="411"/>
                    </a:lnTo>
                    <a:lnTo>
                      <a:pt x="525" y="417"/>
                    </a:lnTo>
                    <a:lnTo>
                      <a:pt x="522" y="421"/>
                    </a:lnTo>
                    <a:lnTo>
                      <a:pt x="527" y="438"/>
                    </a:lnTo>
                    <a:lnTo>
                      <a:pt x="533" y="446"/>
                    </a:lnTo>
                    <a:lnTo>
                      <a:pt x="537" y="453"/>
                    </a:lnTo>
                    <a:lnTo>
                      <a:pt x="543" y="463"/>
                    </a:lnTo>
                    <a:lnTo>
                      <a:pt x="545" y="469"/>
                    </a:lnTo>
                    <a:lnTo>
                      <a:pt x="547" y="469"/>
                    </a:lnTo>
                    <a:lnTo>
                      <a:pt x="547" y="475"/>
                    </a:lnTo>
                    <a:lnTo>
                      <a:pt x="552" y="478"/>
                    </a:lnTo>
                    <a:lnTo>
                      <a:pt x="558" y="480"/>
                    </a:lnTo>
                    <a:lnTo>
                      <a:pt x="558" y="482"/>
                    </a:lnTo>
                    <a:lnTo>
                      <a:pt x="560" y="482"/>
                    </a:lnTo>
                    <a:lnTo>
                      <a:pt x="564" y="490"/>
                    </a:lnTo>
                    <a:lnTo>
                      <a:pt x="564" y="498"/>
                    </a:lnTo>
                    <a:lnTo>
                      <a:pt x="564" y="503"/>
                    </a:lnTo>
                    <a:lnTo>
                      <a:pt x="566" y="509"/>
                    </a:lnTo>
                    <a:lnTo>
                      <a:pt x="568" y="517"/>
                    </a:lnTo>
                    <a:lnTo>
                      <a:pt x="568" y="525"/>
                    </a:lnTo>
                    <a:lnTo>
                      <a:pt x="568" y="536"/>
                    </a:lnTo>
                    <a:lnTo>
                      <a:pt x="568" y="546"/>
                    </a:lnTo>
                    <a:lnTo>
                      <a:pt x="572" y="551"/>
                    </a:lnTo>
                    <a:lnTo>
                      <a:pt x="577" y="561"/>
                    </a:lnTo>
                    <a:lnTo>
                      <a:pt x="583" y="567"/>
                    </a:lnTo>
                    <a:lnTo>
                      <a:pt x="589" y="571"/>
                    </a:lnTo>
                    <a:lnTo>
                      <a:pt x="593" y="576"/>
                    </a:lnTo>
                    <a:lnTo>
                      <a:pt x="596" y="586"/>
                    </a:lnTo>
                    <a:lnTo>
                      <a:pt x="600" y="594"/>
                    </a:lnTo>
                    <a:lnTo>
                      <a:pt x="602" y="601"/>
                    </a:lnTo>
                    <a:lnTo>
                      <a:pt x="606" y="607"/>
                    </a:lnTo>
                    <a:lnTo>
                      <a:pt x="604" y="615"/>
                    </a:lnTo>
                    <a:lnTo>
                      <a:pt x="600" y="620"/>
                    </a:lnTo>
                    <a:lnTo>
                      <a:pt x="595" y="632"/>
                    </a:lnTo>
                    <a:lnTo>
                      <a:pt x="593" y="644"/>
                    </a:lnTo>
                    <a:lnTo>
                      <a:pt x="593" y="655"/>
                    </a:lnTo>
                    <a:lnTo>
                      <a:pt x="596" y="665"/>
                    </a:lnTo>
                    <a:lnTo>
                      <a:pt x="596" y="676"/>
                    </a:lnTo>
                    <a:lnTo>
                      <a:pt x="598" y="688"/>
                    </a:lnTo>
                    <a:lnTo>
                      <a:pt x="604" y="699"/>
                    </a:lnTo>
                    <a:lnTo>
                      <a:pt x="608" y="707"/>
                    </a:lnTo>
                    <a:lnTo>
                      <a:pt x="612" y="711"/>
                    </a:lnTo>
                    <a:lnTo>
                      <a:pt x="616" y="713"/>
                    </a:lnTo>
                    <a:lnTo>
                      <a:pt x="620" y="713"/>
                    </a:lnTo>
                    <a:lnTo>
                      <a:pt x="623" y="716"/>
                    </a:lnTo>
                    <a:lnTo>
                      <a:pt x="629" y="718"/>
                    </a:lnTo>
                    <a:lnTo>
                      <a:pt x="631" y="718"/>
                    </a:lnTo>
                    <a:lnTo>
                      <a:pt x="635" y="716"/>
                    </a:lnTo>
                    <a:lnTo>
                      <a:pt x="639" y="716"/>
                    </a:lnTo>
                    <a:lnTo>
                      <a:pt x="646" y="716"/>
                    </a:lnTo>
                    <a:lnTo>
                      <a:pt x="646" y="720"/>
                    </a:lnTo>
                    <a:lnTo>
                      <a:pt x="643" y="722"/>
                    </a:lnTo>
                    <a:lnTo>
                      <a:pt x="639" y="720"/>
                    </a:lnTo>
                    <a:lnTo>
                      <a:pt x="637" y="722"/>
                    </a:lnTo>
                    <a:lnTo>
                      <a:pt x="637" y="726"/>
                    </a:lnTo>
                    <a:lnTo>
                      <a:pt x="641" y="730"/>
                    </a:lnTo>
                    <a:lnTo>
                      <a:pt x="641" y="734"/>
                    </a:lnTo>
                    <a:lnTo>
                      <a:pt x="644" y="732"/>
                    </a:lnTo>
                    <a:lnTo>
                      <a:pt x="646" y="734"/>
                    </a:lnTo>
                    <a:lnTo>
                      <a:pt x="652" y="732"/>
                    </a:lnTo>
                    <a:lnTo>
                      <a:pt x="652" y="720"/>
                    </a:lnTo>
                    <a:lnTo>
                      <a:pt x="654" y="713"/>
                    </a:lnTo>
                    <a:lnTo>
                      <a:pt x="652" y="705"/>
                    </a:lnTo>
                    <a:lnTo>
                      <a:pt x="648" y="703"/>
                    </a:lnTo>
                    <a:lnTo>
                      <a:pt x="650" y="701"/>
                    </a:lnTo>
                    <a:lnTo>
                      <a:pt x="652" y="697"/>
                    </a:lnTo>
                    <a:lnTo>
                      <a:pt x="656" y="693"/>
                    </a:lnTo>
                    <a:lnTo>
                      <a:pt x="660" y="690"/>
                    </a:lnTo>
                    <a:lnTo>
                      <a:pt x="664" y="692"/>
                    </a:lnTo>
                    <a:lnTo>
                      <a:pt x="669" y="692"/>
                    </a:lnTo>
                    <a:lnTo>
                      <a:pt x="671" y="699"/>
                    </a:lnTo>
                    <a:lnTo>
                      <a:pt x="675" y="703"/>
                    </a:lnTo>
                    <a:lnTo>
                      <a:pt x="679" y="713"/>
                    </a:lnTo>
                    <a:lnTo>
                      <a:pt x="689" y="720"/>
                    </a:lnTo>
                    <a:lnTo>
                      <a:pt x="698" y="726"/>
                    </a:lnTo>
                    <a:lnTo>
                      <a:pt x="702" y="736"/>
                    </a:lnTo>
                    <a:lnTo>
                      <a:pt x="706" y="743"/>
                    </a:lnTo>
                    <a:lnTo>
                      <a:pt x="710" y="749"/>
                    </a:lnTo>
                    <a:lnTo>
                      <a:pt x="729" y="755"/>
                    </a:lnTo>
                    <a:lnTo>
                      <a:pt x="729" y="763"/>
                    </a:lnTo>
                    <a:lnTo>
                      <a:pt x="727" y="772"/>
                    </a:lnTo>
                    <a:lnTo>
                      <a:pt x="731" y="784"/>
                    </a:lnTo>
                    <a:lnTo>
                      <a:pt x="737" y="791"/>
                    </a:lnTo>
                    <a:lnTo>
                      <a:pt x="740" y="795"/>
                    </a:lnTo>
                    <a:lnTo>
                      <a:pt x="742" y="805"/>
                    </a:lnTo>
                    <a:lnTo>
                      <a:pt x="740" y="814"/>
                    </a:lnTo>
                    <a:lnTo>
                      <a:pt x="738" y="820"/>
                    </a:lnTo>
                    <a:lnTo>
                      <a:pt x="746" y="824"/>
                    </a:lnTo>
                    <a:lnTo>
                      <a:pt x="754" y="828"/>
                    </a:lnTo>
                    <a:lnTo>
                      <a:pt x="762" y="830"/>
                    </a:lnTo>
                    <a:lnTo>
                      <a:pt x="765" y="835"/>
                    </a:lnTo>
                    <a:lnTo>
                      <a:pt x="771" y="841"/>
                    </a:lnTo>
                    <a:lnTo>
                      <a:pt x="771" y="849"/>
                    </a:lnTo>
                    <a:lnTo>
                      <a:pt x="775" y="860"/>
                    </a:lnTo>
                    <a:lnTo>
                      <a:pt x="777" y="868"/>
                    </a:lnTo>
                    <a:lnTo>
                      <a:pt x="775" y="878"/>
                    </a:lnTo>
                    <a:lnTo>
                      <a:pt x="773" y="889"/>
                    </a:lnTo>
                    <a:lnTo>
                      <a:pt x="765" y="905"/>
                    </a:lnTo>
                    <a:lnTo>
                      <a:pt x="754" y="916"/>
                    </a:lnTo>
                    <a:lnTo>
                      <a:pt x="742" y="922"/>
                    </a:lnTo>
                    <a:lnTo>
                      <a:pt x="735" y="924"/>
                    </a:lnTo>
                    <a:lnTo>
                      <a:pt x="727" y="928"/>
                    </a:lnTo>
                    <a:lnTo>
                      <a:pt x="721" y="933"/>
                    </a:lnTo>
                    <a:lnTo>
                      <a:pt x="712" y="937"/>
                    </a:lnTo>
                    <a:lnTo>
                      <a:pt x="706" y="939"/>
                    </a:lnTo>
                    <a:lnTo>
                      <a:pt x="702" y="939"/>
                    </a:lnTo>
                    <a:lnTo>
                      <a:pt x="704" y="943"/>
                    </a:lnTo>
                    <a:lnTo>
                      <a:pt x="694" y="945"/>
                    </a:lnTo>
                    <a:lnTo>
                      <a:pt x="691" y="947"/>
                    </a:lnTo>
                    <a:lnTo>
                      <a:pt x="679" y="935"/>
                    </a:lnTo>
                    <a:lnTo>
                      <a:pt x="669" y="922"/>
                    </a:lnTo>
                    <a:lnTo>
                      <a:pt x="666" y="914"/>
                    </a:lnTo>
                    <a:lnTo>
                      <a:pt x="666" y="901"/>
                    </a:lnTo>
                    <a:lnTo>
                      <a:pt x="664" y="895"/>
                    </a:lnTo>
                    <a:lnTo>
                      <a:pt x="664" y="889"/>
                    </a:lnTo>
                    <a:lnTo>
                      <a:pt x="664" y="88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60" name="Freeform 257"/>
              <p:cNvSpPr>
                <a:spLocks/>
              </p:cNvSpPr>
              <p:nvPr/>
            </p:nvSpPr>
            <p:spPr bwMode="auto">
              <a:xfrm>
                <a:off x="571472" y="2143116"/>
                <a:ext cx="539744" cy="832782"/>
              </a:xfrm>
              <a:custGeom>
                <a:avLst/>
                <a:gdLst>
                  <a:gd name="T0" fmla="*/ 2147483647 w 543"/>
                  <a:gd name="T1" fmla="*/ 2147483647 h 829"/>
                  <a:gd name="T2" fmla="*/ 2147483647 w 543"/>
                  <a:gd name="T3" fmla="*/ 2147483647 h 829"/>
                  <a:gd name="T4" fmla="*/ 2147483647 w 543"/>
                  <a:gd name="T5" fmla="*/ 2147483647 h 829"/>
                  <a:gd name="T6" fmla="*/ 2147483647 w 543"/>
                  <a:gd name="T7" fmla="*/ 2147483647 h 829"/>
                  <a:gd name="T8" fmla="*/ 2147483647 w 543"/>
                  <a:gd name="T9" fmla="*/ 2147483647 h 829"/>
                  <a:gd name="T10" fmla="*/ 2147483647 w 543"/>
                  <a:gd name="T11" fmla="*/ 2147483647 h 829"/>
                  <a:gd name="T12" fmla="*/ 2147483647 w 543"/>
                  <a:gd name="T13" fmla="*/ 2147483647 h 829"/>
                  <a:gd name="T14" fmla="*/ 2147483647 w 543"/>
                  <a:gd name="T15" fmla="*/ 2147483647 h 829"/>
                  <a:gd name="T16" fmla="*/ 2147483647 w 543"/>
                  <a:gd name="T17" fmla="*/ 2147483647 h 829"/>
                  <a:gd name="T18" fmla="*/ 2147483647 w 543"/>
                  <a:gd name="T19" fmla="*/ 2147483647 h 829"/>
                  <a:gd name="T20" fmla="*/ 2147483647 w 543"/>
                  <a:gd name="T21" fmla="*/ 2147483647 h 829"/>
                  <a:gd name="T22" fmla="*/ 2147483647 w 543"/>
                  <a:gd name="T23" fmla="*/ 2147483647 h 829"/>
                  <a:gd name="T24" fmla="*/ 2147483647 w 543"/>
                  <a:gd name="T25" fmla="*/ 2147483647 h 829"/>
                  <a:gd name="T26" fmla="*/ 2147483647 w 543"/>
                  <a:gd name="T27" fmla="*/ 2147483647 h 829"/>
                  <a:gd name="T28" fmla="*/ 2147483647 w 543"/>
                  <a:gd name="T29" fmla="*/ 2147483647 h 829"/>
                  <a:gd name="T30" fmla="*/ 2147483647 w 543"/>
                  <a:gd name="T31" fmla="*/ 2147483647 h 829"/>
                  <a:gd name="T32" fmla="*/ 2147483647 w 543"/>
                  <a:gd name="T33" fmla="*/ 2147483647 h 829"/>
                  <a:gd name="T34" fmla="*/ 2147483647 w 543"/>
                  <a:gd name="T35" fmla="*/ 2147483647 h 829"/>
                  <a:gd name="T36" fmla="*/ 2147483647 w 543"/>
                  <a:gd name="T37" fmla="*/ 2147483647 h 829"/>
                  <a:gd name="T38" fmla="*/ 2147483647 w 543"/>
                  <a:gd name="T39" fmla="*/ 2147483647 h 829"/>
                  <a:gd name="T40" fmla="*/ 2147483647 w 543"/>
                  <a:gd name="T41" fmla="*/ 2147483647 h 829"/>
                  <a:gd name="T42" fmla="*/ 2147483647 w 543"/>
                  <a:gd name="T43" fmla="*/ 2147483647 h 829"/>
                  <a:gd name="T44" fmla="*/ 2147483647 w 543"/>
                  <a:gd name="T45" fmla="*/ 2147483647 h 829"/>
                  <a:gd name="T46" fmla="*/ 2147483647 w 543"/>
                  <a:gd name="T47" fmla="*/ 2147483647 h 829"/>
                  <a:gd name="T48" fmla="*/ 2147483647 w 543"/>
                  <a:gd name="T49" fmla="*/ 2147483647 h 829"/>
                  <a:gd name="T50" fmla="*/ 2147483647 w 543"/>
                  <a:gd name="T51" fmla="*/ 2147483647 h 829"/>
                  <a:gd name="T52" fmla="*/ 2147483647 w 543"/>
                  <a:gd name="T53" fmla="*/ 2147483647 h 829"/>
                  <a:gd name="T54" fmla="*/ 2147483647 w 543"/>
                  <a:gd name="T55" fmla="*/ 2147483647 h 829"/>
                  <a:gd name="T56" fmla="*/ 2147483647 w 543"/>
                  <a:gd name="T57" fmla="*/ 2147483647 h 829"/>
                  <a:gd name="T58" fmla="*/ 2147483647 w 543"/>
                  <a:gd name="T59" fmla="*/ 2147483647 h 829"/>
                  <a:gd name="T60" fmla="*/ 2147483647 w 543"/>
                  <a:gd name="T61" fmla="*/ 2147483647 h 829"/>
                  <a:gd name="T62" fmla="*/ 2147483647 w 543"/>
                  <a:gd name="T63" fmla="*/ 2147483647 h 829"/>
                  <a:gd name="T64" fmla="*/ 2147483647 w 543"/>
                  <a:gd name="T65" fmla="*/ 2147483647 h 829"/>
                  <a:gd name="T66" fmla="*/ 2147483647 w 543"/>
                  <a:gd name="T67" fmla="*/ 2147483647 h 829"/>
                  <a:gd name="T68" fmla="*/ 2147483647 w 543"/>
                  <a:gd name="T69" fmla="*/ 2147483647 h 829"/>
                  <a:gd name="T70" fmla="*/ 2147483647 w 543"/>
                  <a:gd name="T71" fmla="*/ 2147483647 h 829"/>
                  <a:gd name="T72" fmla="*/ 2147483647 w 543"/>
                  <a:gd name="T73" fmla="*/ 2147483647 h 829"/>
                  <a:gd name="T74" fmla="*/ 2147483647 w 543"/>
                  <a:gd name="T75" fmla="*/ 2147483647 h 829"/>
                  <a:gd name="T76" fmla="*/ 2147483647 w 543"/>
                  <a:gd name="T77" fmla="*/ 2147483647 h 829"/>
                  <a:gd name="T78" fmla="*/ 2147483647 w 543"/>
                  <a:gd name="T79" fmla="*/ 2147483647 h 829"/>
                  <a:gd name="T80" fmla="*/ 2147483647 w 543"/>
                  <a:gd name="T81" fmla="*/ 2147483647 h 829"/>
                  <a:gd name="T82" fmla="*/ 2147483647 w 543"/>
                  <a:gd name="T83" fmla="*/ 2147483647 h 829"/>
                  <a:gd name="T84" fmla="*/ 2147483647 w 543"/>
                  <a:gd name="T85" fmla="*/ 2147483647 h 829"/>
                  <a:gd name="T86" fmla="*/ 2147483647 w 543"/>
                  <a:gd name="T87" fmla="*/ 2147483647 h 829"/>
                  <a:gd name="T88" fmla="*/ 2147483647 w 543"/>
                  <a:gd name="T89" fmla="*/ 2147483647 h 829"/>
                  <a:gd name="T90" fmla="*/ 2147483647 w 543"/>
                  <a:gd name="T91" fmla="*/ 2147483647 h 829"/>
                  <a:gd name="T92" fmla="*/ 2147483647 w 543"/>
                  <a:gd name="T93" fmla="*/ 2147483647 h 829"/>
                  <a:gd name="T94" fmla="*/ 2147483647 w 543"/>
                  <a:gd name="T95" fmla="*/ 2147483647 h 829"/>
                  <a:gd name="T96" fmla="*/ 2147483647 w 543"/>
                  <a:gd name="T97" fmla="*/ 2147483647 h 829"/>
                  <a:gd name="T98" fmla="*/ 2147483647 w 543"/>
                  <a:gd name="T99" fmla="*/ 2147483647 h 829"/>
                  <a:gd name="T100" fmla="*/ 2147483647 w 543"/>
                  <a:gd name="T101" fmla="*/ 2147483647 h 829"/>
                  <a:gd name="T102" fmla="*/ 2147483647 w 543"/>
                  <a:gd name="T103" fmla="*/ 2147483647 h 829"/>
                  <a:gd name="T104" fmla="*/ 2147483647 w 543"/>
                  <a:gd name="T105" fmla="*/ 2147483647 h 829"/>
                  <a:gd name="T106" fmla="*/ 2147483647 w 543"/>
                  <a:gd name="T107" fmla="*/ 2147483647 h 829"/>
                  <a:gd name="T108" fmla="*/ 2147483647 w 543"/>
                  <a:gd name="T109" fmla="*/ 2147483647 h 829"/>
                  <a:gd name="T110" fmla="*/ 2147483647 w 543"/>
                  <a:gd name="T111" fmla="*/ 2147483647 h 829"/>
                  <a:gd name="T112" fmla="*/ 2147483647 w 543"/>
                  <a:gd name="T113" fmla="*/ 2147483647 h 829"/>
                  <a:gd name="T114" fmla="*/ 2147483647 w 543"/>
                  <a:gd name="T115" fmla="*/ 2147483647 h 829"/>
                  <a:gd name="T116" fmla="*/ 2147483647 w 543"/>
                  <a:gd name="T117" fmla="*/ 2147483647 h 829"/>
                  <a:gd name="T118" fmla="*/ 2147483647 w 543"/>
                  <a:gd name="T119" fmla="*/ 2147483647 h 8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3"/>
                  <a:gd name="T181" fmla="*/ 0 h 829"/>
                  <a:gd name="T182" fmla="*/ 543 w 543"/>
                  <a:gd name="T183" fmla="*/ 829 h 8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3" h="829">
                    <a:moveTo>
                      <a:pt x="326" y="42"/>
                    </a:moveTo>
                    <a:lnTo>
                      <a:pt x="335" y="28"/>
                    </a:lnTo>
                    <a:lnTo>
                      <a:pt x="343" y="9"/>
                    </a:lnTo>
                    <a:lnTo>
                      <a:pt x="0" y="0"/>
                    </a:lnTo>
                    <a:lnTo>
                      <a:pt x="5" y="19"/>
                    </a:lnTo>
                    <a:lnTo>
                      <a:pt x="13" y="36"/>
                    </a:lnTo>
                    <a:lnTo>
                      <a:pt x="19" y="40"/>
                    </a:lnTo>
                    <a:lnTo>
                      <a:pt x="21" y="48"/>
                    </a:lnTo>
                    <a:lnTo>
                      <a:pt x="25" y="61"/>
                    </a:lnTo>
                    <a:lnTo>
                      <a:pt x="26" y="67"/>
                    </a:lnTo>
                    <a:lnTo>
                      <a:pt x="25" y="76"/>
                    </a:lnTo>
                    <a:lnTo>
                      <a:pt x="28" y="84"/>
                    </a:lnTo>
                    <a:lnTo>
                      <a:pt x="32" y="90"/>
                    </a:lnTo>
                    <a:lnTo>
                      <a:pt x="40" y="92"/>
                    </a:lnTo>
                    <a:lnTo>
                      <a:pt x="44" y="101"/>
                    </a:lnTo>
                    <a:lnTo>
                      <a:pt x="48" y="103"/>
                    </a:lnTo>
                    <a:lnTo>
                      <a:pt x="51" y="107"/>
                    </a:lnTo>
                    <a:lnTo>
                      <a:pt x="55" y="109"/>
                    </a:lnTo>
                    <a:lnTo>
                      <a:pt x="61" y="109"/>
                    </a:lnTo>
                    <a:lnTo>
                      <a:pt x="63" y="119"/>
                    </a:lnTo>
                    <a:lnTo>
                      <a:pt x="67" y="119"/>
                    </a:lnTo>
                    <a:lnTo>
                      <a:pt x="63" y="134"/>
                    </a:lnTo>
                    <a:lnTo>
                      <a:pt x="61" y="130"/>
                    </a:lnTo>
                    <a:lnTo>
                      <a:pt x="63" y="124"/>
                    </a:lnTo>
                    <a:lnTo>
                      <a:pt x="63" y="121"/>
                    </a:lnTo>
                    <a:lnTo>
                      <a:pt x="59" y="128"/>
                    </a:lnTo>
                    <a:lnTo>
                      <a:pt x="53" y="128"/>
                    </a:lnTo>
                    <a:lnTo>
                      <a:pt x="48" y="124"/>
                    </a:lnTo>
                    <a:lnTo>
                      <a:pt x="42" y="121"/>
                    </a:lnTo>
                    <a:lnTo>
                      <a:pt x="36" y="124"/>
                    </a:lnTo>
                    <a:lnTo>
                      <a:pt x="40" y="132"/>
                    </a:lnTo>
                    <a:lnTo>
                      <a:pt x="44" y="136"/>
                    </a:lnTo>
                    <a:lnTo>
                      <a:pt x="49" y="140"/>
                    </a:lnTo>
                    <a:lnTo>
                      <a:pt x="49" y="149"/>
                    </a:lnTo>
                    <a:lnTo>
                      <a:pt x="53" y="157"/>
                    </a:lnTo>
                    <a:lnTo>
                      <a:pt x="49" y="159"/>
                    </a:lnTo>
                    <a:lnTo>
                      <a:pt x="46" y="159"/>
                    </a:lnTo>
                    <a:lnTo>
                      <a:pt x="44" y="163"/>
                    </a:lnTo>
                    <a:lnTo>
                      <a:pt x="48" y="169"/>
                    </a:lnTo>
                    <a:lnTo>
                      <a:pt x="49" y="170"/>
                    </a:lnTo>
                    <a:lnTo>
                      <a:pt x="51" y="170"/>
                    </a:lnTo>
                    <a:lnTo>
                      <a:pt x="55" y="182"/>
                    </a:lnTo>
                    <a:lnTo>
                      <a:pt x="57" y="180"/>
                    </a:lnTo>
                    <a:lnTo>
                      <a:pt x="63" y="184"/>
                    </a:lnTo>
                    <a:lnTo>
                      <a:pt x="67" y="190"/>
                    </a:lnTo>
                    <a:lnTo>
                      <a:pt x="69" y="193"/>
                    </a:lnTo>
                    <a:lnTo>
                      <a:pt x="71" y="199"/>
                    </a:lnTo>
                    <a:lnTo>
                      <a:pt x="73" y="205"/>
                    </a:lnTo>
                    <a:lnTo>
                      <a:pt x="76" y="207"/>
                    </a:lnTo>
                    <a:lnTo>
                      <a:pt x="78" y="213"/>
                    </a:lnTo>
                    <a:lnTo>
                      <a:pt x="82" y="217"/>
                    </a:lnTo>
                    <a:lnTo>
                      <a:pt x="88" y="236"/>
                    </a:lnTo>
                    <a:lnTo>
                      <a:pt x="86" y="240"/>
                    </a:lnTo>
                    <a:lnTo>
                      <a:pt x="86" y="245"/>
                    </a:lnTo>
                    <a:lnTo>
                      <a:pt x="86" y="253"/>
                    </a:lnTo>
                    <a:lnTo>
                      <a:pt x="86" y="265"/>
                    </a:lnTo>
                    <a:lnTo>
                      <a:pt x="88" y="274"/>
                    </a:lnTo>
                    <a:lnTo>
                      <a:pt x="96" y="274"/>
                    </a:lnTo>
                    <a:lnTo>
                      <a:pt x="97" y="274"/>
                    </a:lnTo>
                    <a:lnTo>
                      <a:pt x="99" y="286"/>
                    </a:lnTo>
                    <a:lnTo>
                      <a:pt x="107" y="297"/>
                    </a:lnTo>
                    <a:lnTo>
                      <a:pt x="109" y="303"/>
                    </a:lnTo>
                    <a:lnTo>
                      <a:pt x="109" y="309"/>
                    </a:lnTo>
                    <a:lnTo>
                      <a:pt x="109" y="318"/>
                    </a:lnTo>
                    <a:lnTo>
                      <a:pt x="109" y="332"/>
                    </a:lnTo>
                    <a:lnTo>
                      <a:pt x="107" y="339"/>
                    </a:lnTo>
                    <a:lnTo>
                      <a:pt x="109" y="349"/>
                    </a:lnTo>
                    <a:lnTo>
                      <a:pt x="113" y="362"/>
                    </a:lnTo>
                    <a:lnTo>
                      <a:pt x="117" y="376"/>
                    </a:lnTo>
                    <a:lnTo>
                      <a:pt x="119" y="372"/>
                    </a:lnTo>
                    <a:lnTo>
                      <a:pt x="117" y="370"/>
                    </a:lnTo>
                    <a:lnTo>
                      <a:pt x="115" y="362"/>
                    </a:lnTo>
                    <a:lnTo>
                      <a:pt x="117" y="359"/>
                    </a:lnTo>
                    <a:lnTo>
                      <a:pt x="119" y="364"/>
                    </a:lnTo>
                    <a:lnTo>
                      <a:pt x="122" y="364"/>
                    </a:lnTo>
                    <a:lnTo>
                      <a:pt x="122" y="359"/>
                    </a:lnTo>
                    <a:lnTo>
                      <a:pt x="120" y="353"/>
                    </a:lnTo>
                    <a:lnTo>
                      <a:pt x="119" y="347"/>
                    </a:lnTo>
                    <a:lnTo>
                      <a:pt x="120" y="347"/>
                    </a:lnTo>
                    <a:lnTo>
                      <a:pt x="122" y="349"/>
                    </a:lnTo>
                    <a:lnTo>
                      <a:pt x="122" y="351"/>
                    </a:lnTo>
                    <a:lnTo>
                      <a:pt x="124" y="355"/>
                    </a:lnTo>
                    <a:lnTo>
                      <a:pt x="128" y="362"/>
                    </a:lnTo>
                    <a:lnTo>
                      <a:pt x="126" y="370"/>
                    </a:lnTo>
                    <a:lnTo>
                      <a:pt x="120" y="372"/>
                    </a:lnTo>
                    <a:lnTo>
                      <a:pt x="122" y="372"/>
                    </a:lnTo>
                    <a:lnTo>
                      <a:pt x="126" y="374"/>
                    </a:lnTo>
                    <a:lnTo>
                      <a:pt x="130" y="376"/>
                    </a:lnTo>
                    <a:lnTo>
                      <a:pt x="136" y="378"/>
                    </a:lnTo>
                    <a:lnTo>
                      <a:pt x="138" y="385"/>
                    </a:lnTo>
                    <a:lnTo>
                      <a:pt x="142" y="395"/>
                    </a:lnTo>
                    <a:lnTo>
                      <a:pt x="140" y="405"/>
                    </a:lnTo>
                    <a:lnTo>
                      <a:pt x="138" y="412"/>
                    </a:lnTo>
                    <a:lnTo>
                      <a:pt x="140" y="420"/>
                    </a:lnTo>
                    <a:lnTo>
                      <a:pt x="140" y="430"/>
                    </a:lnTo>
                    <a:lnTo>
                      <a:pt x="138" y="435"/>
                    </a:lnTo>
                    <a:lnTo>
                      <a:pt x="136" y="441"/>
                    </a:lnTo>
                    <a:lnTo>
                      <a:pt x="134" y="447"/>
                    </a:lnTo>
                    <a:lnTo>
                      <a:pt x="140" y="453"/>
                    </a:lnTo>
                    <a:lnTo>
                      <a:pt x="149" y="458"/>
                    </a:lnTo>
                    <a:lnTo>
                      <a:pt x="149" y="470"/>
                    </a:lnTo>
                    <a:lnTo>
                      <a:pt x="151" y="474"/>
                    </a:lnTo>
                    <a:lnTo>
                      <a:pt x="145" y="485"/>
                    </a:lnTo>
                    <a:lnTo>
                      <a:pt x="151" y="491"/>
                    </a:lnTo>
                    <a:lnTo>
                      <a:pt x="155" y="497"/>
                    </a:lnTo>
                    <a:lnTo>
                      <a:pt x="165" y="501"/>
                    </a:lnTo>
                    <a:lnTo>
                      <a:pt x="170" y="508"/>
                    </a:lnTo>
                    <a:lnTo>
                      <a:pt x="174" y="518"/>
                    </a:lnTo>
                    <a:lnTo>
                      <a:pt x="178" y="516"/>
                    </a:lnTo>
                    <a:lnTo>
                      <a:pt x="180" y="516"/>
                    </a:lnTo>
                    <a:lnTo>
                      <a:pt x="184" y="518"/>
                    </a:lnTo>
                    <a:lnTo>
                      <a:pt x="188" y="522"/>
                    </a:lnTo>
                    <a:lnTo>
                      <a:pt x="193" y="526"/>
                    </a:lnTo>
                    <a:lnTo>
                      <a:pt x="197" y="533"/>
                    </a:lnTo>
                    <a:lnTo>
                      <a:pt x="203" y="537"/>
                    </a:lnTo>
                    <a:lnTo>
                      <a:pt x="207" y="547"/>
                    </a:lnTo>
                    <a:lnTo>
                      <a:pt x="209" y="549"/>
                    </a:lnTo>
                    <a:lnTo>
                      <a:pt x="213" y="551"/>
                    </a:lnTo>
                    <a:lnTo>
                      <a:pt x="220" y="552"/>
                    </a:lnTo>
                    <a:lnTo>
                      <a:pt x="228" y="556"/>
                    </a:lnTo>
                    <a:lnTo>
                      <a:pt x="234" y="558"/>
                    </a:lnTo>
                    <a:lnTo>
                      <a:pt x="239" y="558"/>
                    </a:lnTo>
                    <a:lnTo>
                      <a:pt x="243" y="564"/>
                    </a:lnTo>
                    <a:lnTo>
                      <a:pt x="249" y="570"/>
                    </a:lnTo>
                    <a:lnTo>
                      <a:pt x="261" y="581"/>
                    </a:lnTo>
                    <a:lnTo>
                      <a:pt x="270" y="597"/>
                    </a:lnTo>
                    <a:lnTo>
                      <a:pt x="274" y="602"/>
                    </a:lnTo>
                    <a:lnTo>
                      <a:pt x="276" y="606"/>
                    </a:lnTo>
                    <a:lnTo>
                      <a:pt x="276" y="612"/>
                    </a:lnTo>
                    <a:lnTo>
                      <a:pt x="280" y="612"/>
                    </a:lnTo>
                    <a:lnTo>
                      <a:pt x="282" y="618"/>
                    </a:lnTo>
                    <a:lnTo>
                      <a:pt x="286" y="618"/>
                    </a:lnTo>
                    <a:lnTo>
                      <a:pt x="287" y="620"/>
                    </a:lnTo>
                    <a:lnTo>
                      <a:pt x="289" y="622"/>
                    </a:lnTo>
                    <a:lnTo>
                      <a:pt x="291" y="631"/>
                    </a:lnTo>
                    <a:lnTo>
                      <a:pt x="291" y="639"/>
                    </a:lnTo>
                    <a:lnTo>
                      <a:pt x="295" y="643"/>
                    </a:lnTo>
                    <a:lnTo>
                      <a:pt x="297" y="645"/>
                    </a:lnTo>
                    <a:lnTo>
                      <a:pt x="301" y="650"/>
                    </a:lnTo>
                    <a:lnTo>
                      <a:pt x="305" y="650"/>
                    </a:lnTo>
                    <a:lnTo>
                      <a:pt x="309" y="648"/>
                    </a:lnTo>
                    <a:lnTo>
                      <a:pt x="314" y="652"/>
                    </a:lnTo>
                    <a:lnTo>
                      <a:pt x="318" y="656"/>
                    </a:lnTo>
                    <a:lnTo>
                      <a:pt x="320" y="660"/>
                    </a:lnTo>
                    <a:lnTo>
                      <a:pt x="324" y="668"/>
                    </a:lnTo>
                    <a:lnTo>
                      <a:pt x="324" y="677"/>
                    </a:lnTo>
                    <a:lnTo>
                      <a:pt x="326" y="679"/>
                    </a:lnTo>
                    <a:lnTo>
                      <a:pt x="328" y="679"/>
                    </a:lnTo>
                    <a:lnTo>
                      <a:pt x="332" y="685"/>
                    </a:lnTo>
                    <a:lnTo>
                      <a:pt x="328" y="691"/>
                    </a:lnTo>
                    <a:lnTo>
                      <a:pt x="332" y="691"/>
                    </a:lnTo>
                    <a:lnTo>
                      <a:pt x="334" y="693"/>
                    </a:lnTo>
                    <a:lnTo>
                      <a:pt x="335" y="696"/>
                    </a:lnTo>
                    <a:lnTo>
                      <a:pt x="335" y="700"/>
                    </a:lnTo>
                    <a:lnTo>
                      <a:pt x="337" y="700"/>
                    </a:lnTo>
                    <a:lnTo>
                      <a:pt x="339" y="700"/>
                    </a:lnTo>
                    <a:lnTo>
                      <a:pt x="347" y="702"/>
                    </a:lnTo>
                    <a:lnTo>
                      <a:pt x="347" y="704"/>
                    </a:lnTo>
                    <a:lnTo>
                      <a:pt x="347" y="708"/>
                    </a:lnTo>
                    <a:lnTo>
                      <a:pt x="349" y="712"/>
                    </a:lnTo>
                    <a:lnTo>
                      <a:pt x="353" y="714"/>
                    </a:lnTo>
                    <a:lnTo>
                      <a:pt x="355" y="718"/>
                    </a:lnTo>
                    <a:lnTo>
                      <a:pt x="358" y="721"/>
                    </a:lnTo>
                    <a:lnTo>
                      <a:pt x="358" y="729"/>
                    </a:lnTo>
                    <a:lnTo>
                      <a:pt x="355" y="741"/>
                    </a:lnTo>
                    <a:lnTo>
                      <a:pt x="353" y="750"/>
                    </a:lnTo>
                    <a:lnTo>
                      <a:pt x="349" y="758"/>
                    </a:lnTo>
                    <a:lnTo>
                      <a:pt x="343" y="767"/>
                    </a:lnTo>
                    <a:lnTo>
                      <a:pt x="347" y="771"/>
                    </a:lnTo>
                    <a:lnTo>
                      <a:pt x="353" y="771"/>
                    </a:lnTo>
                    <a:lnTo>
                      <a:pt x="347" y="783"/>
                    </a:lnTo>
                    <a:lnTo>
                      <a:pt x="341" y="791"/>
                    </a:lnTo>
                    <a:lnTo>
                      <a:pt x="339" y="794"/>
                    </a:lnTo>
                    <a:lnTo>
                      <a:pt x="339" y="800"/>
                    </a:lnTo>
                    <a:lnTo>
                      <a:pt x="345" y="806"/>
                    </a:lnTo>
                    <a:lnTo>
                      <a:pt x="339" y="812"/>
                    </a:lnTo>
                    <a:lnTo>
                      <a:pt x="529" y="829"/>
                    </a:lnTo>
                    <a:lnTo>
                      <a:pt x="539" y="821"/>
                    </a:lnTo>
                    <a:lnTo>
                      <a:pt x="539" y="812"/>
                    </a:lnTo>
                    <a:lnTo>
                      <a:pt x="539" y="804"/>
                    </a:lnTo>
                    <a:lnTo>
                      <a:pt x="543" y="798"/>
                    </a:lnTo>
                    <a:lnTo>
                      <a:pt x="543" y="789"/>
                    </a:lnTo>
                    <a:lnTo>
                      <a:pt x="537" y="781"/>
                    </a:lnTo>
                    <a:lnTo>
                      <a:pt x="533" y="771"/>
                    </a:lnTo>
                    <a:lnTo>
                      <a:pt x="533" y="764"/>
                    </a:lnTo>
                    <a:lnTo>
                      <a:pt x="533" y="756"/>
                    </a:lnTo>
                    <a:lnTo>
                      <a:pt x="533" y="746"/>
                    </a:lnTo>
                    <a:lnTo>
                      <a:pt x="531" y="746"/>
                    </a:lnTo>
                    <a:lnTo>
                      <a:pt x="529" y="744"/>
                    </a:lnTo>
                    <a:lnTo>
                      <a:pt x="525" y="741"/>
                    </a:lnTo>
                    <a:lnTo>
                      <a:pt x="523" y="741"/>
                    </a:lnTo>
                    <a:lnTo>
                      <a:pt x="522" y="741"/>
                    </a:lnTo>
                    <a:lnTo>
                      <a:pt x="516" y="743"/>
                    </a:lnTo>
                    <a:lnTo>
                      <a:pt x="512" y="741"/>
                    </a:lnTo>
                    <a:lnTo>
                      <a:pt x="508" y="743"/>
                    </a:lnTo>
                    <a:lnTo>
                      <a:pt x="502" y="739"/>
                    </a:lnTo>
                    <a:lnTo>
                      <a:pt x="500" y="739"/>
                    </a:lnTo>
                    <a:lnTo>
                      <a:pt x="495" y="737"/>
                    </a:lnTo>
                    <a:lnTo>
                      <a:pt x="493" y="729"/>
                    </a:lnTo>
                    <a:lnTo>
                      <a:pt x="491" y="723"/>
                    </a:lnTo>
                    <a:lnTo>
                      <a:pt x="491" y="718"/>
                    </a:lnTo>
                    <a:lnTo>
                      <a:pt x="489" y="712"/>
                    </a:lnTo>
                    <a:lnTo>
                      <a:pt x="489" y="706"/>
                    </a:lnTo>
                    <a:lnTo>
                      <a:pt x="489" y="695"/>
                    </a:lnTo>
                    <a:lnTo>
                      <a:pt x="485" y="687"/>
                    </a:lnTo>
                    <a:lnTo>
                      <a:pt x="479" y="687"/>
                    </a:lnTo>
                    <a:lnTo>
                      <a:pt x="474" y="693"/>
                    </a:lnTo>
                    <a:lnTo>
                      <a:pt x="468" y="691"/>
                    </a:lnTo>
                    <a:lnTo>
                      <a:pt x="466" y="689"/>
                    </a:lnTo>
                    <a:lnTo>
                      <a:pt x="468" y="685"/>
                    </a:lnTo>
                    <a:lnTo>
                      <a:pt x="466" y="683"/>
                    </a:lnTo>
                    <a:lnTo>
                      <a:pt x="468" y="675"/>
                    </a:lnTo>
                    <a:lnTo>
                      <a:pt x="470" y="671"/>
                    </a:lnTo>
                    <a:lnTo>
                      <a:pt x="470" y="666"/>
                    </a:lnTo>
                    <a:lnTo>
                      <a:pt x="470" y="664"/>
                    </a:lnTo>
                    <a:lnTo>
                      <a:pt x="470" y="662"/>
                    </a:lnTo>
                    <a:lnTo>
                      <a:pt x="468" y="660"/>
                    </a:lnTo>
                    <a:lnTo>
                      <a:pt x="466" y="658"/>
                    </a:lnTo>
                    <a:lnTo>
                      <a:pt x="462" y="660"/>
                    </a:lnTo>
                    <a:lnTo>
                      <a:pt x="458" y="660"/>
                    </a:lnTo>
                    <a:lnTo>
                      <a:pt x="456" y="660"/>
                    </a:lnTo>
                    <a:lnTo>
                      <a:pt x="452" y="664"/>
                    </a:lnTo>
                    <a:lnTo>
                      <a:pt x="452" y="670"/>
                    </a:lnTo>
                    <a:lnTo>
                      <a:pt x="451" y="673"/>
                    </a:lnTo>
                    <a:lnTo>
                      <a:pt x="447" y="677"/>
                    </a:lnTo>
                    <a:lnTo>
                      <a:pt x="443" y="670"/>
                    </a:lnTo>
                    <a:lnTo>
                      <a:pt x="441" y="664"/>
                    </a:lnTo>
                    <a:lnTo>
                      <a:pt x="441" y="654"/>
                    </a:lnTo>
                    <a:lnTo>
                      <a:pt x="441" y="648"/>
                    </a:lnTo>
                    <a:lnTo>
                      <a:pt x="443" y="645"/>
                    </a:lnTo>
                    <a:lnTo>
                      <a:pt x="445" y="647"/>
                    </a:lnTo>
                    <a:lnTo>
                      <a:pt x="449" y="643"/>
                    </a:lnTo>
                    <a:lnTo>
                      <a:pt x="445" y="629"/>
                    </a:lnTo>
                    <a:lnTo>
                      <a:pt x="445" y="623"/>
                    </a:lnTo>
                    <a:lnTo>
                      <a:pt x="441" y="622"/>
                    </a:lnTo>
                    <a:lnTo>
                      <a:pt x="441" y="616"/>
                    </a:lnTo>
                    <a:lnTo>
                      <a:pt x="437" y="614"/>
                    </a:lnTo>
                    <a:lnTo>
                      <a:pt x="443" y="608"/>
                    </a:lnTo>
                    <a:lnTo>
                      <a:pt x="439" y="604"/>
                    </a:lnTo>
                    <a:lnTo>
                      <a:pt x="435" y="595"/>
                    </a:lnTo>
                    <a:lnTo>
                      <a:pt x="429" y="591"/>
                    </a:lnTo>
                    <a:lnTo>
                      <a:pt x="426" y="585"/>
                    </a:lnTo>
                    <a:lnTo>
                      <a:pt x="424" y="581"/>
                    </a:lnTo>
                    <a:lnTo>
                      <a:pt x="416" y="579"/>
                    </a:lnTo>
                    <a:lnTo>
                      <a:pt x="412" y="574"/>
                    </a:lnTo>
                    <a:lnTo>
                      <a:pt x="406" y="568"/>
                    </a:lnTo>
                    <a:lnTo>
                      <a:pt x="401" y="564"/>
                    </a:lnTo>
                    <a:lnTo>
                      <a:pt x="397" y="556"/>
                    </a:lnTo>
                    <a:lnTo>
                      <a:pt x="391" y="547"/>
                    </a:lnTo>
                    <a:lnTo>
                      <a:pt x="385" y="541"/>
                    </a:lnTo>
                    <a:lnTo>
                      <a:pt x="381" y="535"/>
                    </a:lnTo>
                    <a:lnTo>
                      <a:pt x="378" y="531"/>
                    </a:lnTo>
                    <a:lnTo>
                      <a:pt x="374" y="529"/>
                    </a:lnTo>
                    <a:lnTo>
                      <a:pt x="372" y="524"/>
                    </a:lnTo>
                    <a:lnTo>
                      <a:pt x="368" y="520"/>
                    </a:lnTo>
                    <a:lnTo>
                      <a:pt x="366" y="516"/>
                    </a:lnTo>
                    <a:lnTo>
                      <a:pt x="362" y="510"/>
                    </a:lnTo>
                    <a:lnTo>
                      <a:pt x="357" y="506"/>
                    </a:lnTo>
                    <a:lnTo>
                      <a:pt x="355" y="503"/>
                    </a:lnTo>
                    <a:lnTo>
                      <a:pt x="353" y="503"/>
                    </a:lnTo>
                    <a:lnTo>
                      <a:pt x="351" y="506"/>
                    </a:lnTo>
                    <a:lnTo>
                      <a:pt x="347" y="510"/>
                    </a:lnTo>
                    <a:lnTo>
                      <a:pt x="341" y="506"/>
                    </a:lnTo>
                    <a:lnTo>
                      <a:pt x="339" y="501"/>
                    </a:lnTo>
                    <a:lnTo>
                      <a:pt x="339" y="493"/>
                    </a:lnTo>
                    <a:lnTo>
                      <a:pt x="341" y="483"/>
                    </a:lnTo>
                    <a:lnTo>
                      <a:pt x="337" y="480"/>
                    </a:lnTo>
                    <a:lnTo>
                      <a:pt x="334" y="476"/>
                    </a:lnTo>
                    <a:lnTo>
                      <a:pt x="332" y="474"/>
                    </a:lnTo>
                    <a:lnTo>
                      <a:pt x="328" y="470"/>
                    </a:lnTo>
                    <a:lnTo>
                      <a:pt x="324" y="466"/>
                    </a:lnTo>
                    <a:lnTo>
                      <a:pt x="322" y="460"/>
                    </a:lnTo>
                    <a:lnTo>
                      <a:pt x="320" y="458"/>
                    </a:lnTo>
                    <a:lnTo>
                      <a:pt x="316" y="456"/>
                    </a:lnTo>
                    <a:lnTo>
                      <a:pt x="314" y="453"/>
                    </a:lnTo>
                    <a:lnTo>
                      <a:pt x="310" y="451"/>
                    </a:lnTo>
                    <a:lnTo>
                      <a:pt x="310" y="443"/>
                    </a:lnTo>
                    <a:lnTo>
                      <a:pt x="312" y="435"/>
                    </a:lnTo>
                    <a:lnTo>
                      <a:pt x="309" y="426"/>
                    </a:lnTo>
                    <a:lnTo>
                      <a:pt x="310" y="416"/>
                    </a:lnTo>
                    <a:lnTo>
                      <a:pt x="312" y="408"/>
                    </a:lnTo>
                    <a:lnTo>
                      <a:pt x="314" y="397"/>
                    </a:lnTo>
                    <a:lnTo>
                      <a:pt x="316" y="387"/>
                    </a:lnTo>
                    <a:lnTo>
                      <a:pt x="314" y="380"/>
                    </a:lnTo>
                    <a:lnTo>
                      <a:pt x="310" y="364"/>
                    </a:lnTo>
                    <a:lnTo>
                      <a:pt x="310" y="351"/>
                    </a:lnTo>
                    <a:lnTo>
                      <a:pt x="312" y="343"/>
                    </a:lnTo>
                    <a:lnTo>
                      <a:pt x="314" y="332"/>
                    </a:lnTo>
                    <a:lnTo>
                      <a:pt x="316" y="320"/>
                    </a:lnTo>
                    <a:lnTo>
                      <a:pt x="318" y="305"/>
                    </a:lnTo>
                    <a:lnTo>
                      <a:pt x="312" y="299"/>
                    </a:lnTo>
                    <a:lnTo>
                      <a:pt x="303" y="293"/>
                    </a:lnTo>
                    <a:lnTo>
                      <a:pt x="301" y="288"/>
                    </a:lnTo>
                    <a:lnTo>
                      <a:pt x="305" y="280"/>
                    </a:lnTo>
                    <a:lnTo>
                      <a:pt x="303" y="278"/>
                    </a:lnTo>
                    <a:lnTo>
                      <a:pt x="297" y="272"/>
                    </a:lnTo>
                    <a:lnTo>
                      <a:pt x="295" y="266"/>
                    </a:lnTo>
                    <a:lnTo>
                      <a:pt x="297" y="257"/>
                    </a:lnTo>
                    <a:lnTo>
                      <a:pt x="299" y="249"/>
                    </a:lnTo>
                    <a:lnTo>
                      <a:pt x="299" y="241"/>
                    </a:lnTo>
                    <a:lnTo>
                      <a:pt x="299" y="234"/>
                    </a:lnTo>
                    <a:lnTo>
                      <a:pt x="301" y="226"/>
                    </a:lnTo>
                    <a:lnTo>
                      <a:pt x="305" y="222"/>
                    </a:lnTo>
                    <a:lnTo>
                      <a:pt x="307" y="213"/>
                    </a:lnTo>
                    <a:lnTo>
                      <a:pt x="309" y="203"/>
                    </a:lnTo>
                    <a:lnTo>
                      <a:pt x="310" y="197"/>
                    </a:lnTo>
                    <a:lnTo>
                      <a:pt x="314" y="192"/>
                    </a:lnTo>
                    <a:lnTo>
                      <a:pt x="318" y="186"/>
                    </a:lnTo>
                    <a:lnTo>
                      <a:pt x="318" y="178"/>
                    </a:lnTo>
                    <a:lnTo>
                      <a:pt x="312" y="172"/>
                    </a:lnTo>
                    <a:lnTo>
                      <a:pt x="310" y="165"/>
                    </a:lnTo>
                    <a:lnTo>
                      <a:pt x="307" y="157"/>
                    </a:lnTo>
                    <a:lnTo>
                      <a:pt x="303" y="155"/>
                    </a:lnTo>
                    <a:lnTo>
                      <a:pt x="301" y="151"/>
                    </a:lnTo>
                    <a:lnTo>
                      <a:pt x="297" y="147"/>
                    </a:lnTo>
                    <a:lnTo>
                      <a:pt x="295" y="144"/>
                    </a:lnTo>
                    <a:lnTo>
                      <a:pt x="291" y="142"/>
                    </a:lnTo>
                    <a:lnTo>
                      <a:pt x="287" y="138"/>
                    </a:lnTo>
                    <a:lnTo>
                      <a:pt x="286" y="132"/>
                    </a:lnTo>
                    <a:lnTo>
                      <a:pt x="282" y="128"/>
                    </a:lnTo>
                    <a:lnTo>
                      <a:pt x="280" y="128"/>
                    </a:lnTo>
                    <a:lnTo>
                      <a:pt x="278" y="128"/>
                    </a:lnTo>
                    <a:lnTo>
                      <a:pt x="278" y="124"/>
                    </a:lnTo>
                    <a:lnTo>
                      <a:pt x="278" y="121"/>
                    </a:lnTo>
                    <a:lnTo>
                      <a:pt x="276" y="119"/>
                    </a:lnTo>
                    <a:lnTo>
                      <a:pt x="274" y="117"/>
                    </a:lnTo>
                    <a:lnTo>
                      <a:pt x="274" y="115"/>
                    </a:lnTo>
                    <a:lnTo>
                      <a:pt x="276" y="113"/>
                    </a:lnTo>
                    <a:lnTo>
                      <a:pt x="280" y="115"/>
                    </a:lnTo>
                    <a:lnTo>
                      <a:pt x="280" y="121"/>
                    </a:lnTo>
                    <a:lnTo>
                      <a:pt x="284" y="126"/>
                    </a:lnTo>
                    <a:lnTo>
                      <a:pt x="287" y="126"/>
                    </a:lnTo>
                    <a:lnTo>
                      <a:pt x="293" y="132"/>
                    </a:lnTo>
                    <a:lnTo>
                      <a:pt x="297" y="136"/>
                    </a:lnTo>
                    <a:lnTo>
                      <a:pt x="303" y="144"/>
                    </a:lnTo>
                    <a:lnTo>
                      <a:pt x="305" y="149"/>
                    </a:lnTo>
                    <a:lnTo>
                      <a:pt x="305" y="138"/>
                    </a:lnTo>
                    <a:lnTo>
                      <a:pt x="305" y="136"/>
                    </a:lnTo>
                    <a:lnTo>
                      <a:pt x="310" y="126"/>
                    </a:lnTo>
                    <a:lnTo>
                      <a:pt x="310" y="122"/>
                    </a:lnTo>
                    <a:lnTo>
                      <a:pt x="312" y="117"/>
                    </a:lnTo>
                    <a:lnTo>
                      <a:pt x="312" y="113"/>
                    </a:lnTo>
                    <a:lnTo>
                      <a:pt x="312" y="107"/>
                    </a:lnTo>
                    <a:lnTo>
                      <a:pt x="312" y="103"/>
                    </a:lnTo>
                    <a:lnTo>
                      <a:pt x="312" y="99"/>
                    </a:lnTo>
                    <a:lnTo>
                      <a:pt x="310" y="96"/>
                    </a:lnTo>
                    <a:lnTo>
                      <a:pt x="312" y="94"/>
                    </a:lnTo>
                    <a:lnTo>
                      <a:pt x="314" y="92"/>
                    </a:lnTo>
                    <a:lnTo>
                      <a:pt x="314" y="88"/>
                    </a:lnTo>
                    <a:lnTo>
                      <a:pt x="312" y="88"/>
                    </a:lnTo>
                    <a:lnTo>
                      <a:pt x="310" y="86"/>
                    </a:lnTo>
                    <a:lnTo>
                      <a:pt x="310" y="82"/>
                    </a:lnTo>
                    <a:lnTo>
                      <a:pt x="309" y="80"/>
                    </a:lnTo>
                    <a:lnTo>
                      <a:pt x="305" y="74"/>
                    </a:lnTo>
                    <a:lnTo>
                      <a:pt x="303" y="71"/>
                    </a:lnTo>
                    <a:lnTo>
                      <a:pt x="305" y="67"/>
                    </a:lnTo>
                    <a:lnTo>
                      <a:pt x="307" y="65"/>
                    </a:lnTo>
                    <a:lnTo>
                      <a:pt x="309" y="61"/>
                    </a:lnTo>
                    <a:lnTo>
                      <a:pt x="310" y="59"/>
                    </a:lnTo>
                    <a:lnTo>
                      <a:pt x="312" y="55"/>
                    </a:lnTo>
                    <a:lnTo>
                      <a:pt x="314" y="55"/>
                    </a:lnTo>
                    <a:lnTo>
                      <a:pt x="326" y="42"/>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sp>
            <p:nvSpPr>
              <p:cNvPr id="161" name="Freeform 248"/>
              <p:cNvSpPr>
                <a:spLocks/>
              </p:cNvSpPr>
              <p:nvPr/>
            </p:nvSpPr>
            <p:spPr bwMode="auto">
              <a:xfrm>
                <a:off x="3164413" y="4476305"/>
                <a:ext cx="164093" cy="96575"/>
              </a:xfrm>
              <a:custGeom>
                <a:avLst/>
                <a:gdLst>
                  <a:gd name="T0" fmla="*/ 2147483647 w 167"/>
                  <a:gd name="T1" fmla="*/ 2147483647 h 96"/>
                  <a:gd name="T2" fmla="*/ 2147483647 w 167"/>
                  <a:gd name="T3" fmla="*/ 2147483647 h 96"/>
                  <a:gd name="T4" fmla="*/ 2147483647 w 167"/>
                  <a:gd name="T5" fmla="*/ 2147483647 h 96"/>
                  <a:gd name="T6" fmla="*/ 2147483647 w 167"/>
                  <a:gd name="T7" fmla="*/ 2147483647 h 96"/>
                  <a:gd name="T8" fmla="*/ 2147483647 w 167"/>
                  <a:gd name="T9" fmla="*/ 2147483647 h 96"/>
                  <a:gd name="T10" fmla="*/ 2147483647 w 167"/>
                  <a:gd name="T11" fmla="*/ 2147483647 h 96"/>
                  <a:gd name="T12" fmla="*/ 2147483647 w 167"/>
                  <a:gd name="T13" fmla="*/ 2147483647 h 96"/>
                  <a:gd name="T14" fmla="*/ 2147483647 w 167"/>
                  <a:gd name="T15" fmla="*/ 2147483647 h 96"/>
                  <a:gd name="T16" fmla="*/ 2147483647 w 167"/>
                  <a:gd name="T17" fmla="*/ 2147483647 h 96"/>
                  <a:gd name="T18" fmla="*/ 2147483647 w 167"/>
                  <a:gd name="T19" fmla="*/ 2147483647 h 96"/>
                  <a:gd name="T20" fmla="*/ 2147483647 w 167"/>
                  <a:gd name="T21" fmla="*/ 2147483647 h 96"/>
                  <a:gd name="T22" fmla="*/ 2147483647 w 167"/>
                  <a:gd name="T23" fmla="*/ 2147483647 h 96"/>
                  <a:gd name="T24" fmla="*/ 2147483647 w 167"/>
                  <a:gd name="T25" fmla="*/ 2147483647 h 96"/>
                  <a:gd name="T26" fmla="*/ 2147483647 w 167"/>
                  <a:gd name="T27" fmla="*/ 2147483647 h 96"/>
                  <a:gd name="T28" fmla="*/ 2147483647 w 167"/>
                  <a:gd name="T29" fmla="*/ 2147483647 h 96"/>
                  <a:gd name="T30" fmla="*/ 2147483647 w 167"/>
                  <a:gd name="T31" fmla="*/ 2147483647 h 96"/>
                  <a:gd name="T32" fmla="*/ 2147483647 w 167"/>
                  <a:gd name="T33" fmla="*/ 2147483647 h 96"/>
                  <a:gd name="T34" fmla="*/ 2147483647 w 167"/>
                  <a:gd name="T35" fmla="*/ 2147483647 h 96"/>
                  <a:gd name="T36" fmla="*/ 2147483647 w 167"/>
                  <a:gd name="T37" fmla="*/ 2147483647 h 96"/>
                  <a:gd name="T38" fmla="*/ 2147483647 w 167"/>
                  <a:gd name="T39" fmla="*/ 2147483647 h 96"/>
                  <a:gd name="T40" fmla="*/ 2147483647 w 167"/>
                  <a:gd name="T41" fmla="*/ 2147483647 h 96"/>
                  <a:gd name="T42" fmla="*/ 2147483647 w 167"/>
                  <a:gd name="T43" fmla="*/ 2147483647 h 96"/>
                  <a:gd name="T44" fmla="*/ 2147483647 w 167"/>
                  <a:gd name="T45" fmla="*/ 2147483647 h 96"/>
                  <a:gd name="T46" fmla="*/ 2147483647 w 167"/>
                  <a:gd name="T47" fmla="*/ 2147483647 h 96"/>
                  <a:gd name="T48" fmla="*/ 2147483647 w 167"/>
                  <a:gd name="T49" fmla="*/ 2147483647 h 96"/>
                  <a:gd name="T50" fmla="*/ 2147483647 w 167"/>
                  <a:gd name="T51" fmla="*/ 2147483647 h 96"/>
                  <a:gd name="T52" fmla="*/ 2147483647 w 167"/>
                  <a:gd name="T53" fmla="*/ 2147483647 h 96"/>
                  <a:gd name="T54" fmla="*/ 2147483647 w 167"/>
                  <a:gd name="T55" fmla="*/ 2147483647 h 96"/>
                  <a:gd name="T56" fmla="*/ 2147483647 w 167"/>
                  <a:gd name="T57" fmla="*/ 2147483647 h 96"/>
                  <a:gd name="T58" fmla="*/ 2147483647 w 167"/>
                  <a:gd name="T59" fmla="*/ 2147483647 h 96"/>
                  <a:gd name="T60" fmla="*/ 2147483647 w 167"/>
                  <a:gd name="T61" fmla="*/ 2147483647 h 96"/>
                  <a:gd name="T62" fmla="*/ 2147483647 w 167"/>
                  <a:gd name="T63" fmla="*/ 2147483647 h 96"/>
                  <a:gd name="T64" fmla="*/ 2147483647 w 167"/>
                  <a:gd name="T65" fmla="*/ 2147483647 h 96"/>
                  <a:gd name="T66" fmla="*/ 2147483647 w 167"/>
                  <a:gd name="T67" fmla="*/ 2147483647 h 96"/>
                  <a:gd name="T68" fmla="*/ 2147483647 w 167"/>
                  <a:gd name="T69" fmla="*/ 2147483647 h 96"/>
                  <a:gd name="T70" fmla="*/ 2147483647 w 167"/>
                  <a:gd name="T71" fmla="*/ 2147483647 h 96"/>
                  <a:gd name="T72" fmla="*/ 2147483647 w 167"/>
                  <a:gd name="T73" fmla="*/ 2147483647 h 96"/>
                  <a:gd name="T74" fmla="*/ 2147483647 w 167"/>
                  <a:gd name="T75" fmla="*/ 2147483647 h 96"/>
                  <a:gd name="T76" fmla="*/ 2147483647 w 167"/>
                  <a:gd name="T77" fmla="*/ 2147483647 h 96"/>
                  <a:gd name="T78" fmla="*/ 2147483647 w 167"/>
                  <a:gd name="T79" fmla="*/ 2147483647 h 96"/>
                  <a:gd name="T80" fmla="*/ 2147483647 w 167"/>
                  <a:gd name="T81" fmla="*/ 2147483647 h 96"/>
                  <a:gd name="T82" fmla="*/ 2147483647 w 167"/>
                  <a:gd name="T83" fmla="*/ 2147483647 h 96"/>
                  <a:gd name="T84" fmla="*/ 2147483647 w 167"/>
                  <a:gd name="T85" fmla="*/ 2147483647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7"/>
                  <a:gd name="T130" fmla="*/ 0 h 96"/>
                  <a:gd name="T131" fmla="*/ 167 w 167"/>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7" h="96">
                    <a:moveTo>
                      <a:pt x="154" y="54"/>
                    </a:moveTo>
                    <a:lnTo>
                      <a:pt x="152" y="48"/>
                    </a:lnTo>
                    <a:lnTo>
                      <a:pt x="150" y="45"/>
                    </a:lnTo>
                    <a:lnTo>
                      <a:pt x="150" y="43"/>
                    </a:lnTo>
                    <a:lnTo>
                      <a:pt x="146" y="41"/>
                    </a:lnTo>
                    <a:lnTo>
                      <a:pt x="142" y="41"/>
                    </a:lnTo>
                    <a:lnTo>
                      <a:pt x="137" y="43"/>
                    </a:lnTo>
                    <a:lnTo>
                      <a:pt x="131" y="43"/>
                    </a:lnTo>
                    <a:lnTo>
                      <a:pt x="129" y="43"/>
                    </a:lnTo>
                    <a:lnTo>
                      <a:pt x="129" y="37"/>
                    </a:lnTo>
                    <a:lnTo>
                      <a:pt x="127" y="35"/>
                    </a:lnTo>
                    <a:lnTo>
                      <a:pt x="129" y="31"/>
                    </a:lnTo>
                    <a:lnTo>
                      <a:pt x="129" y="27"/>
                    </a:lnTo>
                    <a:lnTo>
                      <a:pt x="127" y="25"/>
                    </a:lnTo>
                    <a:lnTo>
                      <a:pt x="121" y="25"/>
                    </a:lnTo>
                    <a:lnTo>
                      <a:pt x="119" y="22"/>
                    </a:lnTo>
                    <a:lnTo>
                      <a:pt x="118" y="22"/>
                    </a:lnTo>
                    <a:lnTo>
                      <a:pt x="114" y="18"/>
                    </a:lnTo>
                    <a:lnTo>
                      <a:pt x="110" y="18"/>
                    </a:lnTo>
                    <a:lnTo>
                      <a:pt x="108" y="16"/>
                    </a:lnTo>
                    <a:lnTo>
                      <a:pt x="104" y="12"/>
                    </a:lnTo>
                    <a:lnTo>
                      <a:pt x="102" y="12"/>
                    </a:lnTo>
                    <a:lnTo>
                      <a:pt x="100" y="14"/>
                    </a:lnTo>
                    <a:lnTo>
                      <a:pt x="96" y="14"/>
                    </a:lnTo>
                    <a:lnTo>
                      <a:pt x="94" y="12"/>
                    </a:lnTo>
                    <a:lnTo>
                      <a:pt x="91" y="10"/>
                    </a:lnTo>
                    <a:lnTo>
                      <a:pt x="85" y="10"/>
                    </a:lnTo>
                    <a:lnTo>
                      <a:pt x="81" y="8"/>
                    </a:lnTo>
                    <a:lnTo>
                      <a:pt x="83" y="0"/>
                    </a:lnTo>
                    <a:lnTo>
                      <a:pt x="79" y="2"/>
                    </a:lnTo>
                    <a:lnTo>
                      <a:pt x="73" y="2"/>
                    </a:lnTo>
                    <a:lnTo>
                      <a:pt x="70" y="6"/>
                    </a:lnTo>
                    <a:lnTo>
                      <a:pt x="64" y="10"/>
                    </a:lnTo>
                    <a:lnTo>
                      <a:pt x="60" y="14"/>
                    </a:lnTo>
                    <a:lnTo>
                      <a:pt x="56" y="16"/>
                    </a:lnTo>
                    <a:lnTo>
                      <a:pt x="54" y="16"/>
                    </a:lnTo>
                    <a:lnTo>
                      <a:pt x="52" y="18"/>
                    </a:lnTo>
                    <a:lnTo>
                      <a:pt x="47" y="18"/>
                    </a:lnTo>
                    <a:lnTo>
                      <a:pt x="43" y="18"/>
                    </a:lnTo>
                    <a:lnTo>
                      <a:pt x="39" y="16"/>
                    </a:lnTo>
                    <a:lnTo>
                      <a:pt x="35" y="16"/>
                    </a:lnTo>
                    <a:lnTo>
                      <a:pt x="33" y="18"/>
                    </a:lnTo>
                    <a:lnTo>
                      <a:pt x="29" y="18"/>
                    </a:lnTo>
                    <a:lnTo>
                      <a:pt x="25" y="18"/>
                    </a:lnTo>
                    <a:lnTo>
                      <a:pt x="23" y="18"/>
                    </a:lnTo>
                    <a:lnTo>
                      <a:pt x="20" y="16"/>
                    </a:lnTo>
                    <a:lnTo>
                      <a:pt x="16" y="16"/>
                    </a:lnTo>
                    <a:lnTo>
                      <a:pt x="10" y="20"/>
                    </a:lnTo>
                    <a:lnTo>
                      <a:pt x="0" y="25"/>
                    </a:lnTo>
                    <a:lnTo>
                      <a:pt x="2" y="27"/>
                    </a:lnTo>
                    <a:lnTo>
                      <a:pt x="4" y="27"/>
                    </a:lnTo>
                    <a:lnTo>
                      <a:pt x="6" y="27"/>
                    </a:lnTo>
                    <a:lnTo>
                      <a:pt x="8" y="27"/>
                    </a:lnTo>
                    <a:lnTo>
                      <a:pt x="8" y="29"/>
                    </a:lnTo>
                    <a:lnTo>
                      <a:pt x="8" y="31"/>
                    </a:lnTo>
                    <a:lnTo>
                      <a:pt x="8" y="33"/>
                    </a:lnTo>
                    <a:lnTo>
                      <a:pt x="8" y="35"/>
                    </a:lnTo>
                    <a:lnTo>
                      <a:pt x="8" y="37"/>
                    </a:lnTo>
                    <a:lnTo>
                      <a:pt x="8" y="39"/>
                    </a:lnTo>
                    <a:lnTo>
                      <a:pt x="10" y="39"/>
                    </a:lnTo>
                    <a:lnTo>
                      <a:pt x="12" y="41"/>
                    </a:lnTo>
                    <a:lnTo>
                      <a:pt x="12" y="43"/>
                    </a:lnTo>
                    <a:lnTo>
                      <a:pt x="14" y="45"/>
                    </a:lnTo>
                    <a:lnTo>
                      <a:pt x="18" y="45"/>
                    </a:lnTo>
                    <a:lnTo>
                      <a:pt x="23" y="46"/>
                    </a:lnTo>
                    <a:lnTo>
                      <a:pt x="29" y="45"/>
                    </a:lnTo>
                    <a:lnTo>
                      <a:pt x="31" y="43"/>
                    </a:lnTo>
                    <a:lnTo>
                      <a:pt x="33" y="43"/>
                    </a:lnTo>
                    <a:lnTo>
                      <a:pt x="35" y="43"/>
                    </a:lnTo>
                    <a:lnTo>
                      <a:pt x="37" y="45"/>
                    </a:lnTo>
                    <a:lnTo>
                      <a:pt x="39" y="48"/>
                    </a:lnTo>
                    <a:lnTo>
                      <a:pt x="41" y="50"/>
                    </a:lnTo>
                    <a:lnTo>
                      <a:pt x="45" y="58"/>
                    </a:lnTo>
                    <a:lnTo>
                      <a:pt x="47" y="62"/>
                    </a:lnTo>
                    <a:lnTo>
                      <a:pt x="48" y="64"/>
                    </a:lnTo>
                    <a:lnTo>
                      <a:pt x="52" y="68"/>
                    </a:lnTo>
                    <a:lnTo>
                      <a:pt x="54" y="70"/>
                    </a:lnTo>
                    <a:lnTo>
                      <a:pt x="56" y="71"/>
                    </a:lnTo>
                    <a:lnTo>
                      <a:pt x="56" y="75"/>
                    </a:lnTo>
                    <a:lnTo>
                      <a:pt x="58" y="77"/>
                    </a:lnTo>
                    <a:lnTo>
                      <a:pt x="62" y="79"/>
                    </a:lnTo>
                    <a:lnTo>
                      <a:pt x="64" y="83"/>
                    </a:lnTo>
                    <a:lnTo>
                      <a:pt x="66" y="85"/>
                    </a:lnTo>
                    <a:lnTo>
                      <a:pt x="70" y="87"/>
                    </a:lnTo>
                    <a:lnTo>
                      <a:pt x="71" y="89"/>
                    </a:lnTo>
                    <a:lnTo>
                      <a:pt x="73" y="89"/>
                    </a:lnTo>
                    <a:lnTo>
                      <a:pt x="77" y="91"/>
                    </a:lnTo>
                    <a:lnTo>
                      <a:pt x="81" y="91"/>
                    </a:lnTo>
                    <a:lnTo>
                      <a:pt x="83" y="93"/>
                    </a:lnTo>
                    <a:lnTo>
                      <a:pt x="83" y="94"/>
                    </a:lnTo>
                    <a:lnTo>
                      <a:pt x="85" y="96"/>
                    </a:lnTo>
                    <a:lnTo>
                      <a:pt x="89" y="96"/>
                    </a:lnTo>
                    <a:lnTo>
                      <a:pt x="93" y="96"/>
                    </a:lnTo>
                    <a:lnTo>
                      <a:pt x="94" y="94"/>
                    </a:lnTo>
                    <a:lnTo>
                      <a:pt x="98" y="91"/>
                    </a:lnTo>
                    <a:lnTo>
                      <a:pt x="102" y="89"/>
                    </a:lnTo>
                    <a:lnTo>
                      <a:pt x="102" y="85"/>
                    </a:lnTo>
                    <a:lnTo>
                      <a:pt x="104" y="83"/>
                    </a:lnTo>
                    <a:lnTo>
                      <a:pt x="110" y="81"/>
                    </a:lnTo>
                    <a:lnTo>
                      <a:pt x="114" y="79"/>
                    </a:lnTo>
                    <a:lnTo>
                      <a:pt x="116" y="81"/>
                    </a:lnTo>
                    <a:lnTo>
                      <a:pt x="116" y="83"/>
                    </a:lnTo>
                    <a:lnTo>
                      <a:pt x="119" y="85"/>
                    </a:lnTo>
                    <a:lnTo>
                      <a:pt x="121" y="85"/>
                    </a:lnTo>
                    <a:lnTo>
                      <a:pt x="123" y="89"/>
                    </a:lnTo>
                    <a:lnTo>
                      <a:pt x="125" y="89"/>
                    </a:lnTo>
                    <a:lnTo>
                      <a:pt x="127" y="89"/>
                    </a:lnTo>
                    <a:lnTo>
                      <a:pt x="129" y="87"/>
                    </a:lnTo>
                    <a:lnTo>
                      <a:pt x="129" y="85"/>
                    </a:lnTo>
                    <a:lnTo>
                      <a:pt x="131" y="81"/>
                    </a:lnTo>
                    <a:lnTo>
                      <a:pt x="135" y="79"/>
                    </a:lnTo>
                    <a:lnTo>
                      <a:pt x="135" y="77"/>
                    </a:lnTo>
                    <a:lnTo>
                      <a:pt x="135" y="73"/>
                    </a:lnTo>
                    <a:lnTo>
                      <a:pt x="139" y="70"/>
                    </a:lnTo>
                    <a:lnTo>
                      <a:pt x="144" y="70"/>
                    </a:lnTo>
                    <a:lnTo>
                      <a:pt x="150" y="71"/>
                    </a:lnTo>
                    <a:lnTo>
                      <a:pt x="154" y="70"/>
                    </a:lnTo>
                    <a:lnTo>
                      <a:pt x="156" y="71"/>
                    </a:lnTo>
                    <a:lnTo>
                      <a:pt x="160" y="71"/>
                    </a:lnTo>
                    <a:lnTo>
                      <a:pt x="162" y="70"/>
                    </a:lnTo>
                    <a:lnTo>
                      <a:pt x="164" y="68"/>
                    </a:lnTo>
                    <a:lnTo>
                      <a:pt x="166" y="66"/>
                    </a:lnTo>
                    <a:lnTo>
                      <a:pt x="167" y="62"/>
                    </a:lnTo>
                    <a:lnTo>
                      <a:pt x="167" y="58"/>
                    </a:lnTo>
                    <a:lnTo>
                      <a:pt x="166" y="58"/>
                    </a:lnTo>
                    <a:lnTo>
                      <a:pt x="166" y="56"/>
                    </a:lnTo>
                    <a:lnTo>
                      <a:pt x="160" y="54"/>
                    </a:lnTo>
                    <a:lnTo>
                      <a:pt x="158" y="56"/>
                    </a:lnTo>
                    <a:lnTo>
                      <a:pt x="154" y="54"/>
                    </a:lnTo>
                    <a:close/>
                  </a:path>
                </a:pathLst>
              </a:custGeom>
              <a:solidFill>
                <a:schemeClr val="accent2">
                  <a:lumMod val="40000"/>
                  <a:lumOff val="60000"/>
                </a:schemeClr>
              </a:solidFill>
              <a:ln w="12700">
                <a:solidFill>
                  <a:schemeClr val="tx1"/>
                </a:solidFill>
                <a:round/>
                <a:headEnd/>
                <a:tailEnd/>
              </a:ln>
            </p:spPr>
            <p:txBody>
              <a:bodyPr/>
              <a:lstStyle/>
              <a:p>
                <a:endParaRPr lang="es-MX" sz="600" b="1" dirty="0">
                  <a:solidFill>
                    <a:schemeClr val="bg1"/>
                  </a:solidFill>
                  <a:latin typeface="Calibri" charset="0"/>
                </a:endParaRPr>
              </a:p>
            </p:txBody>
          </p:sp>
        </p:grpSp>
        <p:sp>
          <p:nvSpPr>
            <p:cNvPr id="70" name="Elipse 69"/>
            <p:cNvSpPr/>
            <p:nvPr/>
          </p:nvSpPr>
          <p:spPr>
            <a:xfrm>
              <a:off x="4916419" y="4182140"/>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Elipse 102"/>
            <p:cNvSpPr/>
            <p:nvPr/>
          </p:nvSpPr>
          <p:spPr>
            <a:xfrm>
              <a:off x="5031672" y="4065741"/>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Elipse 103"/>
            <p:cNvSpPr/>
            <p:nvPr/>
          </p:nvSpPr>
          <p:spPr>
            <a:xfrm>
              <a:off x="5228897" y="4047809"/>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p:cNvSpPr/>
            <p:nvPr/>
          </p:nvSpPr>
          <p:spPr>
            <a:xfrm>
              <a:off x="4637225" y="4110560"/>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Elipse 108"/>
            <p:cNvSpPr/>
            <p:nvPr/>
          </p:nvSpPr>
          <p:spPr>
            <a:xfrm>
              <a:off x="4692299" y="4002847"/>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p:cNvSpPr/>
            <p:nvPr/>
          </p:nvSpPr>
          <p:spPr>
            <a:xfrm>
              <a:off x="5210963" y="4200209"/>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62" name="Elipse 161"/>
          <p:cNvSpPr/>
          <p:nvPr/>
        </p:nvSpPr>
        <p:spPr>
          <a:xfrm>
            <a:off x="5642898" y="3843645"/>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02004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uadroTexto 32"/>
          <p:cNvSpPr txBox="1">
            <a:spLocks noChangeArrowheads="1"/>
          </p:cNvSpPr>
          <p:nvPr/>
        </p:nvSpPr>
        <p:spPr bwMode="auto">
          <a:xfrm>
            <a:off x="2988642" y="85577"/>
            <a:ext cx="51117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s-MX" altLang="es-MX" sz="1600" b="1" dirty="0"/>
              <a:t>Activismo </a:t>
            </a:r>
            <a:r>
              <a:rPr lang="es-MX" altLang="es-MX" sz="1600" b="1" dirty="0" smtClean="0"/>
              <a:t>social en el estado de Querétaro.</a:t>
            </a:r>
            <a:endParaRPr lang="es-MX" altLang="es-MX" sz="1600" dirty="0">
              <a:latin typeface="Calibri" panose="020F0502020204030204" pitchFamily="34" charset="0"/>
            </a:endParaRPr>
          </a:p>
        </p:txBody>
      </p:sp>
      <p:grpSp>
        <p:nvGrpSpPr>
          <p:cNvPr id="7" name="Grupo 5"/>
          <p:cNvGrpSpPr>
            <a:grpSpLocks/>
          </p:cNvGrpSpPr>
          <p:nvPr/>
        </p:nvGrpSpPr>
        <p:grpSpPr bwMode="auto">
          <a:xfrm>
            <a:off x="3187572" y="5523265"/>
            <a:ext cx="471904" cy="410137"/>
            <a:chOff x="2417361" y="5011196"/>
            <a:chExt cx="404577" cy="477290"/>
          </a:xfrm>
        </p:grpSpPr>
        <p:sp>
          <p:nvSpPr>
            <p:cNvPr id="11301" name="Text Box 7"/>
            <p:cNvSpPr txBox="1">
              <a:spLocks noChangeArrowheads="1"/>
            </p:cNvSpPr>
            <p:nvPr/>
          </p:nvSpPr>
          <p:spPr bwMode="auto">
            <a:xfrm>
              <a:off x="2417361" y="5270861"/>
              <a:ext cx="404577" cy="217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s-MX" sz="800" b="1">
                  <a:solidFill>
                    <a:srgbClr val="000000"/>
                  </a:solidFill>
                </a:rPr>
                <a:t>Bajo</a:t>
              </a:r>
            </a:p>
          </p:txBody>
        </p:sp>
        <p:sp>
          <p:nvSpPr>
            <p:cNvPr id="11302" name="AutoShape 15"/>
            <p:cNvSpPr>
              <a:spLocks noChangeArrowheads="1"/>
            </p:cNvSpPr>
            <p:nvPr/>
          </p:nvSpPr>
          <p:spPr bwMode="auto">
            <a:xfrm>
              <a:off x="2426220" y="5011196"/>
              <a:ext cx="386859" cy="2220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9900"/>
            </a:solidFill>
            <a:ln w="9398">
              <a:solidFill>
                <a:schemeClr val="tx1"/>
              </a:solidFill>
              <a:miter lim="800000"/>
              <a:headEnd/>
              <a:tailEnd/>
            </a:ln>
          </p:spPr>
          <p:txBody>
            <a:bodyPr wrap="none" anchor="ctr"/>
            <a:lstStyle/>
            <a:p>
              <a:endParaRPr lang="es-MX"/>
            </a:p>
          </p:txBody>
        </p:sp>
      </p:grpSp>
      <p:grpSp>
        <p:nvGrpSpPr>
          <p:cNvPr id="8" name="Grupo 3"/>
          <p:cNvGrpSpPr>
            <a:grpSpLocks/>
          </p:cNvGrpSpPr>
          <p:nvPr/>
        </p:nvGrpSpPr>
        <p:grpSpPr bwMode="auto">
          <a:xfrm>
            <a:off x="1061978" y="5520222"/>
            <a:ext cx="529908" cy="412588"/>
            <a:chOff x="595028" y="5008341"/>
            <a:chExt cx="454305" cy="480143"/>
          </a:xfrm>
        </p:grpSpPr>
        <p:sp>
          <p:nvSpPr>
            <p:cNvPr id="11299" name="Text Box 5"/>
            <p:cNvSpPr txBox="1">
              <a:spLocks noChangeArrowheads="1"/>
            </p:cNvSpPr>
            <p:nvPr/>
          </p:nvSpPr>
          <p:spPr bwMode="auto">
            <a:xfrm>
              <a:off x="631952" y="5270900"/>
              <a:ext cx="380457" cy="21758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s-MX" sz="800" b="1">
                  <a:solidFill>
                    <a:srgbClr val="000000"/>
                  </a:solidFill>
                </a:rPr>
                <a:t>Alto</a:t>
              </a:r>
            </a:p>
          </p:txBody>
        </p:sp>
        <p:sp>
          <p:nvSpPr>
            <p:cNvPr id="11300" name="AutoShape 17"/>
            <p:cNvSpPr>
              <a:spLocks noChangeArrowheads="1"/>
            </p:cNvSpPr>
            <p:nvPr/>
          </p:nvSpPr>
          <p:spPr bwMode="auto">
            <a:xfrm>
              <a:off x="595028" y="5008341"/>
              <a:ext cx="454305" cy="2277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0000"/>
            </a:solidFill>
            <a:ln w="9360">
              <a:solidFill>
                <a:schemeClr val="tx1"/>
              </a:solidFill>
              <a:miter lim="800000"/>
              <a:headEnd/>
              <a:tailEnd/>
            </a:ln>
          </p:spPr>
          <p:txBody>
            <a:bodyPr wrap="none" lIns="91404" tIns="45702" rIns="91404" bIns="45702" anchor="ctr"/>
            <a:lstStyle/>
            <a:p>
              <a:endParaRPr lang="es-MX"/>
            </a:p>
          </p:txBody>
        </p:sp>
      </p:grpSp>
      <p:grpSp>
        <p:nvGrpSpPr>
          <p:cNvPr id="9" name="Grupo 4"/>
          <p:cNvGrpSpPr>
            <a:grpSpLocks/>
          </p:cNvGrpSpPr>
          <p:nvPr/>
        </p:nvGrpSpPr>
        <p:grpSpPr bwMode="auto">
          <a:xfrm>
            <a:off x="2110772" y="5529032"/>
            <a:ext cx="557913" cy="405491"/>
            <a:chOff x="1462981" y="5016603"/>
            <a:chExt cx="478315" cy="471884"/>
          </a:xfrm>
        </p:grpSpPr>
        <p:sp>
          <p:nvSpPr>
            <p:cNvPr id="11297" name="Text Box 6"/>
            <p:cNvSpPr txBox="1">
              <a:spLocks noChangeArrowheads="1"/>
            </p:cNvSpPr>
            <p:nvPr/>
          </p:nvSpPr>
          <p:spPr bwMode="auto">
            <a:xfrm>
              <a:off x="1462981" y="5270862"/>
              <a:ext cx="478315" cy="217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800" b="1">
                  <a:solidFill>
                    <a:srgbClr val="000000"/>
                  </a:solidFill>
                </a:rPr>
                <a:t>Medio</a:t>
              </a:r>
            </a:p>
          </p:txBody>
        </p:sp>
        <p:sp>
          <p:nvSpPr>
            <p:cNvPr id="11298" name="AutoShape 15"/>
            <p:cNvSpPr>
              <a:spLocks noChangeArrowheads="1"/>
            </p:cNvSpPr>
            <p:nvPr/>
          </p:nvSpPr>
          <p:spPr bwMode="auto">
            <a:xfrm>
              <a:off x="1490295" y="5016603"/>
              <a:ext cx="423686" cy="21121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FF00"/>
            </a:solidFill>
            <a:ln w="9398">
              <a:solidFill>
                <a:schemeClr val="tx1"/>
              </a:solidFill>
              <a:miter lim="800000"/>
              <a:headEnd/>
              <a:tailEnd/>
            </a:ln>
          </p:spPr>
          <p:txBody>
            <a:bodyPr rot="10800000" vert="eaVert" wrap="none" anchor="ctr"/>
            <a:lstStyle/>
            <a:p>
              <a:endParaRPr lang="es-MX"/>
            </a:p>
          </p:txBody>
        </p:sp>
      </p:grpSp>
      <p:sp>
        <p:nvSpPr>
          <p:cNvPr id="34" name="CuadroTexto 33"/>
          <p:cNvSpPr txBox="1"/>
          <p:nvPr/>
        </p:nvSpPr>
        <p:spPr>
          <a:xfrm>
            <a:off x="5899063" y="540446"/>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Interpretación</a:t>
            </a:r>
            <a:endParaRPr lang="es-MX" dirty="0"/>
          </a:p>
        </p:txBody>
      </p:sp>
      <p:sp>
        <p:nvSpPr>
          <p:cNvPr id="35" name="CuadroTexto 34"/>
          <p:cNvSpPr txBox="1"/>
          <p:nvPr/>
        </p:nvSpPr>
        <p:spPr>
          <a:xfrm>
            <a:off x="5899063" y="5292360"/>
            <a:ext cx="1593850" cy="277813"/>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0" hangingPunct="0">
              <a:defRPr/>
            </a:pPr>
            <a:r>
              <a:rPr lang="es-MX" sz="1200" dirty="0" smtClean="0">
                <a:latin typeface="Arial" panose="020B0604020202020204" pitchFamily="34" charset="0"/>
              </a:rPr>
              <a:t>Conclusión</a:t>
            </a:r>
            <a:endParaRPr lang="es-MX" dirty="0"/>
          </a:p>
        </p:txBody>
      </p:sp>
      <p:sp>
        <p:nvSpPr>
          <p:cNvPr id="37" name="4 CuadroTexto"/>
          <p:cNvSpPr txBox="1"/>
          <p:nvPr/>
        </p:nvSpPr>
        <p:spPr>
          <a:xfrm>
            <a:off x="4353701" y="919189"/>
            <a:ext cx="4532174" cy="4371750"/>
          </a:xfrm>
          <a:prstGeom prst="rect">
            <a:avLst/>
          </a:prstGeom>
          <a:noFill/>
        </p:spPr>
        <p:txBody>
          <a:bodyPr wrap="square" lIns="115606" tIns="57805" rIns="115606" bIns="57805">
            <a:spAutoFit/>
          </a:bodyPr>
          <a:lstStyle/>
          <a:p>
            <a:pPr marL="182563" indent="-182563" algn="just">
              <a:buFont typeface="Wingdings" pitchFamily="2" charset="2"/>
              <a:buChar char="ü"/>
              <a:defRPr/>
            </a:pPr>
            <a:r>
              <a:rPr lang="es-ES" altLang="es-MX" sz="1050" dirty="0" smtClean="0">
                <a:cs typeface="Arial" pitchFamily="34" charset="0"/>
              </a:rPr>
              <a:t>El Gobernador del Estado de Querétaro </a:t>
            </a:r>
            <a:r>
              <a:rPr lang="es-ES" altLang="es-MX" sz="1050" b="1" dirty="0" smtClean="0">
                <a:cs typeface="Arial" pitchFamily="34" charset="0"/>
              </a:rPr>
              <a:t>Francisco Domínguez Servién</a:t>
            </a:r>
            <a:r>
              <a:rPr lang="es-ES" altLang="es-MX" sz="1050" dirty="0" smtClean="0">
                <a:cs typeface="Arial" pitchFamily="34" charset="0"/>
              </a:rPr>
              <a:t>, mantiene una buena relación con el Mtro.</a:t>
            </a:r>
            <a:r>
              <a:rPr lang="es-MX" altLang="es-MX" sz="1050" b="1" dirty="0" smtClean="0">
                <a:cs typeface="Arial" pitchFamily="34" charset="0"/>
              </a:rPr>
              <a:t> Alejandro Echeverría Cornejo, </a:t>
            </a:r>
            <a:r>
              <a:rPr lang="es-MX" sz="1050" dirty="0" smtClean="0"/>
              <a:t>Fiscal General y Mtro. </a:t>
            </a:r>
            <a:r>
              <a:rPr lang="es-MX" sz="1050" b="1" dirty="0" smtClean="0"/>
              <a:t>Juan Marcos Granados Torres</a:t>
            </a:r>
            <a:r>
              <a:rPr lang="es-MX" sz="1050" dirty="0" smtClean="0"/>
              <a:t>, </a:t>
            </a:r>
            <a:r>
              <a:rPr lang="es-MX" sz="1050" dirty="0" err="1" smtClean="0"/>
              <a:t>Srio</a:t>
            </a:r>
            <a:r>
              <a:rPr lang="es-MX" sz="1050" dirty="0" smtClean="0"/>
              <a:t>. de </a:t>
            </a:r>
            <a:r>
              <a:rPr lang="es-MX" sz="1050" dirty="0" err="1" smtClean="0"/>
              <a:t>Sgd</a:t>
            </a:r>
            <a:r>
              <a:rPr lang="es-MX" sz="1050" dirty="0" smtClean="0"/>
              <a:t>. Ciudadana del estado, para procurar la seguridad de la entidad. </a:t>
            </a:r>
            <a:endParaRPr lang="es-ES" altLang="es-MX" sz="1050" dirty="0" smtClean="0">
              <a:cs typeface="Arial" pitchFamily="34" charset="0"/>
            </a:endParaRPr>
          </a:p>
          <a:p>
            <a:pPr marL="182563" indent="-182563" algn="just">
              <a:defRPr/>
            </a:pPr>
            <a:endParaRPr lang="es-ES" altLang="es-MX" sz="900" dirty="0" smtClean="0">
              <a:cs typeface="Arial" pitchFamily="34" charset="0"/>
            </a:endParaRPr>
          </a:p>
          <a:p>
            <a:pPr marL="182563" indent="-182563" algn="just">
              <a:buFont typeface="Wingdings" pitchFamily="2" charset="2"/>
              <a:buChar char="ü"/>
              <a:defRPr/>
            </a:pPr>
            <a:r>
              <a:rPr lang="es-ES" altLang="es-MX" sz="1050" dirty="0">
                <a:cs typeface="Arial" pitchFamily="34" charset="0"/>
              </a:rPr>
              <a:t>L</a:t>
            </a:r>
            <a:r>
              <a:rPr lang="es-ES" altLang="es-MX" sz="1050" dirty="0" smtClean="0">
                <a:cs typeface="Arial" pitchFamily="34" charset="0"/>
              </a:rPr>
              <a:t>as </a:t>
            </a:r>
            <a:r>
              <a:rPr lang="es-ES" altLang="es-MX" sz="1050" b="1" dirty="0" smtClean="0">
                <a:cs typeface="Arial" pitchFamily="34" charset="0"/>
              </a:rPr>
              <a:t>7 </a:t>
            </a:r>
            <a:r>
              <a:rPr lang="es-ES" altLang="es-MX" sz="1050" dirty="0" smtClean="0">
                <a:cs typeface="Arial" pitchFamily="34" charset="0"/>
              </a:rPr>
              <a:t>organizaciones </a:t>
            </a:r>
            <a:r>
              <a:rPr lang="es-ES" altLang="es-MX" sz="1050" dirty="0">
                <a:cs typeface="Arial" pitchFamily="34" charset="0"/>
              </a:rPr>
              <a:t>sociales con mayor </a:t>
            </a:r>
            <a:r>
              <a:rPr lang="es-ES" altLang="es-MX" sz="1050" dirty="0" smtClean="0">
                <a:cs typeface="Arial" pitchFamily="34" charset="0"/>
              </a:rPr>
              <a:t>activismo (“</a:t>
            </a:r>
            <a:r>
              <a:rPr lang="es-ES" altLang="es-MX" sz="1050" b="1" dirty="0" smtClean="0">
                <a:cs typeface="Arial" pitchFamily="34" charset="0"/>
              </a:rPr>
              <a:t>AC</a:t>
            </a:r>
            <a:r>
              <a:rPr lang="es-ES" altLang="es-MX" sz="1050" dirty="0" smtClean="0">
                <a:cs typeface="Arial" pitchFamily="34" charset="0"/>
              </a:rPr>
              <a:t>”, “</a:t>
            </a:r>
            <a:r>
              <a:rPr lang="es-ES" altLang="es-MX" sz="1050" b="1" dirty="0" err="1" smtClean="0">
                <a:cs typeface="Arial" pitchFamily="34" charset="0"/>
              </a:rPr>
              <a:t>UCFCP</a:t>
            </a:r>
            <a:r>
              <a:rPr lang="es-ES" altLang="es-MX" sz="1050" dirty="0" smtClean="0">
                <a:cs typeface="Arial" pitchFamily="34" charset="0"/>
              </a:rPr>
              <a:t>”, “</a:t>
            </a:r>
            <a:r>
              <a:rPr lang="es-ES" altLang="es-MX" sz="1050" b="1" dirty="0" err="1" smtClean="0">
                <a:cs typeface="Arial" pitchFamily="34" charset="0"/>
              </a:rPr>
              <a:t>FEL</a:t>
            </a:r>
            <a:r>
              <a:rPr lang="es-ES" altLang="es-MX" sz="1050" dirty="0" smtClean="0">
                <a:cs typeface="Arial" pitchFamily="34" charset="0"/>
              </a:rPr>
              <a:t>”, “</a:t>
            </a:r>
            <a:r>
              <a:rPr lang="es-ES" altLang="es-MX" sz="1050" b="1" dirty="0" err="1" smtClean="0">
                <a:cs typeface="Arial" pitchFamily="34" charset="0"/>
              </a:rPr>
              <a:t>MDFV</a:t>
            </a:r>
            <a:r>
              <a:rPr lang="es-ES" altLang="es-MX" sz="1050" dirty="0" smtClean="0">
                <a:cs typeface="Arial" pitchFamily="34" charset="0"/>
              </a:rPr>
              <a:t>”, “</a:t>
            </a:r>
            <a:r>
              <a:rPr lang="es-ES" altLang="es-MX" sz="1050" b="1" dirty="0" err="1" smtClean="0">
                <a:cs typeface="Arial" pitchFamily="34" charset="0"/>
              </a:rPr>
              <a:t>MMBQ</a:t>
            </a:r>
            <a:r>
              <a:rPr lang="es-ES" altLang="es-MX" sz="1050" dirty="0" smtClean="0">
                <a:cs typeface="Arial" pitchFamily="34" charset="0"/>
              </a:rPr>
              <a:t>”, “</a:t>
            </a:r>
            <a:r>
              <a:rPr lang="es-ES" altLang="es-MX" sz="1050" b="1" dirty="0" err="1" smtClean="0">
                <a:cs typeface="Arial" pitchFamily="34" charset="0"/>
              </a:rPr>
              <a:t>UNT</a:t>
            </a:r>
            <a:r>
              <a:rPr lang="es-ES" altLang="es-MX" sz="1050" dirty="0" smtClean="0">
                <a:cs typeface="Arial" pitchFamily="34" charset="0"/>
              </a:rPr>
              <a:t>” y </a:t>
            </a:r>
            <a:r>
              <a:rPr lang="es-ES" altLang="es-MX" sz="1050" b="1" dirty="0" smtClean="0">
                <a:cs typeface="Arial" pitchFamily="34" charset="0"/>
              </a:rPr>
              <a:t>“</a:t>
            </a:r>
            <a:r>
              <a:rPr lang="es-ES" altLang="es-MX" sz="1050" b="1" dirty="0" err="1" smtClean="0">
                <a:cs typeface="Arial" pitchFamily="34" charset="0"/>
              </a:rPr>
              <a:t>FRENAAA</a:t>
            </a:r>
            <a:r>
              <a:rPr lang="es-ES" altLang="es-MX" sz="1050" b="1" dirty="0" smtClean="0">
                <a:cs typeface="Arial" pitchFamily="34" charset="0"/>
              </a:rPr>
              <a:t>”</a:t>
            </a:r>
            <a:r>
              <a:rPr lang="es-ES" altLang="es-MX" sz="1050" dirty="0" smtClean="0">
                <a:cs typeface="Arial" pitchFamily="34" charset="0"/>
              </a:rPr>
              <a:t>), mantienen un activismo pacífico en contra del gobierno, principalmente en el tema de la abrogación de la reforma educativa, aumento en el costo del transporte público, regularización de predios, servicios públicos para colonias irregulares y la dimisión del C. Presidente de la República.</a:t>
            </a:r>
          </a:p>
          <a:p>
            <a:pPr marL="182563" indent="-182563" algn="just">
              <a:buFont typeface="Wingdings" pitchFamily="2" charset="2"/>
              <a:buChar char="ü"/>
              <a:defRPr/>
            </a:pPr>
            <a:endParaRPr lang="es-ES" altLang="es-MX" sz="800" dirty="0" smtClean="0">
              <a:cs typeface="Arial" pitchFamily="34" charset="0"/>
            </a:endParaRPr>
          </a:p>
          <a:p>
            <a:pPr marL="182563" indent="-182563" algn="just">
              <a:buFont typeface="Wingdings" pitchFamily="2" charset="2"/>
              <a:buChar char="ü"/>
              <a:defRPr/>
            </a:pPr>
            <a:r>
              <a:rPr lang="es-ES" altLang="es-MX" sz="1050" dirty="0" smtClean="0">
                <a:cs typeface="Arial" pitchFamily="34" charset="0"/>
              </a:rPr>
              <a:t>El resto de las organizaciones que tienen presencia en el estado de Querétaro, se han manifestado masivamente únicamente en días emblemáticos o conmemorativos como el 1 Mayo (Día del Trabajo), 12 Octubre (Día de la Raza) y en fechas recientes elementos de la Policía Federal en rechazo a ser integrados a la Guardia Nacional. </a:t>
            </a:r>
          </a:p>
          <a:p>
            <a:pPr marL="182563" indent="-182563" algn="just">
              <a:buFont typeface="Wingdings" pitchFamily="2" charset="2"/>
              <a:buChar char="ü"/>
              <a:defRPr/>
            </a:pPr>
            <a:endParaRPr lang="es-ES" altLang="es-MX" sz="900" dirty="0">
              <a:cs typeface="Arial" pitchFamily="34" charset="0"/>
            </a:endParaRPr>
          </a:p>
          <a:p>
            <a:pPr marL="182563" indent="-182563" algn="just">
              <a:buFont typeface="Wingdings" pitchFamily="2" charset="2"/>
              <a:buChar char="ü"/>
              <a:defRPr/>
            </a:pPr>
            <a:r>
              <a:rPr lang="es-MX" sz="1050" dirty="0"/>
              <a:t>De los </a:t>
            </a:r>
            <a:r>
              <a:rPr lang="es-MX" sz="1050" dirty="0" smtClean="0"/>
              <a:t>5 </a:t>
            </a:r>
            <a:r>
              <a:rPr lang="es-MX" sz="1050" dirty="0"/>
              <a:t>periódicos de mayor circulación, </a:t>
            </a:r>
            <a:r>
              <a:rPr lang="es-MX" sz="1050" dirty="0" smtClean="0"/>
              <a:t>ninguno se ha caracterizado </a:t>
            </a:r>
            <a:r>
              <a:rPr lang="es-MX" sz="1050" dirty="0"/>
              <a:t>por acentuar los errores </a:t>
            </a:r>
            <a:r>
              <a:rPr lang="es-MX" sz="1050" dirty="0" smtClean="0"/>
              <a:t>del Gobierno Estatal </a:t>
            </a:r>
            <a:r>
              <a:rPr lang="es-MX" sz="1050" dirty="0"/>
              <a:t>en turno, </a:t>
            </a:r>
            <a:r>
              <a:rPr lang="es-MX" sz="1050" dirty="0" smtClean="0"/>
              <a:t>influyendo </a:t>
            </a:r>
            <a:r>
              <a:rPr lang="es-MX" sz="1050" dirty="0"/>
              <a:t>de manera positiva en las acciones que realiza </a:t>
            </a:r>
            <a:r>
              <a:rPr lang="es-MX" sz="1050" dirty="0" smtClean="0"/>
              <a:t>citada administración.</a:t>
            </a:r>
            <a:endParaRPr lang="es-ES" altLang="es-MX" sz="1050" dirty="0" smtClean="0">
              <a:cs typeface="Arial" pitchFamily="34" charset="0"/>
            </a:endParaRPr>
          </a:p>
          <a:p>
            <a:pPr marL="182563" indent="-182563" algn="just">
              <a:buFont typeface="Wingdings" pitchFamily="2" charset="2"/>
              <a:buChar char="ü"/>
              <a:defRPr/>
            </a:pPr>
            <a:endParaRPr lang="es-ES" altLang="es-MX" sz="900" dirty="0">
              <a:cs typeface="Arial" pitchFamily="34" charset="0"/>
            </a:endParaRPr>
          </a:p>
          <a:p>
            <a:pPr marL="182563" indent="-182563" algn="just">
              <a:buFont typeface="Wingdings" pitchFamily="2" charset="2"/>
              <a:buChar char="ü"/>
              <a:defRPr/>
            </a:pPr>
            <a:r>
              <a:rPr lang="es-ES" altLang="es-MX" sz="1050" dirty="0" smtClean="0">
                <a:cs typeface="Arial" pitchFamily="34" charset="0"/>
              </a:rPr>
              <a:t>La religión católica es la que predomina en la entidad, manteniéndose al margen de las problemáticas políticas y sociales por lo que no afecta al Gobierno Estatal.</a:t>
            </a:r>
            <a:endParaRPr lang="es-ES" altLang="es-MX" sz="1050" dirty="0">
              <a:cs typeface="Arial" pitchFamily="34" charset="0"/>
            </a:endParaRPr>
          </a:p>
        </p:txBody>
      </p:sp>
      <p:sp>
        <p:nvSpPr>
          <p:cNvPr id="38" name="4 CuadroTexto"/>
          <p:cNvSpPr txBox="1"/>
          <p:nvPr/>
        </p:nvSpPr>
        <p:spPr>
          <a:xfrm>
            <a:off x="4427488" y="5613466"/>
            <a:ext cx="4537000" cy="1086235"/>
          </a:xfrm>
          <a:prstGeom prst="rect">
            <a:avLst/>
          </a:prstGeom>
          <a:noFill/>
        </p:spPr>
        <p:txBody>
          <a:bodyPr wrap="square" lIns="115606" tIns="57805" rIns="115606" bIns="57805">
            <a:spAutoFit/>
          </a:bodyPr>
          <a:lstStyle/>
          <a:p>
            <a:pPr algn="just">
              <a:spcBef>
                <a:spcPts val="0"/>
              </a:spcBef>
              <a:spcAft>
                <a:spcPts val="0"/>
              </a:spcAft>
              <a:defRPr/>
            </a:pPr>
            <a:r>
              <a:rPr lang="es-MX" sz="1050" dirty="0" smtClean="0"/>
              <a:t>La relación que mantiene el </a:t>
            </a:r>
            <a:r>
              <a:rPr lang="es-MX" sz="1050" dirty="0"/>
              <a:t>Gobernador </a:t>
            </a:r>
            <a:r>
              <a:rPr lang="es-MX" sz="1050" dirty="0" smtClean="0"/>
              <a:t>del estado de Querétaro con el Fiscal General y la Secretaría de Seguridad Ciudadana, refleja una buena coordinación entre los órganos de investigación y procuración de justicia, lo que permite administrar las diversas problemáticas sociales de la entidad, mediante la coordinación y el diálogo; por lo que proyecta una buena imagen ante la población.</a:t>
            </a:r>
          </a:p>
        </p:txBody>
      </p:sp>
      <p:sp>
        <p:nvSpPr>
          <p:cNvPr id="2" name="AutoShape 4" descr="Resultado de imagen para imagenes de organizaciones soci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imagenes de organizaciones socia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278" name="AutoShape 18"/>
          <p:cNvSpPr>
            <a:spLocks noChangeArrowheads="1"/>
          </p:cNvSpPr>
          <p:nvPr/>
        </p:nvSpPr>
        <p:spPr bwMode="auto">
          <a:xfrm rot="16200000">
            <a:off x="1986590" y="3657432"/>
            <a:ext cx="448640" cy="2635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9900"/>
          </a:solidFill>
          <a:ln w="9360">
            <a:solidFill>
              <a:schemeClr val="tx1"/>
            </a:solidFill>
            <a:miter lim="800000"/>
            <a:headEnd/>
            <a:tailEnd/>
          </a:ln>
        </p:spPr>
        <p:txBody>
          <a:bodyPr wrap="none" lIns="91404" tIns="45702" rIns="91404" bIns="45702" anchor="ctr"/>
          <a:lstStyle/>
          <a:p>
            <a:endParaRPr lang="es-MX"/>
          </a:p>
        </p:txBody>
      </p:sp>
      <p:sp>
        <p:nvSpPr>
          <p:cNvPr id="11282" name="Text Box 29"/>
          <p:cNvSpPr txBox="1">
            <a:spLocks noChangeArrowheads="1"/>
          </p:cNvSpPr>
          <p:nvPr/>
        </p:nvSpPr>
        <p:spPr bwMode="auto">
          <a:xfrm>
            <a:off x="1781417" y="4009066"/>
            <a:ext cx="914468" cy="2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smtClean="0">
                <a:solidFill>
                  <a:srgbClr val="000099"/>
                </a:solidFill>
              </a:rPr>
              <a:t>Religión</a:t>
            </a:r>
            <a:endParaRPr lang="es-MX" altLang="es-MX" sz="1000" b="1" dirty="0">
              <a:solidFill>
                <a:srgbClr val="000099"/>
              </a:solidFill>
            </a:endParaRPr>
          </a:p>
        </p:txBody>
      </p:sp>
      <p:sp>
        <p:nvSpPr>
          <p:cNvPr id="11283" name="Text Box 30"/>
          <p:cNvSpPr txBox="1">
            <a:spLocks noChangeArrowheads="1"/>
          </p:cNvSpPr>
          <p:nvPr/>
        </p:nvSpPr>
        <p:spPr bwMode="auto">
          <a:xfrm>
            <a:off x="556032" y="2195097"/>
            <a:ext cx="1033446" cy="2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smtClean="0">
                <a:solidFill>
                  <a:srgbClr val="000099"/>
                </a:solidFill>
              </a:rPr>
              <a:t>Mediático</a:t>
            </a:r>
            <a:endParaRPr lang="es-MX" altLang="es-MX" sz="1000" b="1" dirty="0">
              <a:solidFill>
                <a:srgbClr val="000099"/>
              </a:solidFill>
            </a:endParaRPr>
          </a:p>
        </p:txBody>
      </p:sp>
      <p:sp>
        <p:nvSpPr>
          <p:cNvPr id="11286" name="AutoShape 15"/>
          <p:cNvSpPr>
            <a:spLocks noChangeArrowheads="1"/>
          </p:cNvSpPr>
          <p:nvPr/>
        </p:nvSpPr>
        <p:spPr bwMode="auto">
          <a:xfrm rot="10800000">
            <a:off x="2618887" y="2868747"/>
            <a:ext cx="357078" cy="22845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FF00"/>
          </a:solidFill>
          <a:ln w="9398">
            <a:solidFill>
              <a:schemeClr val="tx1"/>
            </a:solidFill>
            <a:miter lim="800000"/>
            <a:headEnd/>
            <a:tailEnd/>
          </a:ln>
        </p:spPr>
        <p:txBody>
          <a:bodyPr rot="10800000" vert="eaVert" wrap="none" lIns="91404" tIns="45702" rIns="91404" bIns="45702" anchor="ctr"/>
          <a:lstStyle/>
          <a:p>
            <a:endParaRPr lang="es-MX"/>
          </a:p>
        </p:txBody>
      </p:sp>
      <p:sp>
        <p:nvSpPr>
          <p:cNvPr id="52" name="46 Rectángulo"/>
          <p:cNvSpPr/>
          <p:nvPr/>
        </p:nvSpPr>
        <p:spPr bwMode="auto">
          <a:xfrm>
            <a:off x="461010" y="933238"/>
            <a:ext cx="3882390" cy="4387114"/>
          </a:xfrm>
          <a:prstGeom prst="rect">
            <a:avLst/>
          </a:prstGeom>
          <a:noFill/>
          <a:ln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fontAlgn="auto">
              <a:spcBef>
                <a:spcPts val="0"/>
              </a:spcBef>
              <a:spcAft>
                <a:spcPts val="0"/>
              </a:spcAft>
              <a:defRPr/>
            </a:pPr>
            <a:endParaRPr lang="es-MX" sz="700">
              <a:solidFill>
                <a:prstClr val="white"/>
              </a:solidFill>
            </a:endParaRPr>
          </a:p>
        </p:txBody>
      </p:sp>
      <p:sp>
        <p:nvSpPr>
          <p:cNvPr id="11296" name="CuadroTexto 2"/>
          <p:cNvSpPr txBox="1">
            <a:spLocks noChangeArrowheads="1"/>
          </p:cNvSpPr>
          <p:nvPr/>
        </p:nvSpPr>
        <p:spPr bwMode="auto">
          <a:xfrm>
            <a:off x="556032" y="5303730"/>
            <a:ext cx="37599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MX" altLang="es-MX" sz="1100" b="1" dirty="0"/>
              <a:t>Nivel del activismo en contra del Gobernador.</a:t>
            </a:r>
          </a:p>
        </p:txBody>
      </p:sp>
      <p:pic>
        <p:nvPicPr>
          <p:cNvPr id="206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9362" y="4265656"/>
            <a:ext cx="568949" cy="225804"/>
          </a:xfrm>
          <a:prstGeom prst="rect">
            <a:avLst/>
          </a:prstGeom>
          <a:ln w="57150" cmpd="thinThick">
            <a:solidFill>
              <a:schemeClr val="bg1">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CuadroTexto 41"/>
          <p:cNvSpPr txBox="1"/>
          <p:nvPr/>
        </p:nvSpPr>
        <p:spPr>
          <a:xfrm>
            <a:off x="1544069" y="544414"/>
            <a:ext cx="1593850" cy="276225"/>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s-MX" sz="1200" dirty="0">
                <a:latin typeface="Arial" panose="020B0604020202020204" pitchFamily="34" charset="0"/>
              </a:rPr>
              <a:t>Grupos de Presión</a:t>
            </a:r>
            <a:endParaRPr lang="es-ES" sz="1200" dirty="0">
              <a:latin typeface="Arial" panose="020B0604020202020204" pitchFamily="34" charset="0"/>
            </a:endParaRPr>
          </a:p>
        </p:txBody>
      </p:sp>
      <p:sp>
        <p:nvSpPr>
          <p:cNvPr id="44" name="AutoShape 17"/>
          <p:cNvSpPr>
            <a:spLocks noChangeArrowheads="1"/>
          </p:cNvSpPr>
          <p:nvPr/>
        </p:nvSpPr>
        <p:spPr bwMode="auto">
          <a:xfrm rot="5400000">
            <a:off x="1995837" y="2220035"/>
            <a:ext cx="430147" cy="30455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B050"/>
          </a:solidFill>
          <a:ln w="9360">
            <a:solidFill>
              <a:schemeClr val="tx1"/>
            </a:solidFill>
            <a:miter lim="800000"/>
            <a:headEnd/>
            <a:tailEnd/>
          </a:ln>
        </p:spPr>
        <p:txBody>
          <a:bodyPr wrap="none" lIns="91404" tIns="45702" rIns="91404" bIns="45702" anchor="ctr"/>
          <a:lstStyle/>
          <a:p>
            <a:endParaRPr lang="es-MX"/>
          </a:p>
        </p:txBody>
      </p:sp>
      <p:sp>
        <p:nvSpPr>
          <p:cNvPr id="47" name="Text Box 30"/>
          <p:cNvSpPr txBox="1">
            <a:spLocks noChangeArrowheads="1"/>
          </p:cNvSpPr>
          <p:nvPr/>
        </p:nvSpPr>
        <p:spPr bwMode="auto">
          <a:xfrm>
            <a:off x="2820715" y="2155529"/>
            <a:ext cx="1255962" cy="35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ts val="1000"/>
              </a:lnSpc>
              <a:buClr>
                <a:srgbClr val="000099"/>
              </a:buClr>
            </a:pPr>
            <a:r>
              <a:rPr lang="es-MX" altLang="es-MX" sz="1000" b="1" dirty="0" smtClean="0">
                <a:solidFill>
                  <a:srgbClr val="000099"/>
                </a:solidFill>
              </a:rPr>
              <a:t>Organizaciones</a:t>
            </a:r>
            <a:r>
              <a:rPr lang="en-GB" altLang="es-MX" sz="1000" b="1" dirty="0" smtClean="0">
                <a:solidFill>
                  <a:srgbClr val="000099"/>
                </a:solidFill>
              </a:rPr>
              <a:t> </a:t>
            </a:r>
            <a:r>
              <a:rPr lang="es-MX" altLang="es-MX" sz="1000" b="1" dirty="0" smtClean="0">
                <a:solidFill>
                  <a:srgbClr val="000099"/>
                </a:solidFill>
              </a:rPr>
              <a:t>Sociales</a:t>
            </a:r>
            <a:r>
              <a:rPr lang="en-GB" altLang="es-MX" sz="1000" b="1" dirty="0" smtClean="0">
                <a:solidFill>
                  <a:srgbClr val="000099"/>
                </a:solidFill>
              </a:rPr>
              <a:t> </a:t>
            </a:r>
            <a:endParaRPr lang="en-GB" altLang="es-MX" sz="1000" b="1" dirty="0">
              <a:solidFill>
                <a:srgbClr val="000099"/>
              </a:solidFill>
            </a:endParaRPr>
          </a:p>
        </p:txBody>
      </p:sp>
      <p:sp>
        <p:nvSpPr>
          <p:cNvPr id="48" name="Text Box 30"/>
          <p:cNvSpPr txBox="1">
            <a:spLocks noChangeArrowheads="1"/>
          </p:cNvSpPr>
          <p:nvPr/>
        </p:nvSpPr>
        <p:spPr bwMode="auto">
          <a:xfrm>
            <a:off x="1632823" y="908579"/>
            <a:ext cx="1255962" cy="2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9964" tIns="46780" rIns="89964" bIns="4678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a:solidFill>
                  <a:srgbClr val="000099"/>
                </a:solidFill>
              </a:rPr>
              <a:t>Fiscal General</a:t>
            </a:r>
          </a:p>
        </p:txBody>
      </p:sp>
      <p:sp>
        <p:nvSpPr>
          <p:cNvPr id="53" name="AutoShape 17"/>
          <p:cNvSpPr>
            <a:spLocks noChangeArrowheads="1"/>
          </p:cNvSpPr>
          <p:nvPr/>
        </p:nvSpPr>
        <p:spPr bwMode="auto">
          <a:xfrm rot="10800000">
            <a:off x="1424734" y="1508514"/>
            <a:ext cx="333337" cy="3197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00B050"/>
          </a:solidFill>
          <a:ln w="9360">
            <a:solidFill>
              <a:schemeClr val="tx1"/>
            </a:solidFill>
            <a:miter lim="800000"/>
            <a:headEnd/>
            <a:tailEnd/>
          </a:ln>
        </p:spPr>
        <p:txBody>
          <a:bodyPr wrap="none" lIns="91404" tIns="45702" rIns="91404" bIns="45702" anchor="ctr"/>
          <a:lstStyle/>
          <a:p>
            <a:endParaRPr lang="es-MX"/>
          </a:p>
        </p:txBody>
      </p:sp>
      <p:sp>
        <p:nvSpPr>
          <p:cNvPr id="40" name="Text Box 30"/>
          <p:cNvSpPr txBox="1">
            <a:spLocks noChangeArrowheads="1"/>
          </p:cNvSpPr>
          <p:nvPr/>
        </p:nvSpPr>
        <p:spPr bwMode="auto">
          <a:xfrm>
            <a:off x="206003" y="930350"/>
            <a:ext cx="162874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36000" tIns="36000" rIns="36000" bIns="36000">
            <a:spAutoFit/>
          </a:bodyPr>
          <a:lstStyle>
            <a:lvl1pPr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38600" algn="l"/>
                <a:tab pos="4487863" algn="l"/>
                <a:tab pos="4937125" algn="l"/>
                <a:tab pos="5386388" algn="l"/>
                <a:tab pos="5835650" algn="l"/>
                <a:tab pos="6284913" algn="l"/>
                <a:tab pos="6734175" algn="l"/>
                <a:tab pos="7183438" algn="l"/>
                <a:tab pos="7632700" algn="l"/>
                <a:tab pos="8080375" algn="l"/>
                <a:tab pos="8529638" algn="l"/>
                <a:tab pos="8978900"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0099"/>
              </a:buClr>
            </a:pPr>
            <a:r>
              <a:rPr lang="es-MX" altLang="es-MX" sz="1000" b="1" dirty="0" err="1" smtClean="0">
                <a:solidFill>
                  <a:srgbClr val="000099"/>
                </a:solidFill>
              </a:rPr>
              <a:t>Sria</a:t>
            </a:r>
            <a:r>
              <a:rPr lang="es-MX" altLang="es-MX" sz="1000" b="1" dirty="0" smtClean="0">
                <a:solidFill>
                  <a:srgbClr val="000099"/>
                </a:solidFill>
              </a:rPr>
              <a:t>. </a:t>
            </a:r>
            <a:r>
              <a:rPr lang="es-MX" altLang="es-MX" sz="1000" b="1" dirty="0" err="1" smtClean="0">
                <a:solidFill>
                  <a:srgbClr val="000099"/>
                </a:solidFill>
              </a:rPr>
              <a:t>Sgd</a:t>
            </a:r>
            <a:r>
              <a:rPr lang="es-MX" altLang="es-MX" sz="1000" b="1" dirty="0" smtClean="0">
                <a:solidFill>
                  <a:srgbClr val="000099"/>
                </a:solidFill>
              </a:rPr>
              <a:t>.  </a:t>
            </a:r>
            <a:r>
              <a:rPr lang="es-MX" altLang="es-MX" sz="1000" b="1" dirty="0" err="1" smtClean="0">
                <a:solidFill>
                  <a:srgbClr val="000099"/>
                </a:solidFill>
              </a:rPr>
              <a:t>Cdna</a:t>
            </a:r>
            <a:r>
              <a:rPr lang="es-MX" altLang="es-MX" sz="1000" b="1" dirty="0" smtClean="0">
                <a:solidFill>
                  <a:srgbClr val="000099"/>
                </a:solidFill>
              </a:rPr>
              <a:t>.</a:t>
            </a:r>
            <a:endParaRPr lang="es-MX" altLang="es-MX" sz="1000" b="1" dirty="0">
              <a:solidFill>
                <a:srgbClr val="000099"/>
              </a:solidFill>
            </a:endParaRPr>
          </a:p>
        </p:txBody>
      </p:sp>
      <p:sp>
        <p:nvSpPr>
          <p:cNvPr id="6" name="Rectángulo 5"/>
          <p:cNvSpPr/>
          <p:nvPr/>
        </p:nvSpPr>
        <p:spPr>
          <a:xfrm>
            <a:off x="2711698" y="1125763"/>
            <a:ext cx="1580902" cy="861774"/>
          </a:xfrm>
          <a:prstGeom prst="rect">
            <a:avLst/>
          </a:prstGeom>
        </p:spPr>
        <p:txBody>
          <a:bodyPr wrap="square" lIns="36000" tIns="36000" rIns="36000" bIns="36000">
            <a:spAutoFit/>
          </a:bodyPr>
          <a:lstStyle/>
          <a:p>
            <a:pPr algn="just"/>
            <a:r>
              <a:rPr lang="es-MX" sz="1000" dirty="0" smtClean="0"/>
              <a:t>El Fiscal </a:t>
            </a:r>
            <a:r>
              <a:rPr lang="es-MX" sz="1000" dirty="0"/>
              <a:t>General </a:t>
            </a:r>
            <a:r>
              <a:rPr lang="es-MX" sz="1000" dirty="0" smtClean="0"/>
              <a:t>y la Sría. de </a:t>
            </a:r>
            <a:r>
              <a:rPr lang="es-MX" sz="1000" dirty="0" err="1" smtClean="0"/>
              <a:t>Sgd</a:t>
            </a:r>
            <a:r>
              <a:rPr lang="es-MX" sz="1000" dirty="0" smtClean="0"/>
              <a:t>. Ciudadana, mantienen una relación institucional y autónoma en las decisiones políticas.</a:t>
            </a:r>
            <a:endParaRPr lang="es-MX" sz="1000" dirty="0"/>
          </a:p>
        </p:txBody>
      </p:sp>
      <p:sp>
        <p:nvSpPr>
          <p:cNvPr id="51" name="Rectangle 65"/>
          <p:cNvSpPr>
            <a:spLocks noChangeArrowheads="1"/>
          </p:cNvSpPr>
          <p:nvPr/>
        </p:nvSpPr>
        <p:spPr bwMode="auto">
          <a:xfrm>
            <a:off x="3010722" y="3020709"/>
            <a:ext cx="1210256" cy="107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2" rIns="91404" bIns="45702">
            <a:spAutoFit/>
          </a:bodyPr>
          <a:lstStyle>
            <a:lvl1pPr marL="177800" indent="-1778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80975" indent="-180975" algn="just" eaLnBrk="1" hangingPunct="1">
              <a:buFont typeface="+mj-lt"/>
              <a:buAutoNum type="arabicPeriod"/>
            </a:pPr>
            <a:r>
              <a:rPr lang="es-ES_tradnl" altLang="es-MX" sz="800" dirty="0" smtClean="0">
                <a:solidFill>
                  <a:prstClr val="black"/>
                </a:solidFill>
                <a:latin typeface="Arial" panose="020B0604020202020204" pitchFamily="34" charset="0"/>
              </a:rPr>
              <a:t>A.C.</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U.C.F.C.P</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F.E.L</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M.M.B.Q</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M.D.F.V</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U.N.T</a:t>
            </a:r>
            <a:r>
              <a:rPr lang="es-ES_tradnl" sz="800" dirty="0" smtClean="0">
                <a:solidFill>
                  <a:prstClr val="black"/>
                </a:solidFill>
                <a:latin typeface="Arial" panose="020B0604020202020204" pitchFamily="34" charset="0"/>
              </a:rPr>
              <a:t>.</a:t>
            </a:r>
          </a:p>
          <a:p>
            <a:pPr marL="180975" indent="-180975" algn="just" eaLnBrk="1" hangingPunct="1">
              <a:buFont typeface="+mj-lt"/>
              <a:buAutoNum type="arabicPeriod"/>
            </a:pPr>
            <a:r>
              <a:rPr lang="es-ES_tradnl" sz="800" dirty="0" err="1" smtClean="0">
                <a:solidFill>
                  <a:prstClr val="black"/>
                </a:solidFill>
                <a:latin typeface="Arial" panose="020B0604020202020204" pitchFamily="34" charset="0"/>
              </a:rPr>
              <a:t>FRENAAA</a:t>
            </a:r>
            <a:endParaRPr lang="es-ES_tradnl" sz="800" dirty="0" smtClean="0">
              <a:solidFill>
                <a:prstClr val="black"/>
              </a:solidFill>
              <a:latin typeface="Arial" panose="020B0604020202020204" pitchFamily="34" charset="0"/>
            </a:endParaRPr>
          </a:p>
          <a:p>
            <a:pPr marL="180975" indent="-180975" algn="just" eaLnBrk="1" hangingPunct="1">
              <a:buFont typeface="+mj-lt"/>
              <a:buAutoNum type="arabicPeriod"/>
            </a:pPr>
            <a:endParaRPr lang="es-MX" sz="800" dirty="0">
              <a:solidFill>
                <a:prstClr val="black"/>
              </a:solidFill>
              <a:latin typeface="Arial" panose="020B0604020202020204" pitchFamily="34" charset="0"/>
            </a:endParaRPr>
          </a:p>
        </p:txBody>
      </p:sp>
      <p:sp>
        <p:nvSpPr>
          <p:cNvPr id="54" name="50 Rectángulo"/>
          <p:cNvSpPr>
            <a:spLocks noChangeArrowheads="1"/>
          </p:cNvSpPr>
          <p:nvPr/>
        </p:nvSpPr>
        <p:spPr bwMode="auto">
          <a:xfrm>
            <a:off x="1363691" y="4489392"/>
            <a:ext cx="1572078" cy="830960"/>
          </a:xfrm>
          <a:prstGeom prst="rect">
            <a:avLst/>
          </a:prstGeom>
          <a:noFill/>
          <a:ln w="9525">
            <a:noFill/>
            <a:miter lim="800000"/>
            <a:headEnd/>
            <a:tailEnd/>
          </a:ln>
        </p:spPr>
        <p:txBody>
          <a:bodyPr wrap="square" lIns="91404" tIns="45702" rIns="91404" bIns="45702">
            <a:spAutoFit/>
          </a:bodyPr>
          <a:lstStyle/>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Católica</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Testigos </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De Jehová </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Mormones </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Evangélicos</a:t>
            </a:r>
          </a:p>
          <a:p>
            <a:pPr marL="228600" indent="-228600" eaLnBrk="1" fontAlgn="auto" hangingPunct="1">
              <a:spcBef>
                <a:spcPts val="0"/>
              </a:spcBef>
              <a:spcAft>
                <a:spcPts val="0"/>
              </a:spcAft>
              <a:buFont typeface="+mj-lt"/>
              <a:buAutoNum type="arabicPeriod"/>
              <a:defRPr/>
            </a:pPr>
            <a:r>
              <a:rPr lang="es-ES" sz="800" dirty="0">
                <a:solidFill>
                  <a:prstClr val="black"/>
                </a:solidFill>
                <a:latin typeface="Calibri"/>
              </a:rPr>
              <a:t>Cristianos</a:t>
            </a:r>
          </a:p>
        </p:txBody>
      </p:sp>
      <p:sp>
        <p:nvSpPr>
          <p:cNvPr id="55" name="103 CuadroTexto"/>
          <p:cNvSpPr txBox="1">
            <a:spLocks noChangeArrowheads="1"/>
          </p:cNvSpPr>
          <p:nvPr/>
        </p:nvSpPr>
        <p:spPr bwMode="auto">
          <a:xfrm>
            <a:off x="2541976" y="4502818"/>
            <a:ext cx="653365"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MX" sz="800" b="1" dirty="0" smtClean="0">
                <a:solidFill>
                  <a:prstClr val="black"/>
                </a:solidFill>
                <a:latin typeface="Arial" panose="020B0604020202020204" pitchFamily="34" charset="0"/>
              </a:rPr>
              <a:t>92.5.%</a:t>
            </a:r>
            <a:endParaRPr lang="es-MX" altLang="es-MX" sz="800" b="1" dirty="0">
              <a:solidFill>
                <a:prstClr val="black"/>
              </a:solidFill>
              <a:latin typeface="Arial" panose="020B0604020202020204" pitchFamily="34" charset="0"/>
            </a:endParaRPr>
          </a:p>
        </p:txBody>
      </p:sp>
      <p:sp>
        <p:nvSpPr>
          <p:cNvPr id="57" name="108 CuadroTexto"/>
          <p:cNvSpPr txBox="1">
            <a:spLocks noChangeArrowheads="1"/>
          </p:cNvSpPr>
          <p:nvPr/>
        </p:nvSpPr>
        <p:spPr bwMode="auto">
          <a:xfrm>
            <a:off x="2630543" y="4885414"/>
            <a:ext cx="653365"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MX" altLang="es-MX" sz="800" b="1" dirty="0" smtClean="0">
                <a:solidFill>
                  <a:prstClr val="black"/>
                </a:solidFill>
                <a:latin typeface="Arial" panose="020B0604020202020204" pitchFamily="34" charset="0"/>
              </a:rPr>
              <a:t>7.5%</a:t>
            </a:r>
            <a:endParaRPr lang="es-MX" altLang="es-MX" sz="800" b="1" dirty="0">
              <a:solidFill>
                <a:prstClr val="black"/>
              </a:solidFill>
              <a:latin typeface="Arial" panose="020B0604020202020204" pitchFamily="34" charset="0"/>
            </a:endParaRPr>
          </a:p>
        </p:txBody>
      </p:sp>
      <p:cxnSp>
        <p:nvCxnSpPr>
          <p:cNvPr id="61" name="Conector recto de flecha 60"/>
          <p:cNvCxnSpPr>
            <a:endCxn id="55" idx="1"/>
          </p:cNvCxnSpPr>
          <p:nvPr/>
        </p:nvCxnSpPr>
        <p:spPr bwMode="auto">
          <a:xfrm flipV="1">
            <a:off x="2281952" y="4610522"/>
            <a:ext cx="260024" cy="587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Cerrar llave 68"/>
          <p:cNvSpPr/>
          <p:nvPr/>
        </p:nvSpPr>
        <p:spPr bwMode="auto">
          <a:xfrm>
            <a:off x="2478311" y="4721379"/>
            <a:ext cx="159287" cy="54356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MX" sz="700">
              <a:solidFill>
                <a:prstClr val="black"/>
              </a:solidFill>
            </a:endParaRPr>
          </a:p>
        </p:txBody>
      </p:sp>
      <p:sp>
        <p:nvSpPr>
          <p:cNvPr id="49" name="AutoShape 17"/>
          <p:cNvSpPr>
            <a:spLocks noChangeArrowheads="1"/>
          </p:cNvSpPr>
          <p:nvPr/>
        </p:nvSpPr>
        <p:spPr bwMode="auto">
          <a:xfrm rot="19581232">
            <a:off x="1442898" y="3254752"/>
            <a:ext cx="340639" cy="25634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34 h 21600"/>
              <a:gd name="T14" fmla="*/ 17008 w 21600"/>
              <a:gd name="T15" fmla="*/ 16166 h 21600"/>
            </a:gdLst>
            <a:ahLst/>
            <a:cxnLst>
              <a:cxn ang="T8">
                <a:pos x="T0" y="T1"/>
              </a:cxn>
              <a:cxn ang="T9">
                <a:pos x="T2" y="T3"/>
              </a:cxn>
              <a:cxn ang="T10">
                <a:pos x="T4" y="T5"/>
              </a:cxn>
              <a:cxn ang="T11">
                <a:pos x="T6" y="T7"/>
              </a:cxn>
            </a:cxnLst>
            <a:rect l="T12" t="T13" r="T14" b="T15"/>
            <a:pathLst>
              <a:path w="21600" h="21600">
                <a:moveTo>
                  <a:pt x="12358" y="0"/>
                </a:moveTo>
                <a:lnTo>
                  <a:pt x="12358" y="5434"/>
                </a:lnTo>
                <a:lnTo>
                  <a:pt x="3375" y="5434"/>
                </a:lnTo>
                <a:lnTo>
                  <a:pt x="3375" y="16166"/>
                </a:lnTo>
                <a:lnTo>
                  <a:pt x="12358" y="16166"/>
                </a:lnTo>
                <a:lnTo>
                  <a:pt x="12358" y="21600"/>
                </a:lnTo>
                <a:lnTo>
                  <a:pt x="21600" y="10800"/>
                </a:lnTo>
                <a:lnTo>
                  <a:pt x="12358" y="0"/>
                </a:lnTo>
                <a:close/>
              </a:path>
              <a:path w="21600" h="21600">
                <a:moveTo>
                  <a:pt x="1350" y="5434"/>
                </a:moveTo>
                <a:lnTo>
                  <a:pt x="1350" y="16166"/>
                </a:lnTo>
                <a:lnTo>
                  <a:pt x="2700" y="16166"/>
                </a:lnTo>
                <a:lnTo>
                  <a:pt x="2700" y="5434"/>
                </a:lnTo>
                <a:lnTo>
                  <a:pt x="1350" y="5434"/>
                </a:lnTo>
                <a:close/>
              </a:path>
              <a:path w="21600" h="21600">
                <a:moveTo>
                  <a:pt x="0" y="5434"/>
                </a:moveTo>
                <a:lnTo>
                  <a:pt x="0" y="16166"/>
                </a:lnTo>
                <a:lnTo>
                  <a:pt x="675" y="16166"/>
                </a:lnTo>
                <a:lnTo>
                  <a:pt x="675" y="5434"/>
                </a:lnTo>
                <a:lnTo>
                  <a:pt x="0" y="5434"/>
                </a:lnTo>
                <a:close/>
              </a:path>
            </a:pathLst>
          </a:custGeom>
          <a:solidFill>
            <a:srgbClr val="FFFF00"/>
          </a:solidFill>
          <a:ln w="9360">
            <a:solidFill>
              <a:schemeClr val="tx1"/>
            </a:solidFill>
            <a:miter lim="800000"/>
            <a:headEnd/>
            <a:tailEnd/>
          </a:ln>
        </p:spPr>
        <p:txBody>
          <a:bodyPr wrap="none" lIns="91404" tIns="45702" rIns="91404" bIns="45702" anchor="ctr"/>
          <a:lstStyle/>
          <a:p>
            <a:endParaRPr lang="es-MX"/>
          </a:p>
        </p:txBody>
      </p:sp>
      <p:pic>
        <p:nvPicPr>
          <p:cNvPr id="76" name="Picture 3" descr="F:\INFORMACION\periódicos.jpg"/>
          <p:cNvPicPr>
            <a:picLocks noChangeAspect="1" noChangeArrowheads="1"/>
          </p:cNvPicPr>
          <p:nvPr/>
        </p:nvPicPr>
        <p:blipFill>
          <a:blip r:embed="rId3" cstate="print"/>
          <a:srcRect/>
          <a:stretch>
            <a:fillRect/>
          </a:stretch>
        </p:blipFill>
        <p:spPr bwMode="auto">
          <a:xfrm>
            <a:off x="727075" y="2441854"/>
            <a:ext cx="655439" cy="439094"/>
          </a:xfrm>
          <a:prstGeom prst="roundRect">
            <a:avLst/>
          </a:prstGeom>
          <a:ln>
            <a:solidFill>
              <a:schemeClr val="tx1"/>
            </a:solidFill>
          </a:ln>
        </p:spPr>
      </p:pic>
      <p:sp>
        <p:nvSpPr>
          <p:cNvPr id="58" name="Rectangle 64"/>
          <p:cNvSpPr>
            <a:spLocks noChangeArrowheads="1"/>
          </p:cNvSpPr>
          <p:nvPr/>
        </p:nvSpPr>
        <p:spPr bwMode="auto">
          <a:xfrm>
            <a:off x="463652" y="2962405"/>
            <a:ext cx="1293666" cy="10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marL="88900" indent="-88900">
              <a:tabLst>
                <a:tab pos="88900" algn="l"/>
              </a:tabLst>
              <a:defRPr>
                <a:solidFill>
                  <a:schemeClr val="tx1"/>
                </a:solidFill>
                <a:latin typeface="Calibri" panose="020F0502020204030204" pitchFamily="34" charset="0"/>
                <a:cs typeface="Arial" panose="020B0604020202020204" pitchFamily="34" charset="0"/>
              </a:defRPr>
            </a:lvl1pPr>
            <a:lvl2pPr marL="742950" indent="-285750">
              <a:tabLst>
                <a:tab pos="88900" algn="l"/>
              </a:tabLst>
              <a:defRPr>
                <a:solidFill>
                  <a:schemeClr val="tx1"/>
                </a:solidFill>
                <a:latin typeface="Calibri" panose="020F0502020204030204" pitchFamily="34" charset="0"/>
                <a:cs typeface="Arial" panose="020B0604020202020204" pitchFamily="34" charset="0"/>
              </a:defRPr>
            </a:lvl2pPr>
            <a:lvl3pPr marL="1143000" indent="-228600">
              <a:tabLst>
                <a:tab pos="88900" algn="l"/>
              </a:tabLst>
              <a:defRPr>
                <a:solidFill>
                  <a:schemeClr val="tx1"/>
                </a:solidFill>
                <a:latin typeface="Calibri" panose="020F0502020204030204" pitchFamily="34" charset="0"/>
                <a:cs typeface="Arial" panose="020B0604020202020204" pitchFamily="34" charset="0"/>
              </a:defRPr>
            </a:lvl3pPr>
            <a:lvl4pPr marL="1600200" indent="-228600">
              <a:tabLst>
                <a:tab pos="88900" algn="l"/>
              </a:tabLst>
              <a:defRPr>
                <a:solidFill>
                  <a:schemeClr val="tx1"/>
                </a:solidFill>
                <a:latin typeface="Calibri" panose="020F0502020204030204" pitchFamily="34" charset="0"/>
                <a:cs typeface="Arial" panose="020B0604020202020204" pitchFamily="34" charset="0"/>
              </a:defRPr>
            </a:lvl4pPr>
            <a:lvl5pPr marL="2057400" indent="-228600">
              <a:tabLst>
                <a:tab pos="889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88900" algn="l"/>
              </a:tabLst>
              <a:defRPr>
                <a:solidFill>
                  <a:schemeClr val="tx1"/>
                </a:solidFill>
                <a:latin typeface="Calibri" panose="020F0502020204030204" pitchFamily="34" charset="0"/>
                <a:cs typeface="Arial" panose="020B0604020202020204" pitchFamily="34" charset="0"/>
              </a:defRPr>
            </a:lvl9pPr>
          </a:lstStyle>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Noticias. </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Diario de Querétaro.</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AM Querétaro.</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El universal Querétaro.</a:t>
            </a:r>
          </a:p>
          <a:p>
            <a:pPr marL="228600" indent="-228600" eaLnBrk="1" hangingPunct="1">
              <a:buFont typeface="+mj-lt"/>
              <a:buAutoNum type="arabicPeriod"/>
            </a:pPr>
            <a:r>
              <a:rPr lang="es-MX" altLang="es-MX" sz="800" dirty="0" smtClean="0">
                <a:solidFill>
                  <a:prstClr val="black"/>
                </a:solidFill>
                <a:latin typeface="Arial" panose="020B0604020202020204" pitchFamily="34" charset="0"/>
              </a:rPr>
              <a:t>Plaza de Armas.</a:t>
            </a:r>
          </a:p>
          <a:p>
            <a:pPr marL="228600" indent="-228600" eaLnBrk="1" hangingPunct="1">
              <a:buFont typeface="+mj-lt"/>
              <a:buAutoNum type="arabicPeriod"/>
            </a:pPr>
            <a:endParaRPr lang="es-MX" altLang="es-MX" sz="800" dirty="0" smtClean="0">
              <a:solidFill>
                <a:prstClr val="black"/>
              </a:solidFill>
              <a:latin typeface="Arial" panose="020B0604020202020204" pitchFamily="34" charset="0"/>
            </a:endParaRPr>
          </a:p>
          <a:p>
            <a:pPr marL="228600" indent="-228600" eaLnBrk="1" hangingPunct="1">
              <a:buFont typeface="+mj-lt"/>
              <a:buAutoNum type="arabicPeriod"/>
            </a:pPr>
            <a:endParaRPr lang="es-MX" altLang="es-MX" sz="800" dirty="0">
              <a:solidFill>
                <a:prstClr val="black"/>
              </a:solidFill>
              <a:latin typeface="Arial" panose="020B0604020202020204" pitchFamily="34" charset="0"/>
            </a:endParaRPr>
          </a:p>
        </p:txBody>
      </p:sp>
      <p:sp>
        <p:nvSpPr>
          <p:cNvPr id="4" name="Rectángulo 3"/>
          <p:cNvSpPr/>
          <p:nvPr/>
        </p:nvSpPr>
        <p:spPr>
          <a:xfrm>
            <a:off x="255976" y="5943045"/>
            <a:ext cx="4171512" cy="954107"/>
          </a:xfrm>
          <a:prstGeom prst="rect">
            <a:avLst/>
          </a:prstGeom>
        </p:spPr>
        <p:txBody>
          <a:bodyPr wrap="square">
            <a:spAutoFit/>
          </a:bodyPr>
          <a:lstStyle/>
          <a:p>
            <a:r>
              <a:rPr lang="es-ES" altLang="es-MX" sz="800" b="1" dirty="0" smtClean="0">
                <a:cs typeface="Arial" pitchFamily="34" charset="0"/>
              </a:rPr>
              <a:t>AC</a:t>
            </a:r>
            <a:r>
              <a:rPr lang="es-ES" altLang="es-MX" sz="800" dirty="0" smtClean="0">
                <a:cs typeface="Arial" pitchFamily="34" charset="0"/>
              </a:rPr>
              <a:t>: Antorcha Campesina.</a:t>
            </a:r>
          </a:p>
          <a:p>
            <a:r>
              <a:rPr lang="es-ES" altLang="es-MX" sz="800" b="1" dirty="0" err="1" smtClean="0">
                <a:cs typeface="Arial" pitchFamily="34" charset="0"/>
              </a:rPr>
              <a:t>UCFCP</a:t>
            </a:r>
            <a:r>
              <a:rPr lang="es-ES" altLang="es-MX" sz="800" b="1" dirty="0" smtClean="0">
                <a:cs typeface="Arial" pitchFamily="34" charset="0"/>
              </a:rPr>
              <a:t>: </a:t>
            </a:r>
            <a:r>
              <a:rPr lang="es-ES" altLang="es-MX" sz="800" dirty="0" smtClean="0">
                <a:cs typeface="Arial" pitchFamily="34" charset="0"/>
              </a:rPr>
              <a:t>Unidad Cívica Felipe Carrillo Puerto.</a:t>
            </a:r>
          </a:p>
          <a:p>
            <a:r>
              <a:rPr lang="es-ES" sz="800" b="1" dirty="0" err="1" smtClean="0">
                <a:cs typeface="Arial" pitchFamily="34" charset="0"/>
              </a:rPr>
              <a:t>FEL</a:t>
            </a:r>
            <a:r>
              <a:rPr lang="es-ES" sz="800" b="1" dirty="0" smtClean="0">
                <a:cs typeface="Arial" pitchFamily="34" charset="0"/>
              </a:rPr>
              <a:t>: </a:t>
            </a:r>
            <a:r>
              <a:rPr lang="es-ES" sz="800" dirty="0" smtClean="0">
                <a:cs typeface="Arial" pitchFamily="34" charset="0"/>
              </a:rPr>
              <a:t>Frente Estatal de Lucha.</a:t>
            </a:r>
          </a:p>
          <a:p>
            <a:r>
              <a:rPr lang="es-ES" sz="800" b="1" dirty="0" err="1" smtClean="0">
                <a:cs typeface="Arial" pitchFamily="34" charset="0"/>
              </a:rPr>
              <a:t>MMBQ</a:t>
            </a:r>
            <a:r>
              <a:rPr lang="es-ES" sz="800" b="1" dirty="0" smtClean="0">
                <a:cs typeface="Arial" pitchFamily="34" charset="0"/>
              </a:rPr>
              <a:t>: </a:t>
            </a:r>
            <a:r>
              <a:rPr lang="es-ES" sz="800" dirty="0" smtClean="0">
                <a:cs typeface="Arial" pitchFamily="34" charset="0"/>
              </a:rPr>
              <a:t>Movimiento Magisterial.</a:t>
            </a:r>
          </a:p>
          <a:p>
            <a:r>
              <a:rPr lang="es-ES" sz="800" b="1" dirty="0" err="1" smtClean="0">
                <a:cs typeface="Arial" pitchFamily="34" charset="0"/>
              </a:rPr>
              <a:t>MDFV</a:t>
            </a:r>
            <a:r>
              <a:rPr lang="es-ES" sz="800" b="1" dirty="0" smtClean="0">
                <a:cs typeface="Arial" pitchFamily="34" charset="0"/>
              </a:rPr>
              <a:t>: Movimiento Democrático Francisco Villa.</a:t>
            </a:r>
          </a:p>
          <a:p>
            <a:r>
              <a:rPr lang="es-ES" sz="800" b="1" dirty="0" err="1" smtClean="0">
                <a:cs typeface="Arial" pitchFamily="34" charset="0"/>
              </a:rPr>
              <a:t>UNT</a:t>
            </a:r>
            <a:r>
              <a:rPr lang="es-ES" sz="800" b="1" dirty="0" smtClean="0">
                <a:cs typeface="Arial" pitchFamily="34" charset="0"/>
              </a:rPr>
              <a:t>: Unión Nacional de Trabajadores.   </a:t>
            </a:r>
          </a:p>
          <a:p>
            <a:endParaRPr lang="es-MX" sz="800" dirty="0"/>
          </a:p>
        </p:txBody>
      </p:sp>
      <p:pic>
        <p:nvPicPr>
          <p:cNvPr id="98" name="Imagen 97"/>
          <p:cNvPicPr>
            <a:picLocks noChangeAspect="1"/>
          </p:cNvPicPr>
          <p:nvPr/>
        </p:nvPicPr>
        <p:blipFill rotWithShape="1">
          <a:blip r:embed="rId4" cstate="print">
            <a:extLst>
              <a:ext uri="{28A0092B-C50C-407E-A947-70E740481C1C}">
                <a14:useLocalDpi xmlns:a14="http://schemas.microsoft.com/office/drawing/2010/main" val="0"/>
              </a:ext>
            </a:extLst>
          </a:blip>
          <a:srcRect l="35173" r="26724"/>
          <a:stretch/>
        </p:blipFill>
        <p:spPr>
          <a:xfrm>
            <a:off x="1867557" y="1206852"/>
            <a:ext cx="756909" cy="900520"/>
          </a:xfrm>
          <a:prstGeom prst="rect">
            <a:avLst/>
          </a:prstGeom>
          <a:ln w="9525">
            <a:solidFill>
              <a:srgbClr val="000000"/>
            </a:solidFill>
          </a:ln>
        </p:spPr>
      </p:pic>
      <p:pic>
        <p:nvPicPr>
          <p:cNvPr id="99" name="Picture 2" descr="http://cdn.mimorelia.com/archivosnoticias/antorcha-campesina-logo201206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4591" y="2560827"/>
            <a:ext cx="607033" cy="45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Miguel Ángel Contreras Álvarez es designado secretario de Seguridad del  estado de Querétaro | Querétaro">
            <a:extLst>
              <a:ext uri="{FF2B5EF4-FFF2-40B4-BE49-F238E27FC236}">
                <a16:creationId xmlns="" xmlns:a16="http://schemas.microsoft.com/office/drawing/2014/main" id="{BE6FAFF9-D743-40E0-A589-5725759233D0}"/>
              </a:ext>
            </a:extLst>
          </p:cNvPr>
          <p:cNvPicPr preferRelativeResize="0">
            <a:picLocks noChangeArrowheads="1"/>
          </p:cNvPicPr>
          <p:nvPr/>
        </p:nvPicPr>
        <p:blipFill rotWithShape="1">
          <a:blip r:embed="rId6">
            <a:extLst>
              <a:ext uri="{28A0092B-C50C-407E-A947-70E740481C1C}">
                <a14:useLocalDpi xmlns:a14="http://schemas.microsoft.com/office/drawing/2010/main" val="0"/>
              </a:ext>
            </a:extLst>
          </a:blip>
          <a:srcRect l="43939" t="2612" r="17213" b="37487"/>
          <a:stretch/>
        </p:blipFill>
        <p:spPr bwMode="auto">
          <a:xfrm>
            <a:off x="638151" y="1237459"/>
            <a:ext cx="755695" cy="834259"/>
          </a:xfrm>
          <a:prstGeom prst="rect">
            <a:avLst/>
          </a:prstGeom>
          <a:noFill/>
          <a:ln w="9525">
            <a:solidFill>
              <a:schemeClr val="tx1"/>
            </a:solidFill>
            <a:miter lim="800000"/>
            <a:headEnd/>
            <a:tailEnd/>
          </a:ln>
        </p:spPr>
      </p:pic>
      <p:pic>
        <p:nvPicPr>
          <p:cNvPr id="56" name="Picture 2" descr="Senador Mauricio Kuri González con Licencia">
            <a:extLst>
              <a:ext uri="{FF2B5EF4-FFF2-40B4-BE49-F238E27FC236}">
                <a16:creationId xmlns="" xmlns:a16="http://schemas.microsoft.com/office/drawing/2014/main" id="{5148888C-17A1-4FB3-8A10-BDCE558D365A}"/>
              </a:ext>
            </a:extLst>
          </p:cNvPr>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7766" t="5427" r="8234" b="19500"/>
          <a:stretch/>
        </p:blipFill>
        <p:spPr bwMode="auto">
          <a:xfrm>
            <a:off x="1799955" y="2706448"/>
            <a:ext cx="770065" cy="827257"/>
          </a:xfrm>
          <a:prstGeom prst="rect">
            <a:avLst/>
          </a:prstGeom>
          <a:ln w="12700">
            <a:solidFill>
              <a:srgbClr val="000000"/>
            </a:solidFill>
          </a:ln>
        </p:spPr>
      </p:pic>
    </p:spTree>
    <p:extLst>
      <p:ext uri="{BB962C8B-B14F-4D97-AF65-F5344CB8AC3E}">
        <p14:creationId xmlns:p14="http://schemas.microsoft.com/office/powerpoint/2010/main" val="691399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2"/>
          <p:cNvSpPr txBox="1">
            <a:spLocks noChangeArrowheads="1"/>
          </p:cNvSpPr>
          <p:nvPr/>
        </p:nvSpPr>
        <p:spPr bwMode="auto">
          <a:xfrm>
            <a:off x="1727229" y="138118"/>
            <a:ext cx="6589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sz="1600" b="1" dirty="0" smtClean="0">
                <a:solidFill>
                  <a:srgbClr val="000000"/>
                </a:solidFill>
                <a:latin typeface="Arial" panose="020B0604020202020204" pitchFamily="34" charset="0"/>
                <a:cs typeface="Arial" panose="020B0604020202020204" pitchFamily="34" charset="0"/>
              </a:rPr>
              <a:t>Mapa de manifestaciones sociales en el estado de  Querétaro,</a:t>
            </a:r>
            <a:endParaRPr lang="es-MX" sz="1400" b="1" dirty="0">
              <a:solidFill>
                <a:srgbClr val="000000"/>
              </a:solidFill>
              <a:latin typeface="Arial" panose="020B0604020202020204" pitchFamily="34" charset="0"/>
              <a:cs typeface="Arial" panose="020B0604020202020204" pitchFamily="34" charset="0"/>
            </a:endParaRPr>
          </a:p>
        </p:txBody>
      </p:sp>
      <p:sp>
        <p:nvSpPr>
          <p:cNvPr id="3" name="CuadroTexto 184"/>
          <p:cNvSpPr txBox="1"/>
          <p:nvPr/>
        </p:nvSpPr>
        <p:spPr>
          <a:xfrm>
            <a:off x="6386881" y="534166"/>
            <a:ext cx="1448992" cy="276963"/>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smtClean="0">
                <a:latin typeface="Arial" panose="020B0604020202020204" pitchFamily="34" charset="0"/>
              </a:rPr>
              <a:t>Interpretación</a:t>
            </a:r>
            <a:endParaRPr lang="es-MX" dirty="0"/>
          </a:p>
        </p:txBody>
      </p:sp>
      <p:sp>
        <p:nvSpPr>
          <p:cNvPr id="4" name="CuadroTexto 184"/>
          <p:cNvSpPr txBox="1"/>
          <p:nvPr/>
        </p:nvSpPr>
        <p:spPr>
          <a:xfrm>
            <a:off x="6417606" y="5321063"/>
            <a:ext cx="1448992" cy="276963"/>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lIns="91404" tIns="45702" rIns="91404" bIns="45702">
            <a:spAutoFit/>
          </a:bodyPr>
          <a:lstStyle>
            <a:defPPr>
              <a:defRPr lang="es-ES"/>
            </a:defPPr>
            <a:lvl1pPr algn="ctr" defTabSz="914036" fontAlgn="auto">
              <a:spcBef>
                <a:spcPts val="0"/>
              </a:spcBef>
              <a:spcAft>
                <a:spcPts val="0"/>
              </a:spcAft>
              <a:defRPr sz="1100" b="1">
                <a:solidFill>
                  <a:schemeClr val="bg1"/>
                </a:solidFill>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s-MX" sz="1200" dirty="0" smtClean="0">
                <a:latin typeface="Arial" panose="020B0604020202020204" pitchFamily="34" charset="0"/>
              </a:rPr>
              <a:t>Conclusión</a:t>
            </a:r>
            <a:endParaRPr lang="es-MX" dirty="0"/>
          </a:p>
        </p:txBody>
      </p:sp>
      <p:sp>
        <p:nvSpPr>
          <p:cNvPr id="5" name="CuadroTexto 34"/>
          <p:cNvSpPr txBox="1"/>
          <p:nvPr/>
        </p:nvSpPr>
        <p:spPr>
          <a:xfrm>
            <a:off x="5198372" y="5667737"/>
            <a:ext cx="3733888" cy="1169551"/>
          </a:xfrm>
          <a:prstGeom prst="rect">
            <a:avLst/>
          </a:prstGeom>
          <a:noFill/>
        </p:spPr>
        <p:txBody>
          <a:bodyPr wrap="square" rtlCol="0">
            <a:spAutoFit/>
          </a:bodyPr>
          <a:lstStyle/>
          <a:p>
            <a:pPr algn="just">
              <a:lnSpc>
                <a:spcPts val="1200"/>
              </a:lnSpc>
              <a:spcAft>
                <a:spcPts val="600"/>
              </a:spcAft>
            </a:pPr>
            <a:r>
              <a:rPr lang="es-MX" sz="1050" dirty="0" smtClean="0">
                <a:cs typeface="Arial" panose="020B0604020202020204" pitchFamily="34" charset="0"/>
              </a:rPr>
              <a:t>El  municipio en el que se concentra el mayor activismo es la ciudad de </a:t>
            </a:r>
            <a:r>
              <a:rPr lang="es-MX" sz="1050" b="1" dirty="0" smtClean="0">
                <a:cs typeface="Arial" panose="020B0604020202020204" pitchFamily="34" charset="0"/>
              </a:rPr>
              <a:t>Querétaro, Qro., </a:t>
            </a:r>
            <a:r>
              <a:rPr lang="es-MX" sz="1050" dirty="0" smtClean="0">
                <a:cs typeface="Arial" panose="020B0604020202020204" pitchFamily="34" charset="0"/>
              </a:rPr>
              <a:t>en </a:t>
            </a:r>
            <a:r>
              <a:rPr lang="es-MX" sz="1050" dirty="0">
                <a:cs typeface="Arial" panose="020B0604020202020204" pitchFamily="34" charset="0"/>
              </a:rPr>
              <a:t>virtud de que es sede de la </a:t>
            </a:r>
            <a:r>
              <a:rPr lang="es-MX" sz="1050" dirty="0" smtClean="0">
                <a:cs typeface="Arial" panose="020B0604020202020204" pitchFamily="34" charset="0"/>
              </a:rPr>
              <a:t>dependencias del  </a:t>
            </a:r>
            <a:r>
              <a:rPr lang="es-MX" sz="1050" dirty="0">
                <a:cs typeface="Arial" panose="020B0604020202020204" pitchFamily="34" charset="0"/>
              </a:rPr>
              <a:t>Gobierno </a:t>
            </a:r>
            <a:r>
              <a:rPr lang="es-MX" sz="1050" dirty="0" smtClean="0">
                <a:cs typeface="Arial" panose="020B0604020202020204" pitchFamily="34" charset="0"/>
              </a:rPr>
              <a:t>Federal y Estatal</a:t>
            </a:r>
            <a:r>
              <a:rPr lang="es-MX" sz="1050" dirty="0">
                <a:cs typeface="Arial" panose="020B0604020202020204" pitchFamily="34" charset="0"/>
              </a:rPr>
              <a:t>; las organizaciones sociales acuden para canalizar sus demandas, tratando de generar un mayor impacto mediático a su </a:t>
            </a:r>
            <a:r>
              <a:rPr lang="es-MX" sz="1050" dirty="0" smtClean="0">
                <a:cs typeface="Arial" panose="020B0604020202020204" pitchFamily="34" charset="0"/>
              </a:rPr>
              <a:t>favor; asimismo, le sigue el Mpio. de </a:t>
            </a:r>
            <a:r>
              <a:rPr lang="es-MX" sz="1050" b="1" dirty="0" smtClean="0">
                <a:cs typeface="Arial" panose="020B0604020202020204" pitchFamily="34" charset="0"/>
              </a:rPr>
              <a:t>San Juan del Río, Qro.</a:t>
            </a:r>
            <a:endParaRPr lang="es-MX" sz="1050" b="1" dirty="0">
              <a:cs typeface="Arial" panose="020B0604020202020204" pitchFamily="34" charset="0"/>
            </a:endParaRPr>
          </a:p>
        </p:txBody>
      </p:sp>
      <p:graphicFrame>
        <p:nvGraphicFramePr>
          <p:cNvPr id="8" name="Tabla 320"/>
          <p:cNvGraphicFramePr>
            <a:graphicFrameLocks noGrp="1"/>
          </p:cNvGraphicFramePr>
          <p:nvPr>
            <p:extLst>
              <p:ext uri="{D42A27DB-BD31-4B8C-83A1-F6EECF244321}">
                <p14:modId xmlns:p14="http://schemas.microsoft.com/office/powerpoint/2010/main" val="2591724019"/>
              </p:ext>
            </p:extLst>
          </p:nvPr>
        </p:nvGraphicFramePr>
        <p:xfrm>
          <a:off x="820813" y="4437112"/>
          <a:ext cx="2671067" cy="2323885"/>
        </p:xfrm>
        <a:graphic>
          <a:graphicData uri="http://schemas.openxmlformats.org/drawingml/2006/table">
            <a:tbl>
              <a:tblPr>
                <a:tableStyleId>{3C2FFA5D-87B4-456A-9821-1D502468CF0F}</a:tableStyleId>
              </a:tblPr>
              <a:tblGrid>
                <a:gridCol w="276726">
                  <a:extLst>
                    <a:ext uri="{9D8B030D-6E8A-4147-A177-3AD203B41FA5}">
                      <a16:colId xmlns:a16="http://schemas.microsoft.com/office/drawing/2014/main" xmlns="" val="20002"/>
                    </a:ext>
                  </a:extLst>
                </a:gridCol>
                <a:gridCol w="1739498">
                  <a:extLst>
                    <a:ext uri="{9D8B030D-6E8A-4147-A177-3AD203B41FA5}">
                      <a16:colId xmlns:a16="http://schemas.microsoft.com/office/drawing/2014/main" xmlns="" val="20000"/>
                    </a:ext>
                  </a:extLst>
                </a:gridCol>
                <a:gridCol w="654843">
                  <a:extLst>
                    <a:ext uri="{9D8B030D-6E8A-4147-A177-3AD203B41FA5}">
                      <a16:colId xmlns:a16="http://schemas.microsoft.com/office/drawing/2014/main" xmlns="" val="20001"/>
                    </a:ext>
                  </a:extLst>
                </a:gridCol>
              </a:tblGrid>
              <a:tr h="315372">
                <a:tc>
                  <a:txBody>
                    <a:bodyPr/>
                    <a:lstStyle/>
                    <a:p>
                      <a:pPr marL="0" algn="ctr" defTabSz="914400" rtl="0" eaLnBrk="1" fontAlgn="ctr" latinLnBrk="0" hangingPunct="1"/>
                      <a:r>
                        <a:rPr lang="es-MX" sz="900" b="1" u="none" strike="noStrike" kern="1200" dirty="0" smtClean="0">
                          <a:solidFill>
                            <a:schemeClr val="bg1"/>
                          </a:solidFill>
                          <a:effectLst/>
                          <a:latin typeface="Montserrat" panose="00000500000000000000" pitchFamily="2" charset="0"/>
                          <a:ea typeface="+mn-ea"/>
                          <a:cs typeface="Arial" panose="020B0604020202020204" pitchFamily="34" charset="0"/>
                        </a:rPr>
                        <a:t>No.</a:t>
                      </a:r>
                      <a:endParaRPr lang="es-MX" sz="900" b="1" u="none" strike="noStrike" kern="1200" dirty="0">
                        <a:solidFill>
                          <a:schemeClr val="bg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D2449"/>
                    </a:solidFill>
                  </a:tcPr>
                </a:tc>
                <a:tc>
                  <a:txBody>
                    <a:bodyPr/>
                    <a:lstStyle/>
                    <a:p>
                      <a:pPr marL="0" algn="ctr" defTabSz="914400" rtl="0" eaLnBrk="1" fontAlgn="ctr" latinLnBrk="0" hangingPunct="1"/>
                      <a:r>
                        <a:rPr lang="es-MX" sz="900" b="1" u="none" strike="noStrike" kern="1200" dirty="0" smtClean="0">
                          <a:solidFill>
                            <a:schemeClr val="bg1"/>
                          </a:solidFill>
                          <a:effectLst/>
                          <a:latin typeface="Montserrat" panose="00000500000000000000" pitchFamily="2" charset="0"/>
                          <a:cs typeface="Arial" panose="020B0604020202020204" pitchFamily="34" charset="0"/>
                        </a:rPr>
                        <a:t>Municipios</a:t>
                      </a:r>
                      <a:endParaRPr lang="es-MX" sz="900" b="1" u="none" strike="noStrike" kern="1200" dirty="0">
                        <a:solidFill>
                          <a:schemeClr val="bg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D2449"/>
                    </a:solidFill>
                  </a:tcPr>
                </a:tc>
                <a:tc>
                  <a:txBody>
                    <a:bodyPr/>
                    <a:lstStyle/>
                    <a:p>
                      <a:pPr marL="0" algn="ctr" defTabSz="914400" rtl="0" eaLnBrk="1" fontAlgn="ctr" latinLnBrk="0" hangingPunct="1"/>
                      <a:r>
                        <a:rPr lang="es-MX" sz="900" b="1" u="none" strike="noStrike" kern="1200" dirty="0" smtClean="0">
                          <a:solidFill>
                            <a:schemeClr val="bg1"/>
                          </a:solidFill>
                          <a:effectLst/>
                          <a:latin typeface="Montserrat" panose="00000500000000000000" pitchFamily="2" charset="0"/>
                          <a:cs typeface="Arial" panose="020B0604020202020204" pitchFamily="34" charset="0"/>
                        </a:rPr>
                        <a:t>Eventos</a:t>
                      </a:r>
                      <a:endParaRPr lang="es-MX" sz="900" b="1" u="none" strike="noStrike" kern="1200" dirty="0">
                        <a:solidFill>
                          <a:schemeClr val="bg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D2449"/>
                    </a:solidFill>
                  </a:tcPr>
                </a:tc>
                <a:extLst>
                  <a:ext uri="{0D108BD9-81ED-4DB2-BD59-A6C34878D82A}">
                    <a16:rowId xmlns:a16="http://schemas.microsoft.com/office/drawing/2014/main" xmlns="" val="10000"/>
                  </a:ext>
                </a:extLst>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1</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smtClean="0">
                          <a:solidFill>
                            <a:srgbClr val="000000"/>
                          </a:solidFill>
                          <a:effectLst/>
                          <a:latin typeface="Montserrat" panose="00000500000000000000" pitchFamily="2" charset="0"/>
                          <a:ea typeface="+mn-ea"/>
                          <a:cs typeface="Arial" panose="020B0604020202020204" pitchFamily="34" charset="0"/>
                        </a:rPr>
                        <a:t>Querétaro</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25</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extLst>
                  <a:ext uri="{0D108BD9-81ED-4DB2-BD59-A6C34878D82A}">
                    <a16:rowId xmlns:a16="http://schemas.microsoft.com/office/drawing/2014/main" xmlns="" val="10006"/>
                  </a:ext>
                </a:extLst>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2</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smtClean="0">
                          <a:solidFill>
                            <a:srgbClr val="000000"/>
                          </a:solidFill>
                          <a:effectLst/>
                          <a:latin typeface="Montserrat" panose="00000500000000000000" pitchFamily="2" charset="0"/>
                          <a:ea typeface="+mn-ea"/>
                          <a:cs typeface="Arial" panose="020B0604020202020204" pitchFamily="34" charset="0"/>
                        </a:rPr>
                        <a:t>San Juan del Rio</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1</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extLst>
                  <a:ext uri="{0D108BD9-81ED-4DB2-BD59-A6C34878D82A}">
                    <a16:rowId xmlns:a16="http://schemas.microsoft.com/office/drawing/2014/main" xmlns="" val="10002"/>
                  </a:ext>
                </a:extLst>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3</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smtClean="0">
                          <a:solidFill>
                            <a:srgbClr val="000000"/>
                          </a:solidFill>
                          <a:effectLst/>
                          <a:latin typeface="Montserrat" panose="00000500000000000000" pitchFamily="2" charset="0"/>
                          <a:ea typeface="+mn-ea"/>
                          <a:cs typeface="Arial" panose="020B0604020202020204" pitchFamily="34" charset="0"/>
                        </a:rPr>
                        <a:t>El Marqués</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1</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extLst>
                  <a:ext uri="{0D108BD9-81ED-4DB2-BD59-A6C34878D82A}">
                    <a16:rowId xmlns:a16="http://schemas.microsoft.com/office/drawing/2014/main" xmlns="" val="10004"/>
                  </a:ext>
                </a:extLst>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4</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smtClean="0">
                          <a:solidFill>
                            <a:srgbClr val="000000"/>
                          </a:solidFill>
                          <a:effectLst/>
                          <a:latin typeface="Montserrat" panose="00000500000000000000" pitchFamily="2" charset="0"/>
                          <a:ea typeface="+mn-ea"/>
                          <a:cs typeface="Arial" panose="020B0604020202020204" pitchFamily="34" charset="0"/>
                        </a:rPr>
                        <a:t>Tequisquiapan</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0</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extLst>
                  <a:ext uri="{0D108BD9-81ED-4DB2-BD59-A6C34878D82A}">
                    <a16:rowId xmlns:a16="http://schemas.microsoft.com/office/drawing/2014/main" xmlns="" val="10007"/>
                  </a:ext>
                </a:extLst>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5</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smtClean="0">
                          <a:solidFill>
                            <a:srgbClr val="000000"/>
                          </a:solidFill>
                          <a:effectLst/>
                          <a:latin typeface="Montserrat" panose="00000500000000000000" pitchFamily="2" charset="0"/>
                          <a:ea typeface="+mn-ea"/>
                          <a:cs typeface="Arial" panose="020B0604020202020204" pitchFamily="34" charset="0"/>
                        </a:rPr>
                        <a:t>Colon </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1</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6</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smtClean="0">
                          <a:solidFill>
                            <a:srgbClr val="000000"/>
                          </a:solidFill>
                          <a:effectLst/>
                          <a:latin typeface="Montserrat" panose="00000500000000000000" pitchFamily="2" charset="0"/>
                          <a:ea typeface="+mn-ea"/>
                          <a:cs typeface="Arial" panose="020B0604020202020204" pitchFamily="34" charset="0"/>
                        </a:rPr>
                        <a:t>Pedro</a:t>
                      </a:r>
                      <a:r>
                        <a:rPr lang="es-MX" sz="900" b="1" i="0" u="none" strike="noStrike" kern="1200" baseline="0" dirty="0" smtClean="0">
                          <a:solidFill>
                            <a:srgbClr val="000000"/>
                          </a:solidFill>
                          <a:effectLst/>
                          <a:latin typeface="Montserrat" panose="00000500000000000000" pitchFamily="2" charset="0"/>
                          <a:ea typeface="+mn-ea"/>
                          <a:cs typeface="Arial" panose="020B0604020202020204" pitchFamily="34" charset="0"/>
                        </a:rPr>
                        <a:t> Escobedo</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0</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7</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smtClean="0">
                          <a:solidFill>
                            <a:srgbClr val="000000"/>
                          </a:solidFill>
                          <a:effectLst/>
                          <a:latin typeface="Montserrat" panose="00000500000000000000" pitchFamily="2" charset="0"/>
                          <a:ea typeface="+mn-ea"/>
                          <a:cs typeface="Arial" panose="020B0604020202020204" pitchFamily="34" charset="0"/>
                        </a:rPr>
                        <a:t>Amealco de Bonfil</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0</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8</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smtClean="0">
                          <a:solidFill>
                            <a:srgbClr val="000000"/>
                          </a:solidFill>
                          <a:effectLst/>
                          <a:latin typeface="Montserrat" panose="00000500000000000000" pitchFamily="2" charset="0"/>
                          <a:ea typeface="+mn-ea"/>
                          <a:cs typeface="Arial" panose="020B0604020202020204" pitchFamily="34" charset="0"/>
                        </a:rPr>
                        <a:t>Corregidora</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0</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9</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smtClean="0">
                          <a:solidFill>
                            <a:srgbClr val="000000"/>
                          </a:solidFill>
                          <a:effectLst/>
                          <a:latin typeface="Montserrat" panose="00000500000000000000" pitchFamily="2" charset="0"/>
                          <a:ea typeface="+mn-ea"/>
                          <a:cs typeface="Arial" panose="020B0604020202020204" pitchFamily="34" charset="0"/>
                        </a:rPr>
                        <a:t>Arroyo Seco </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0</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10</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smtClean="0">
                          <a:solidFill>
                            <a:srgbClr val="000000"/>
                          </a:solidFill>
                          <a:effectLst/>
                          <a:latin typeface="Montserrat" panose="00000500000000000000" pitchFamily="2" charset="0"/>
                          <a:ea typeface="+mn-ea"/>
                          <a:cs typeface="Arial" panose="020B0604020202020204" pitchFamily="34" charset="0"/>
                        </a:rPr>
                        <a:t>Cadereyta de Montes</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0</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11</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smtClean="0">
                          <a:solidFill>
                            <a:srgbClr val="000000"/>
                          </a:solidFill>
                          <a:effectLst/>
                          <a:latin typeface="Montserrat" panose="00000500000000000000" pitchFamily="2" charset="0"/>
                          <a:ea typeface="+mn-ea"/>
                          <a:cs typeface="Arial" panose="020B0604020202020204" pitchFamily="34" charset="0"/>
                        </a:rPr>
                        <a:t>Jalpan de Serra</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2</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r>
              <a:tr h="154501">
                <a:tc>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ea typeface="+mn-ea"/>
                          <a:cs typeface="Arial" panose="020B0604020202020204" pitchFamily="34" charset="0"/>
                        </a:rPr>
                        <a:t>12</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just" rtl="0" fontAlgn="ctr"/>
                      <a:r>
                        <a:rPr lang="es-MX" sz="900" b="1" i="0" u="none" strike="noStrike" kern="1200" dirty="0" err="1" smtClean="0">
                          <a:solidFill>
                            <a:srgbClr val="000000"/>
                          </a:solidFill>
                          <a:effectLst/>
                          <a:latin typeface="Montserrat" panose="00000500000000000000" pitchFamily="2" charset="0"/>
                          <a:ea typeface="+mn-ea"/>
                          <a:cs typeface="Arial" panose="020B0604020202020204" pitchFamily="34" charset="0"/>
                        </a:rPr>
                        <a:t>Toliman</a:t>
                      </a:r>
                      <a:endParaRPr lang="es-MX" sz="900" b="1" i="0" u="none" strike="noStrike" kern="1200" dirty="0">
                        <a:solidFill>
                          <a:srgbClr val="000000"/>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0</a:t>
                      </a:r>
                      <a:endParaRPr lang="es-MX" sz="900" b="1" i="0" u="none" strike="noStrike" dirty="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r>
              <a:tr h="154501">
                <a:tc gridSpan="2">
                  <a:txBody>
                    <a:bodyPr/>
                    <a:lstStyle/>
                    <a:p>
                      <a:pPr marL="0" algn="ctr" defTabSz="914400" rtl="0" eaLnBrk="1" fontAlgn="ctr" latinLnBrk="0" hangingPunct="1"/>
                      <a:r>
                        <a:rPr lang="es-MX" sz="900" b="1" u="none" strike="noStrike" kern="1200" dirty="0" smtClean="0">
                          <a:solidFill>
                            <a:schemeClr val="tx1"/>
                          </a:solidFill>
                          <a:effectLst/>
                          <a:latin typeface="Montserrat" panose="00000500000000000000" pitchFamily="2" charset="0"/>
                          <a:cs typeface="Arial" panose="020B0604020202020204" pitchFamily="34" charset="0"/>
                        </a:rPr>
                        <a:t>Total……….</a:t>
                      </a:r>
                      <a:endParaRPr lang="es-MX" sz="900" b="1" u="none" strike="noStrike" kern="1200" dirty="0">
                        <a:solidFill>
                          <a:schemeClr val="tx1"/>
                        </a:solidFill>
                        <a:effectLst/>
                        <a:latin typeface="Montserrat" panose="00000500000000000000" pitchFamily="2"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hMerge="1">
                  <a:txBody>
                    <a:bodyPr/>
                    <a:lstStyle/>
                    <a:p>
                      <a:pPr marL="0" algn="ctr" defTabSz="914400" rtl="0" eaLnBrk="1" fontAlgn="ctr" latinLnBrk="0" hangingPunct="1"/>
                      <a:endParaRPr lang="es-MX" sz="9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tc>
                  <a:txBody>
                    <a:bodyPr/>
                    <a:lstStyle/>
                    <a:p>
                      <a:pPr algn="ctr" rtl="0" fontAlgn="ctr"/>
                      <a:r>
                        <a:rPr lang="es-MX" sz="900" b="1" i="0" u="none" strike="noStrike" dirty="0" smtClean="0">
                          <a:solidFill>
                            <a:srgbClr val="000000"/>
                          </a:solidFill>
                          <a:effectLst/>
                          <a:latin typeface="Montserrat" panose="00000500000000000000" pitchFamily="2" charset="0"/>
                        </a:rPr>
                        <a:t>30</a:t>
                      </a:r>
                      <a:endParaRPr lang="es-MX" sz="900" b="1" i="0" u="none" strike="noStrike" dirty="0" smtClean="0">
                        <a:solidFill>
                          <a:srgbClr val="000000"/>
                        </a:solidFill>
                        <a:effectLst/>
                        <a:latin typeface="Montserrat" panose="00000500000000000000"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19C"/>
                    </a:solidFill>
                  </a:tcPr>
                </a:tc>
                <a:extLst>
                  <a:ext uri="{0D108BD9-81ED-4DB2-BD59-A6C34878D82A}">
                    <a16:rowId xmlns:a16="http://schemas.microsoft.com/office/drawing/2014/main" xmlns="" val="2001365971"/>
                  </a:ext>
                </a:extLst>
              </a:tr>
            </a:tbl>
          </a:graphicData>
        </a:graphic>
      </p:graphicFrame>
      <p:grpSp>
        <p:nvGrpSpPr>
          <p:cNvPr id="9" name="Grupo 200"/>
          <p:cNvGrpSpPr>
            <a:grpSpLocks/>
          </p:cNvGrpSpPr>
          <p:nvPr/>
        </p:nvGrpSpPr>
        <p:grpSpPr bwMode="auto">
          <a:xfrm>
            <a:off x="1043608" y="692696"/>
            <a:ext cx="3786241" cy="3542626"/>
            <a:chOff x="744895" y="3085819"/>
            <a:chExt cx="3684121" cy="3389774"/>
          </a:xfrm>
          <a:solidFill>
            <a:schemeClr val="bg1"/>
          </a:solidFill>
        </p:grpSpPr>
        <p:grpSp>
          <p:nvGrpSpPr>
            <p:cNvPr id="10" name="Grupo 201"/>
            <p:cNvGrpSpPr>
              <a:grpSpLocks/>
            </p:cNvGrpSpPr>
            <p:nvPr/>
          </p:nvGrpSpPr>
          <p:grpSpPr bwMode="auto">
            <a:xfrm>
              <a:off x="1115608" y="3085819"/>
              <a:ext cx="3313408" cy="2740062"/>
              <a:chOff x="3707904" y="836331"/>
              <a:chExt cx="5186632" cy="4787092"/>
            </a:xfrm>
            <a:grpFill/>
          </p:grpSpPr>
          <p:sp>
            <p:nvSpPr>
              <p:cNvPr id="32" name="Freeform 4"/>
              <p:cNvSpPr>
                <a:spLocks/>
              </p:cNvSpPr>
              <p:nvPr/>
            </p:nvSpPr>
            <p:spPr bwMode="auto">
              <a:xfrm>
                <a:off x="5235027" y="2382903"/>
                <a:ext cx="1334937" cy="1104447"/>
              </a:xfrm>
              <a:custGeom>
                <a:avLst/>
                <a:gdLst>
                  <a:gd name="T0" fmla="*/ 17461 w 2010"/>
                  <a:gd name="T1" fmla="*/ 0 h 1823"/>
                  <a:gd name="T2" fmla="*/ 15330 w 2010"/>
                  <a:gd name="T3" fmla="*/ 3875 h 1823"/>
                  <a:gd name="T4" fmla="*/ 12145 w 2010"/>
                  <a:gd name="T5" fmla="*/ 4465 h 1823"/>
                  <a:gd name="T6" fmla="*/ 10499 w 2010"/>
                  <a:gd name="T7" fmla="*/ 4614 h 1823"/>
                  <a:gd name="T8" fmla="*/ 9378 w 2010"/>
                  <a:gd name="T9" fmla="*/ 4425 h 1823"/>
                  <a:gd name="T10" fmla="*/ 5491 w 2010"/>
                  <a:gd name="T11" fmla="*/ 2816 h 1823"/>
                  <a:gd name="T12" fmla="*/ 4283 w 2010"/>
                  <a:gd name="T13" fmla="*/ 1728 h 1823"/>
                  <a:gd name="T14" fmla="*/ 2262 w 2010"/>
                  <a:gd name="T15" fmla="*/ 2547 h 1823"/>
                  <a:gd name="T16" fmla="*/ 2086 w 2010"/>
                  <a:gd name="T17" fmla="*/ 4874 h 1823"/>
                  <a:gd name="T18" fmla="*/ 626 w 2010"/>
                  <a:gd name="T19" fmla="*/ 7391 h 1823"/>
                  <a:gd name="T20" fmla="*/ 406 w 2010"/>
                  <a:gd name="T21" fmla="*/ 9019 h 1823"/>
                  <a:gd name="T22" fmla="*/ 560 w 2010"/>
                  <a:gd name="T23" fmla="*/ 10926 h 1823"/>
                  <a:gd name="T24" fmla="*/ 1900 w 2010"/>
                  <a:gd name="T25" fmla="*/ 11136 h 1823"/>
                  <a:gd name="T26" fmla="*/ 2427 w 2010"/>
                  <a:gd name="T27" fmla="*/ 11226 h 1823"/>
                  <a:gd name="T28" fmla="*/ 2965 w 2010"/>
                  <a:gd name="T29" fmla="*/ 11086 h 1823"/>
                  <a:gd name="T30" fmla="*/ 3459 w 2010"/>
                  <a:gd name="T31" fmla="*/ 11386 h 1823"/>
                  <a:gd name="T32" fmla="*/ 2943 w 2010"/>
                  <a:gd name="T33" fmla="*/ 11795 h 1823"/>
                  <a:gd name="T34" fmla="*/ 3558 w 2010"/>
                  <a:gd name="T35" fmla="*/ 11905 h 1823"/>
                  <a:gd name="T36" fmla="*/ 3909 w 2010"/>
                  <a:gd name="T37" fmla="*/ 11536 h 1823"/>
                  <a:gd name="T38" fmla="*/ 4129 w 2010"/>
                  <a:gd name="T39" fmla="*/ 11226 h 1823"/>
                  <a:gd name="T40" fmla="*/ 4294 w 2010"/>
                  <a:gd name="T41" fmla="*/ 10946 h 1823"/>
                  <a:gd name="T42" fmla="*/ 5238 w 2010"/>
                  <a:gd name="T43" fmla="*/ 10497 h 1823"/>
                  <a:gd name="T44" fmla="*/ 6018 w 2010"/>
                  <a:gd name="T45" fmla="*/ 10577 h 1823"/>
                  <a:gd name="T46" fmla="*/ 6600 w 2010"/>
                  <a:gd name="T47" fmla="*/ 10817 h 1823"/>
                  <a:gd name="T48" fmla="*/ 7105 w 2010"/>
                  <a:gd name="T49" fmla="*/ 10826 h 1823"/>
                  <a:gd name="T50" fmla="*/ 7599 w 2010"/>
                  <a:gd name="T51" fmla="*/ 11106 h 1823"/>
                  <a:gd name="T52" fmla="*/ 7435 w 2010"/>
                  <a:gd name="T53" fmla="*/ 11666 h 1823"/>
                  <a:gd name="T54" fmla="*/ 8423 w 2010"/>
                  <a:gd name="T55" fmla="*/ 12155 h 1823"/>
                  <a:gd name="T56" fmla="*/ 8961 w 2010"/>
                  <a:gd name="T57" fmla="*/ 11865 h 1823"/>
                  <a:gd name="T58" fmla="*/ 9279 w 2010"/>
                  <a:gd name="T59" fmla="*/ 12404 h 1823"/>
                  <a:gd name="T60" fmla="*/ 10927 w 2010"/>
                  <a:gd name="T61" fmla="*/ 12984 h 1823"/>
                  <a:gd name="T62" fmla="*/ 10476 w 2010"/>
                  <a:gd name="T63" fmla="*/ 13333 h 1823"/>
                  <a:gd name="T64" fmla="*/ 12596 w 2010"/>
                  <a:gd name="T65" fmla="*/ 12784 h 1823"/>
                  <a:gd name="T66" fmla="*/ 18789 w 2010"/>
                  <a:gd name="T67" fmla="*/ 18207 h 1823"/>
                  <a:gd name="T68" fmla="*/ 19470 w 2010"/>
                  <a:gd name="T69" fmla="*/ 15401 h 1823"/>
                  <a:gd name="T70" fmla="*/ 20667 w 2010"/>
                  <a:gd name="T71" fmla="*/ 15071 h 1823"/>
                  <a:gd name="T72" fmla="*/ 21414 w 2010"/>
                  <a:gd name="T73" fmla="*/ 14662 h 1823"/>
                  <a:gd name="T74" fmla="*/ 21260 w 2010"/>
                  <a:gd name="T75" fmla="*/ 13743 h 1823"/>
                  <a:gd name="T76" fmla="*/ 21095 w 2010"/>
                  <a:gd name="T77" fmla="*/ 12894 h 1823"/>
                  <a:gd name="T78" fmla="*/ 21238 w 2010"/>
                  <a:gd name="T79" fmla="*/ 10886 h 1823"/>
                  <a:gd name="T80" fmla="*/ 21579 w 2010"/>
                  <a:gd name="T81" fmla="*/ 9628 h 1823"/>
                  <a:gd name="T82" fmla="*/ 20052 w 2010"/>
                  <a:gd name="T83" fmla="*/ 5633 h 1823"/>
                  <a:gd name="T84" fmla="*/ 18822 w 2010"/>
                  <a:gd name="T85" fmla="*/ 3865 h 1823"/>
                  <a:gd name="T86" fmla="*/ 19064 w 2010"/>
                  <a:gd name="T87" fmla="*/ 3366 h 1823"/>
                  <a:gd name="T88" fmla="*/ 20239 w 2010"/>
                  <a:gd name="T89" fmla="*/ 669 h 18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10"/>
                  <a:gd name="T136" fmla="*/ 0 h 1823"/>
                  <a:gd name="T137" fmla="*/ 2010 w 2010"/>
                  <a:gd name="T138" fmla="*/ 1823 h 18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10" h="1823">
                    <a:moveTo>
                      <a:pt x="1843" y="67"/>
                    </a:moveTo>
                    <a:lnTo>
                      <a:pt x="1590" y="0"/>
                    </a:lnTo>
                    <a:lnTo>
                      <a:pt x="1391" y="145"/>
                    </a:lnTo>
                    <a:lnTo>
                      <a:pt x="1396" y="388"/>
                    </a:lnTo>
                    <a:lnTo>
                      <a:pt x="1211" y="398"/>
                    </a:lnTo>
                    <a:lnTo>
                      <a:pt x="1106" y="447"/>
                    </a:lnTo>
                    <a:lnTo>
                      <a:pt x="1053" y="477"/>
                    </a:lnTo>
                    <a:lnTo>
                      <a:pt x="956" y="462"/>
                    </a:lnTo>
                    <a:lnTo>
                      <a:pt x="911" y="498"/>
                    </a:lnTo>
                    <a:lnTo>
                      <a:pt x="854" y="443"/>
                    </a:lnTo>
                    <a:lnTo>
                      <a:pt x="687" y="347"/>
                    </a:lnTo>
                    <a:lnTo>
                      <a:pt x="500" y="282"/>
                    </a:lnTo>
                    <a:lnTo>
                      <a:pt x="461" y="173"/>
                    </a:lnTo>
                    <a:lnTo>
                      <a:pt x="390" y="173"/>
                    </a:lnTo>
                    <a:lnTo>
                      <a:pt x="308" y="231"/>
                    </a:lnTo>
                    <a:lnTo>
                      <a:pt x="206" y="255"/>
                    </a:lnTo>
                    <a:lnTo>
                      <a:pt x="100" y="429"/>
                    </a:lnTo>
                    <a:lnTo>
                      <a:pt x="190" y="488"/>
                    </a:lnTo>
                    <a:lnTo>
                      <a:pt x="74" y="731"/>
                    </a:lnTo>
                    <a:lnTo>
                      <a:pt x="57" y="740"/>
                    </a:lnTo>
                    <a:lnTo>
                      <a:pt x="0" y="863"/>
                    </a:lnTo>
                    <a:lnTo>
                      <a:pt x="37" y="903"/>
                    </a:lnTo>
                    <a:lnTo>
                      <a:pt x="9" y="1018"/>
                    </a:lnTo>
                    <a:lnTo>
                      <a:pt x="51" y="1094"/>
                    </a:lnTo>
                    <a:lnTo>
                      <a:pt x="100" y="1152"/>
                    </a:lnTo>
                    <a:lnTo>
                      <a:pt x="173" y="1115"/>
                    </a:lnTo>
                    <a:lnTo>
                      <a:pt x="198" y="1124"/>
                    </a:lnTo>
                    <a:lnTo>
                      <a:pt x="221" y="1124"/>
                    </a:lnTo>
                    <a:lnTo>
                      <a:pt x="254" y="1131"/>
                    </a:lnTo>
                    <a:lnTo>
                      <a:pt x="270" y="1110"/>
                    </a:lnTo>
                    <a:lnTo>
                      <a:pt x="311" y="1118"/>
                    </a:lnTo>
                    <a:lnTo>
                      <a:pt x="315" y="1140"/>
                    </a:lnTo>
                    <a:lnTo>
                      <a:pt x="261" y="1149"/>
                    </a:lnTo>
                    <a:lnTo>
                      <a:pt x="268" y="1181"/>
                    </a:lnTo>
                    <a:lnTo>
                      <a:pt x="294" y="1217"/>
                    </a:lnTo>
                    <a:lnTo>
                      <a:pt x="324" y="1192"/>
                    </a:lnTo>
                    <a:lnTo>
                      <a:pt x="352" y="1188"/>
                    </a:lnTo>
                    <a:lnTo>
                      <a:pt x="356" y="1155"/>
                    </a:lnTo>
                    <a:lnTo>
                      <a:pt x="378" y="1145"/>
                    </a:lnTo>
                    <a:lnTo>
                      <a:pt x="376" y="1124"/>
                    </a:lnTo>
                    <a:lnTo>
                      <a:pt x="351" y="1110"/>
                    </a:lnTo>
                    <a:lnTo>
                      <a:pt x="391" y="1096"/>
                    </a:lnTo>
                    <a:lnTo>
                      <a:pt x="452" y="1026"/>
                    </a:lnTo>
                    <a:lnTo>
                      <a:pt x="477" y="1051"/>
                    </a:lnTo>
                    <a:lnTo>
                      <a:pt x="502" y="1022"/>
                    </a:lnTo>
                    <a:lnTo>
                      <a:pt x="548" y="1059"/>
                    </a:lnTo>
                    <a:lnTo>
                      <a:pt x="575" y="1043"/>
                    </a:lnTo>
                    <a:lnTo>
                      <a:pt x="601" y="1083"/>
                    </a:lnTo>
                    <a:lnTo>
                      <a:pt x="614" y="1078"/>
                    </a:lnTo>
                    <a:lnTo>
                      <a:pt x="647" y="1084"/>
                    </a:lnTo>
                    <a:lnTo>
                      <a:pt x="668" y="1069"/>
                    </a:lnTo>
                    <a:lnTo>
                      <a:pt x="692" y="1112"/>
                    </a:lnTo>
                    <a:lnTo>
                      <a:pt x="696" y="1135"/>
                    </a:lnTo>
                    <a:lnTo>
                      <a:pt x="677" y="1168"/>
                    </a:lnTo>
                    <a:lnTo>
                      <a:pt x="712" y="1221"/>
                    </a:lnTo>
                    <a:lnTo>
                      <a:pt x="767" y="1217"/>
                    </a:lnTo>
                    <a:lnTo>
                      <a:pt x="795" y="1160"/>
                    </a:lnTo>
                    <a:lnTo>
                      <a:pt x="816" y="1188"/>
                    </a:lnTo>
                    <a:lnTo>
                      <a:pt x="846" y="1192"/>
                    </a:lnTo>
                    <a:lnTo>
                      <a:pt x="845" y="1242"/>
                    </a:lnTo>
                    <a:lnTo>
                      <a:pt x="913" y="1241"/>
                    </a:lnTo>
                    <a:lnTo>
                      <a:pt x="995" y="1300"/>
                    </a:lnTo>
                    <a:lnTo>
                      <a:pt x="967" y="1305"/>
                    </a:lnTo>
                    <a:lnTo>
                      <a:pt x="954" y="1335"/>
                    </a:lnTo>
                    <a:lnTo>
                      <a:pt x="1053" y="1413"/>
                    </a:lnTo>
                    <a:lnTo>
                      <a:pt x="1147" y="1280"/>
                    </a:lnTo>
                    <a:lnTo>
                      <a:pt x="1327" y="1815"/>
                    </a:lnTo>
                    <a:lnTo>
                      <a:pt x="1711" y="1823"/>
                    </a:lnTo>
                    <a:lnTo>
                      <a:pt x="1702" y="1565"/>
                    </a:lnTo>
                    <a:lnTo>
                      <a:pt x="1773" y="1542"/>
                    </a:lnTo>
                    <a:lnTo>
                      <a:pt x="1795" y="1589"/>
                    </a:lnTo>
                    <a:lnTo>
                      <a:pt x="1882" y="1509"/>
                    </a:lnTo>
                    <a:lnTo>
                      <a:pt x="1919" y="1501"/>
                    </a:lnTo>
                    <a:lnTo>
                      <a:pt x="1950" y="1468"/>
                    </a:lnTo>
                    <a:lnTo>
                      <a:pt x="1931" y="1421"/>
                    </a:lnTo>
                    <a:lnTo>
                      <a:pt x="1936" y="1376"/>
                    </a:lnTo>
                    <a:lnTo>
                      <a:pt x="1910" y="1364"/>
                    </a:lnTo>
                    <a:lnTo>
                      <a:pt x="1921" y="1291"/>
                    </a:lnTo>
                    <a:lnTo>
                      <a:pt x="1919" y="1159"/>
                    </a:lnTo>
                    <a:lnTo>
                      <a:pt x="1934" y="1090"/>
                    </a:lnTo>
                    <a:lnTo>
                      <a:pt x="2010" y="1012"/>
                    </a:lnTo>
                    <a:lnTo>
                      <a:pt x="1965" y="964"/>
                    </a:lnTo>
                    <a:lnTo>
                      <a:pt x="1913" y="973"/>
                    </a:lnTo>
                    <a:lnTo>
                      <a:pt x="1826" y="564"/>
                    </a:lnTo>
                    <a:lnTo>
                      <a:pt x="1764" y="423"/>
                    </a:lnTo>
                    <a:lnTo>
                      <a:pt x="1714" y="387"/>
                    </a:lnTo>
                    <a:lnTo>
                      <a:pt x="1699" y="335"/>
                    </a:lnTo>
                    <a:lnTo>
                      <a:pt x="1736" y="337"/>
                    </a:lnTo>
                    <a:lnTo>
                      <a:pt x="1878" y="235"/>
                    </a:lnTo>
                    <a:lnTo>
                      <a:pt x="1843" y="67"/>
                    </a:lnTo>
                    <a:close/>
                  </a:path>
                </a:pathLst>
              </a:custGeom>
              <a:grpFill/>
              <a:ln w="0">
                <a:solidFill>
                  <a:schemeClr val="tx1"/>
                </a:solidFill>
                <a:round/>
                <a:headEnd/>
                <a:tailEnd/>
              </a:ln>
            </p:spPr>
            <p:txBody>
              <a:bodyPr/>
              <a:lstStyle/>
              <a:p>
                <a:pPr eaLnBrk="1" fontAlgn="auto" hangingPunct="1">
                  <a:spcBef>
                    <a:spcPts val="0"/>
                  </a:spcBef>
                  <a:spcAft>
                    <a:spcPts val="0"/>
                  </a:spcAft>
                  <a:defRPr/>
                </a:pPr>
                <a:endParaRPr lang="es-MX" sz="600" b="1"/>
              </a:p>
            </p:txBody>
          </p:sp>
          <p:sp>
            <p:nvSpPr>
              <p:cNvPr id="33" name="Freeform 5"/>
              <p:cNvSpPr>
                <a:spLocks/>
              </p:cNvSpPr>
              <p:nvPr/>
            </p:nvSpPr>
            <p:spPr bwMode="auto">
              <a:xfrm>
                <a:off x="6367054" y="2029203"/>
                <a:ext cx="1009212" cy="1298635"/>
              </a:xfrm>
              <a:custGeom>
                <a:avLst/>
                <a:gdLst>
                  <a:gd name="T0" fmla="*/ 70522 w 1519"/>
                  <a:gd name="T1" fmla="*/ 67900 h 2142"/>
                  <a:gd name="T2" fmla="*/ 70522 w 1519"/>
                  <a:gd name="T3" fmla="*/ 67900 h 2142"/>
                  <a:gd name="T4" fmla="*/ 70522 w 1519"/>
                  <a:gd name="T5" fmla="*/ 67900 h 2142"/>
                  <a:gd name="T6" fmla="*/ 70522 w 1519"/>
                  <a:gd name="T7" fmla="*/ 67900 h 2142"/>
                  <a:gd name="T8" fmla="*/ 70522 w 1519"/>
                  <a:gd name="T9" fmla="*/ 67900 h 2142"/>
                  <a:gd name="T10" fmla="*/ 70522 w 1519"/>
                  <a:gd name="T11" fmla="*/ 67900 h 2142"/>
                  <a:gd name="T12" fmla="*/ 70522 w 1519"/>
                  <a:gd name="T13" fmla="*/ 67900 h 2142"/>
                  <a:gd name="T14" fmla="*/ 70522 w 1519"/>
                  <a:gd name="T15" fmla="*/ 67900 h 2142"/>
                  <a:gd name="T16" fmla="*/ 70522 w 1519"/>
                  <a:gd name="T17" fmla="*/ 67900 h 2142"/>
                  <a:gd name="T18" fmla="*/ 70522 w 1519"/>
                  <a:gd name="T19" fmla="*/ 67900 h 2142"/>
                  <a:gd name="T20" fmla="*/ 70522 w 1519"/>
                  <a:gd name="T21" fmla="*/ 67900 h 2142"/>
                  <a:gd name="T22" fmla="*/ 70522 w 1519"/>
                  <a:gd name="T23" fmla="*/ 67900 h 2142"/>
                  <a:gd name="T24" fmla="*/ 70522 w 1519"/>
                  <a:gd name="T25" fmla="*/ 67900 h 2142"/>
                  <a:gd name="T26" fmla="*/ 70522 w 1519"/>
                  <a:gd name="T27" fmla="*/ 67900 h 2142"/>
                  <a:gd name="T28" fmla="*/ 70522 w 1519"/>
                  <a:gd name="T29" fmla="*/ 67900 h 2142"/>
                  <a:gd name="T30" fmla="*/ 70522 w 1519"/>
                  <a:gd name="T31" fmla="*/ 67900 h 2142"/>
                  <a:gd name="T32" fmla="*/ 70522 w 1519"/>
                  <a:gd name="T33" fmla="*/ 67900 h 2142"/>
                  <a:gd name="T34" fmla="*/ 70522 w 1519"/>
                  <a:gd name="T35" fmla="*/ 67900 h 2142"/>
                  <a:gd name="T36" fmla="*/ 70522 w 1519"/>
                  <a:gd name="T37" fmla="*/ 67900 h 2142"/>
                  <a:gd name="T38" fmla="*/ 70522 w 1519"/>
                  <a:gd name="T39" fmla="*/ 67900 h 2142"/>
                  <a:gd name="T40" fmla="*/ 70522 w 1519"/>
                  <a:gd name="T41" fmla="*/ 67900 h 2142"/>
                  <a:gd name="T42" fmla="*/ 70522 w 1519"/>
                  <a:gd name="T43" fmla="*/ 67900 h 2142"/>
                  <a:gd name="T44" fmla="*/ 70522 w 1519"/>
                  <a:gd name="T45" fmla="*/ 67900 h 2142"/>
                  <a:gd name="T46" fmla="*/ 70522 w 1519"/>
                  <a:gd name="T47" fmla="*/ 67900 h 2142"/>
                  <a:gd name="T48" fmla="*/ 70522 w 1519"/>
                  <a:gd name="T49" fmla="*/ 67900 h 2142"/>
                  <a:gd name="T50" fmla="*/ 70522 w 1519"/>
                  <a:gd name="T51" fmla="*/ 67900 h 2142"/>
                  <a:gd name="T52" fmla="*/ 70522 w 1519"/>
                  <a:gd name="T53" fmla="*/ 67900 h 2142"/>
                  <a:gd name="T54" fmla="*/ 70522 w 1519"/>
                  <a:gd name="T55" fmla="*/ 67900 h 2142"/>
                  <a:gd name="T56" fmla="*/ 70522 w 1519"/>
                  <a:gd name="T57" fmla="*/ 67900 h 2142"/>
                  <a:gd name="T58" fmla="*/ 70522 w 1519"/>
                  <a:gd name="T59" fmla="*/ 67900 h 2142"/>
                  <a:gd name="T60" fmla="*/ 70522 w 1519"/>
                  <a:gd name="T61" fmla="*/ 67900 h 2142"/>
                  <a:gd name="T62" fmla="*/ 70522 w 1519"/>
                  <a:gd name="T63" fmla="*/ 67900 h 2142"/>
                  <a:gd name="T64" fmla="*/ 70522 w 1519"/>
                  <a:gd name="T65" fmla="*/ 67900 h 2142"/>
                  <a:gd name="T66" fmla="*/ 70522 w 1519"/>
                  <a:gd name="T67" fmla="*/ 67900 h 2142"/>
                  <a:gd name="T68" fmla="*/ 70522 w 1519"/>
                  <a:gd name="T69" fmla="*/ 67900 h 2142"/>
                  <a:gd name="T70" fmla="*/ 70522 w 1519"/>
                  <a:gd name="T71" fmla="*/ 67900 h 2142"/>
                  <a:gd name="T72" fmla="*/ 70522 w 1519"/>
                  <a:gd name="T73" fmla="*/ 67900 h 2142"/>
                  <a:gd name="T74" fmla="*/ 70522 w 1519"/>
                  <a:gd name="T75" fmla="*/ 67900 h 2142"/>
                  <a:gd name="T76" fmla="*/ 70522 w 1519"/>
                  <a:gd name="T77" fmla="*/ 67900 h 2142"/>
                  <a:gd name="T78" fmla="*/ 70522 w 1519"/>
                  <a:gd name="T79" fmla="*/ 67900 h 2142"/>
                  <a:gd name="T80" fmla="*/ 70522 w 1519"/>
                  <a:gd name="T81" fmla="*/ 67900 h 2142"/>
                  <a:gd name="T82" fmla="*/ 70522 w 1519"/>
                  <a:gd name="T83" fmla="*/ 67900 h 2142"/>
                  <a:gd name="T84" fmla="*/ 70522 w 1519"/>
                  <a:gd name="T85" fmla="*/ 67900 h 2142"/>
                  <a:gd name="T86" fmla="*/ 70522 w 1519"/>
                  <a:gd name="T87" fmla="*/ 67900 h 2142"/>
                  <a:gd name="T88" fmla="*/ 70522 w 1519"/>
                  <a:gd name="T89" fmla="*/ 67900 h 2142"/>
                  <a:gd name="T90" fmla="*/ 70522 w 1519"/>
                  <a:gd name="T91" fmla="*/ 67900 h 2142"/>
                  <a:gd name="T92" fmla="*/ 70522 w 1519"/>
                  <a:gd name="T93" fmla="*/ 67900 h 2142"/>
                  <a:gd name="T94" fmla="*/ 70522 w 1519"/>
                  <a:gd name="T95" fmla="*/ 67900 h 2142"/>
                  <a:gd name="T96" fmla="*/ 70522 w 1519"/>
                  <a:gd name="T97" fmla="*/ 67900 h 2142"/>
                  <a:gd name="T98" fmla="*/ 70522 w 1519"/>
                  <a:gd name="T99" fmla="*/ 67900 h 2142"/>
                  <a:gd name="T100" fmla="*/ 70522 w 1519"/>
                  <a:gd name="T101" fmla="*/ 0 h 2142"/>
                  <a:gd name="T102" fmla="*/ 70522 w 1519"/>
                  <a:gd name="T103" fmla="*/ 67900 h 2142"/>
                  <a:gd name="T104" fmla="*/ 70522 w 1519"/>
                  <a:gd name="T105" fmla="*/ 67900 h 2142"/>
                  <a:gd name="T106" fmla="*/ 70522 w 1519"/>
                  <a:gd name="T107" fmla="*/ 67900 h 2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9"/>
                  <a:gd name="T163" fmla="*/ 0 h 2142"/>
                  <a:gd name="T164" fmla="*/ 1519 w 1519"/>
                  <a:gd name="T165" fmla="*/ 2142 h 2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9" h="2142">
                    <a:moveTo>
                      <a:pt x="195" y="308"/>
                    </a:moveTo>
                    <a:lnTo>
                      <a:pt x="174" y="385"/>
                    </a:lnTo>
                    <a:lnTo>
                      <a:pt x="127" y="402"/>
                    </a:lnTo>
                    <a:lnTo>
                      <a:pt x="137" y="493"/>
                    </a:lnTo>
                    <a:lnTo>
                      <a:pt x="115" y="557"/>
                    </a:lnTo>
                    <a:lnTo>
                      <a:pt x="144" y="634"/>
                    </a:lnTo>
                    <a:lnTo>
                      <a:pt x="179" y="802"/>
                    </a:lnTo>
                    <a:lnTo>
                      <a:pt x="37" y="904"/>
                    </a:lnTo>
                    <a:lnTo>
                      <a:pt x="0" y="902"/>
                    </a:lnTo>
                    <a:lnTo>
                      <a:pt x="15" y="954"/>
                    </a:lnTo>
                    <a:lnTo>
                      <a:pt x="65" y="990"/>
                    </a:lnTo>
                    <a:lnTo>
                      <a:pt x="127" y="1131"/>
                    </a:lnTo>
                    <a:lnTo>
                      <a:pt x="214" y="1540"/>
                    </a:lnTo>
                    <a:lnTo>
                      <a:pt x="266" y="1531"/>
                    </a:lnTo>
                    <a:lnTo>
                      <a:pt x="311" y="1579"/>
                    </a:lnTo>
                    <a:lnTo>
                      <a:pt x="235" y="1657"/>
                    </a:lnTo>
                    <a:lnTo>
                      <a:pt x="220" y="1726"/>
                    </a:lnTo>
                    <a:lnTo>
                      <a:pt x="222" y="1858"/>
                    </a:lnTo>
                    <a:lnTo>
                      <a:pt x="211" y="1931"/>
                    </a:lnTo>
                    <a:lnTo>
                      <a:pt x="237" y="1943"/>
                    </a:lnTo>
                    <a:lnTo>
                      <a:pt x="232" y="1988"/>
                    </a:lnTo>
                    <a:lnTo>
                      <a:pt x="251" y="2035"/>
                    </a:lnTo>
                    <a:lnTo>
                      <a:pt x="316" y="1985"/>
                    </a:lnTo>
                    <a:lnTo>
                      <a:pt x="464" y="2078"/>
                    </a:lnTo>
                    <a:lnTo>
                      <a:pt x="514" y="2100"/>
                    </a:lnTo>
                    <a:lnTo>
                      <a:pt x="530" y="2082"/>
                    </a:lnTo>
                    <a:lnTo>
                      <a:pt x="560" y="2078"/>
                    </a:lnTo>
                    <a:lnTo>
                      <a:pt x="583" y="2104"/>
                    </a:lnTo>
                    <a:lnTo>
                      <a:pt x="645" y="2101"/>
                    </a:lnTo>
                    <a:lnTo>
                      <a:pt x="668" y="2083"/>
                    </a:lnTo>
                    <a:lnTo>
                      <a:pt x="718" y="2119"/>
                    </a:lnTo>
                    <a:lnTo>
                      <a:pt x="754" y="2137"/>
                    </a:lnTo>
                    <a:lnTo>
                      <a:pt x="796" y="2142"/>
                    </a:lnTo>
                    <a:lnTo>
                      <a:pt x="792" y="2111"/>
                    </a:lnTo>
                    <a:lnTo>
                      <a:pt x="841" y="2103"/>
                    </a:lnTo>
                    <a:lnTo>
                      <a:pt x="863" y="2083"/>
                    </a:lnTo>
                    <a:lnTo>
                      <a:pt x="903" y="2079"/>
                    </a:lnTo>
                    <a:lnTo>
                      <a:pt x="952" y="2063"/>
                    </a:lnTo>
                    <a:lnTo>
                      <a:pt x="958" y="2026"/>
                    </a:lnTo>
                    <a:lnTo>
                      <a:pt x="991" y="2010"/>
                    </a:lnTo>
                    <a:lnTo>
                      <a:pt x="1069" y="1960"/>
                    </a:lnTo>
                    <a:lnTo>
                      <a:pt x="1117" y="1948"/>
                    </a:lnTo>
                    <a:lnTo>
                      <a:pt x="1172" y="1917"/>
                    </a:lnTo>
                    <a:lnTo>
                      <a:pt x="1173" y="1869"/>
                    </a:lnTo>
                    <a:lnTo>
                      <a:pt x="1210" y="1862"/>
                    </a:lnTo>
                    <a:lnTo>
                      <a:pt x="1230" y="1835"/>
                    </a:lnTo>
                    <a:lnTo>
                      <a:pt x="1202" y="1816"/>
                    </a:lnTo>
                    <a:lnTo>
                      <a:pt x="1239" y="1797"/>
                    </a:lnTo>
                    <a:lnTo>
                      <a:pt x="1258" y="1809"/>
                    </a:lnTo>
                    <a:lnTo>
                      <a:pt x="1280" y="1839"/>
                    </a:lnTo>
                    <a:lnTo>
                      <a:pt x="1334" y="1838"/>
                    </a:lnTo>
                    <a:lnTo>
                      <a:pt x="1324" y="1760"/>
                    </a:lnTo>
                    <a:lnTo>
                      <a:pt x="1349" y="1765"/>
                    </a:lnTo>
                    <a:lnTo>
                      <a:pt x="1354" y="1737"/>
                    </a:lnTo>
                    <a:lnTo>
                      <a:pt x="1338" y="1714"/>
                    </a:lnTo>
                    <a:lnTo>
                      <a:pt x="1360" y="1698"/>
                    </a:lnTo>
                    <a:lnTo>
                      <a:pt x="1378" y="1696"/>
                    </a:lnTo>
                    <a:lnTo>
                      <a:pt x="1408" y="1708"/>
                    </a:lnTo>
                    <a:lnTo>
                      <a:pt x="1407" y="1662"/>
                    </a:lnTo>
                    <a:lnTo>
                      <a:pt x="1374" y="1634"/>
                    </a:lnTo>
                    <a:lnTo>
                      <a:pt x="1382" y="1614"/>
                    </a:lnTo>
                    <a:lnTo>
                      <a:pt x="1503" y="1555"/>
                    </a:lnTo>
                    <a:lnTo>
                      <a:pt x="1519" y="1428"/>
                    </a:lnTo>
                    <a:lnTo>
                      <a:pt x="1449" y="1299"/>
                    </a:lnTo>
                    <a:lnTo>
                      <a:pt x="1333" y="1191"/>
                    </a:lnTo>
                    <a:lnTo>
                      <a:pt x="1304" y="1183"/>
                    </a:lnTo>
                    <a:lnTo>
                      <a:pt x="1293" y="1160"/>
                    </a:lnTo>
                    <a:lnTo>
                      <a:pt x="1318" y="1146"/>
                    </a:lnTo>
                    <a:lnTo>
                      <a:pt x="1297" y="1104"/>
                    </a:lnTo>
                    <a:lnTo>
                      <a:pt x="1276" y="1101"/>
                    </a:lnTo>
                    <a:lnTo>
                      <a:pt x="1251" y="1134"/>
                    </a:lnTo>
                    <a:lnTo>
                      <a:pt x="1229" y="1126"/>
                    </a:lnTo>
                    <a:lnTo>
                      <a:pt x="1251" y="1092"/>
                    </a:lnTo>
                    <a:lnTo>
                      <a:pt x="1243" y="1073"/>
                    </a:lnTo>
                    <a:lnTo>
                      <a:pt x="1221" y="1055"/>
                    </a:lnTo>
                    <a:lnTo>
                      <a:pt x="1168" y="1080"/>
                    </a:lnTo>
                    <a:lnTo>
                      <a:pt x="1121" y="1032"/>
                    </a:lnTo>
                    <a:lnTo>
                      <a:pt x="1073" y="1044"/>
                    </a:lnTo>
                    <a:lnTo>
                      <a:pt x="1065" y="1061"/>
                    </a:lnTo>
                    <a:lnTo>
                      <a:pt x="1036" y="1040"/>
                    </a:lnTo>
                    <a:lnTo>
                      <a:pt x="1001" y="1012"/>
                    </a:lnTo>
                    <a:lnTo>
                      <a:pt x="983" y="967"/>
                    </a:lnTo>
                    <a:lnTo>
                      <a:pt x="945" y="908"/>
                    </a:lnTo>
                    <a:lnTo>
                      <a:pt x="985" y="884"/>
                    </a:lnTo>
                    <a:lnTo>
                      <a:pt x="1048" y="931"/>
                    </a:lnTo>
                    <a:lnTo>
                      <a:pt x="1222" y="790"/>
                    </a:lnTo>
                    <a:lnTo>
                      <a:pt x="1152" y="724"/>
                    </a:lnTo>
                    <a:lnTo>
                      <a:pt x="1148" y="671"/>
                    </a:lnTo>
                    <a:lnTo>
                      <a:pt x="1181" y="695"/>
                    </a:lnTo>
                    <a:lnTo>
                      <a:pt x="1163" y="571"/>
                    </a:lnTo>
                    <a:lnTo>
                      <a:pt x="1110" y="558"/>
                    </a:lnTo>
                    <a:lnTo>
                      <a:pt x="1099" y="503"/>
                    </a:lnTo>
                    <a:lnTo>
                      <a:pt x="1119" y="471"/>
                    </a:lnTo>
                    <a:lnTo>
                      <a:pt x="1063" y="288"/>
                    </a:lnTo>
                    <a:lnTo>
                      <a:pt x="1124" y="296"/>
                    </a:lnTo>
                    <a:lnTo>
                      <a:pt x="1080" y="221"/>
                    </a:lnTo>
                    <a:lnTo>
                      <a:pt x="908" y="218"/>
                    </a:lnTo>
                    <a:lnTo>
                      <a:pt x="866" y="185"/>
                    </a:lnTo>
                    <a:lnTo>
                      <a:pt x="779" y="184"/>
                    </a:lnTo>
                    <a:lnTo>
                      <a:pt x="778" y="95"/>
                    </a:lnTo>
                    <a:lnTo>
                      <a:pt x="651" y="76"/>
                    </a:lnTo>
                    <a:lnTo>
                      <a:pt x="635" y="0"/>
                    </a:lnTo>
                    <a:lnTo>
                      <a:pt x="476" y="111"/>
                    </a:lnTo>
                    <a:lnTo>
                      <a:pt x="500" y="133"/>
                    </a:lnTo>
                    <a:lnTo>
                      <a:pt x="483" y="168"/>
                    </a:lnTo>
                    <a:lnTo>
                      <a:pt x="484" y="201"/>
                    </a:lnTo>
                    <a:lnTo>
                      <a:pt x="287" y="260"/>
                    </a:lnTo>
                    <a:lnTo>
                      <a:pt x="195" y="308"/>
                    </a:lnTo>
                    <a:close/>
                  </a:path>
                </a:pathLst>
              </a:custGeom>
              <a:grpFill/>
              <a:ln w="0">
                <a:solidFill>
                  <a:schemeClr val="tx1"/>
                </a:solidFill>
                <a:round/>
                <a:headEnd/>
                <a:tailEnd/>
              </a:ln>
            </p:spPr>
            <p:txBody>
              <a:bodyPr/>
              <a:lstStyle/>
              <a:p>
                <a:pPr eaLnBrk="1" fontAlgn="auto" hangingPunct="1">
                  <a:spcBef>
                    <a:spcPts val="0"/>
                  </a:spcBef>
                  <a:spcAft>
                    <a:spcPts val="0"/>
                  </a:spcAft>
                  <a:defRPr/>
                </a:pPr>
                <a:endParaRPr lang="es-MX" sz="600" b="1"/>
              </a:p>
            </p:txBody>
          </p:sp>
          <p:sp>
            <p:nvSpPr>
              <p:cNvPr id="34" name="Freeform 6"/>
              <p:cNvSpPr>
                <a:spLocks/>
              </p:cNvSpPr>
              <p:nvPr/>
            </p:nvSpPr>
            <p:spPr bwMode="auto">
              <a:xfrm>
                <a:off x="6107186" y="1155355"/>
                <a:ext cx="1336717" cy="1071504"/>
              </a:xfrm>
              <a:custGeom>
                <a:avLst/>
                <a:gdLst>
                  <a:gd name="T0" fmla="*/ 70164 w 2017"/>
                  <a:gd name="T1" fmla="*/ 68028 h 1764"/>
                  <a:gd name="T2" fmla="*/ 70164 w 2017"/>
                  <a:gd name="T3" fmla="*/ 68028 h 1764"/>
                  <a:gd name="T4" fmla="*/ 70164 w 2017"/>
                  <a:gd name="T5" fmla="*/ 68028 h 1764"/>
                  <a:gd name="T6" fmla="*/ 70164 w 2017"/>
                  <a:gd name="T7" fmla="*/ 68028 h 1764"/>
                  <a:gd name="T8" fmla="*/ 70164 w 2017"/>
                  <a:gd name="T9" fmla="*/ 68028 h 1764"/>
                  <a:gd name="T10" fmla="*/ 70164 w 2017"/>
                  <a:gd name="T11" fmla="*/ 68028 h 1764"/>
                  <a:gd name="T12" fmla="*/ 70164 w 2017"/>
                  <a:gd name="T13" fmla="*/ 68028 h 1764"/>
                  <a:gd name="T14" fmla="*/ 70164 w 2017"/>
                  <a:gd name="T15" fmla="*/ 68028 h 1764"/>
                  <a:gd name="T16" fmla="*/ 70164 w 2017"/>
                  <a:gd name="T17" fmla="*/ 68028 h 1764"/>
                  <a:gd name="T18" fmla="*/ 70164 w 2017"/>
                  <a:gd name="T19" fmla="*/ 68028 h 1764"/>
                  <a:gd name="T20" fmla="*/ 70164 w 2017"/>
                  <a:gd name="T21" fmla="*/ 68028 h 1764"/>
                  <a:gd name="T22" fmla="*/ 70164 w 2017"/>
                  <a:gd name="T23" fmla="*/ 68028 h 1764"/>
                  <a:gd name="T24" fmla="*/ 70164 w 2017"/>
                  <a:gd name="T25" fmla="*/ 68028 h 1764"/>
                  <a:gd name="T26" fmla="*/ 70164 w 2017"/>
                  <a:gd name="T27" fmla="*/ 68028 h 1764"/>
                  <a:gd name="T28" fmla="*/ 70164 w 2017"/>
                  <a:gd name="T29" fmla="*/ 68028 h 1764"/>
                  <a:gd name="T30" fmla="*/ 70164 w 2017"/>
                  <a:gd name="T31" fmla="*/ 68028 h 1764"/>
                  <a:gd name="T32" fmla="*/ 70164 w 2017"/>
                  <a:gd name="T33" fmla="*/ 68028 h 1764"/>
                  <a:gd name="T34" fmla="*/ 70164 w 2017"/>
                  <a:gd name="T35" fmla="*/ 68028 h 1764"/>
                  <a:gd name="T36" fmla="*/ 70164 w 2017"/>
                  <a:gd name="T37" fmla="*/ 68028 h 1764"/>
                  <a:gd name="T38" fmla="*/ 70164 w 2017"/>
                  <a:gd name="T39" fmla="*/ 68028 h 1764"/>
                  <a:gd name="T40" fmla="*/ 70164 w 2017"/>
                  <a:gd name="T41" fmla="*/ 68028 h 1764"/>
                  <a:gd name="T42" fmla="*/ 70164 w 2017"/>
                  <a:gd name="T43" fmla="*/ 68028 h 1764"/>
                  <a:gd name="T44" fmla="*/ 70164 w 2017"/>
                  <a:gd name="T45" fmla="*/ 68028 h 1764"/>
                  <a:gd name="T46" fmla="*/ 70164 w 2017"/>
                  <a:gd name="T47" fmla="*/ 68028 h 1764"/>
                  <a:gd name="T48" fmla="*/ 70164 w 2017"/>
                  <a:gd name="T49" fmla="*/ 68028 h 1764"/>
                  <a:gd name="T50" fmla="*/ 70164 w 2017"/>
                  <a:gd name="T51" fmla="*/ 68028 h 1764"/>
                  <a:gd name="T52" fmla="*/ 70164 w 2017"/>
                  <a:gd name="T53" fmla="*/ 68028 h 1764"/>
                  <a:gd name="T54" fmla="*/ 70164 w 2017"/>
                  <a:gd name="T55" fmla="*/ 68028 h 1764"/>
                  <a:gd name="T56" fmla="*/ 70164 w 2017"/>
                  <a:gd name="T57" fmla="*/ 68028 h 1764"/>
                  <a:gd name="T58" fmla="*/ 70164 w 2017"/>
                  <a:gd name="T59" fmla="*/ 68028 h 1764"/>
                  <a:gd name="T60" fmla="*/ 70164 w 2017"/>
                  <a:gd name="T61" fmla="*/ 68028 h 1764"/>
                  <a:gd name="T62" fmla="*/ 70164 w 2017"/>
                  <a:gd name="T63" fmla="*/ 68028 h 1764"/>
                  <a:gd name="T64" fmla="*/ 70164 w 2017"/>
                  <a:gd name="T65" fmla="*/ 68028 h 1764"/>
                  <a:gd name="T66" fmla="*/ 70164 w 2017"/>
                  <a:gd name="T67" fmla="*/ 68028 h 17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17"/>
                  <a:gd name="T103" fmla="*/ 0 h 1764"/>
                  <a:gd name="T104" fmla="*/ 2017 w 2017"/>
                  <a:gd name="T105" fmla="*/ 1764 h 17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17" h="1764">
                    <a:moveTo>
                      <a:pt x="1320" y="849"/>
                    </a:moveTo>
                    <a:lnTo>
                      <a:pt x="1341" y="901"/>
                    </a:lnTo>
                    <a:lnTo>
                      <a:pt x="1395" y="976"/>
                    </a:lnTo>
                    <a:lnTo>
                      <a:pt x="1460" y="992"/>
                    </a:lnTo>
                    <a:lnTo>
                      <a:pt x="1557" y="1052"/>
                    </a:lnTo>
                    <a:lnTo>
                      <a:pt x="1606" y="1049"/>
                    </a:lnTo>
                    <a:lnTo>
                      <a:pt x="1677" y="1158"/>
                    </a:lnTo>
                    <a:lnTo>
                      <a:pt x="1822" y="1208"/>
                    </a:lnTo>
                    <a:lnTo>
                      <a:pt x="1951" y="1220"/>
                    </a:lnTo>
                    <a:lnTo>
                      <a:pt x="1960" y="1286"/>
                    </a:lnTo>
                    <a:lnTo>
                      <a:pt x="2017" y="1421"/>
                    </a:lnTo>
                    <a:lnTo>
                      <a:pt x="1841" y="1523"/>
                    </a:lnTo>
                    <a:lnTo>
                      <a:pt x="1929" y="1722"/>
                    </a:lnTo>
                    <a:lnTo>
                      <a:pt x="1794" y="1764"/>
                    </a:lnTo>
                    <a:lnTo>
                      <a:pt x="1525" y="1736"/>
                    </a:lnTo>
                    <a:lnTo>
                      <a:pt x="1481" y="1661"/>
                    </a:lnTo>
                    <a:lnTo>
                      <a:pt x="1309" y="1658"/>
                    </a:lnTo>
                    <a:lnTo>
                      <a:pt x="1267" y="1625"/>
                    </a:lnTo>
                    <a:lnTo>
                      <a:pt x="1180" y="1624"/>
                    </a:lnTo>
                    <a:lnTo>
                      <a:pt x="1179" y="1535"/>
                    </a:lnTo>
                    <a:lnTo>
                      <a:pt x="1052" y="1516"/>
                    </a:lnTo>
                    <a:lnTo>
                      <a:pt x="1036" y="1440"/>
                    </a:lnTo>
                    <a:lnTo>
                      <a:pt x="877" y="1551"/>
                    </a:lnTo>
                    <a:lnTo>
                      <a:pt x="901" y="1573"/>
                    </a:lnTo>
                    <a:lnTo>
                      <a:pt x="884" y="1608"/>
                    </a:lnTo>
                    <a:lnTo>
                      <a:pt x="885" y="1641"/>
                    </a:lnTo>
                    <a:lnTo>
                      <a:pt x="688" y="1700"/>
                    </a:lnTo>
                    <a:lnTo>
                      <a:pt x="596" y="1748"/>
                    </a:lnTo>
                    <a:lnTo>
                      <a:pt x="615" y="1636"/>
                    </a:lnTo>
                    <a:lnTo>
                      <a:pt x="566" y="1606"/>
                    </a:lnTo>
                    <a:lnTo>
                      <a:pt x="439" y="1606"/>
                    </a:lnTo>
                    <a:lnTo>
                      <a:pt x="285" y="1565"/>
                    </a:lnTo>
                    <a:lnTo>
                      <a:pt x="321" y="1614"/>
                    </a:lnTo>
                    <a:lnTo>
                      <a:pt x="317" y="1642"/>
                    </a:lnTo>
                    <a:lnTo>
                      <a:pt x="198" y="1696"/>
                    </a:lnTo>
                    <a:lnTo>
                      <a:pt x="177" y="1662"/>
                    </a:lnTo>
                    <a:lnTo>
                      <a:pt x="106" y="1641"/>
                    </a:lnTo>
                    <a:lnTo>
                      <a:pt x="31" y="1585"/>
                    </a:lnTo>
                    <a:lnTo>
                      <a:pt x="0" y="1481"/>
                    </a:lnTo>
                    <a:lnTo>
                      <a:pt x="73" y="1448"/>
                    </a:lnTo>
                    <a:lnTo>
                      <a:pt x="83" y="1327"/>
                    </a:lnTo>
                    <a:lnTo>
                      <a:pt x="136" y="1241"/>
                    </a:lnTo>
                    <a:lnTo>
                      <a:pt x="89" y="1137"/>
                    </a:lnTo>
                    <a:lnTo>
                      <a:pt x="73" y="1104"/>
                    </a:lnTo>
                    <a:lnTo>
                      <a:pt x="52" y="1081"/>
                    </a:lnTo>
                    <a:lnTo>
                      <a:pt x="89" y="996"/>
                    </a:lnTo>
                    <a:lnTo>
                      <a:pt x="56" y="810"/>
                    </a:lnTo>
                    <a:lnTo>
                      <a:pt x="57" y="481"/>
                    </a:lnTo>
                    <a:lnTo>
                      <a:pt x="232" y="321"/>
                    </a:lnTo>
                    <a:lnTo>
                      <a:pt x="264" y="235"/>
                    </a:lnTo>
                    <a:lnTo>
                      <a:pt x="226" y="219"/>
                    </a:lnTo>
                    <a:lnTo>
                      <a:pt x="228" y="206"/>
                    </a:lnTo>
                    <a:lnTo>
                      <a:pt x="231" y="193"/>
                    </a:lnTo>
                    <a:lnTo>
                      <a:pt x="227" y="173"/>
                    </a:lnTo>
                    <a:lnTo>
                      <a:pt x="267" y="144"/>
                    </a:lnTo>
                    <a:lnTo>
                      <a:pt x="340" y="39"/>
                    </a:lnTo>
                    <a:lnTo>
                      <a:pt x="381" y="0"/>
                    </a:lnTo>
                    <a:lnTo>
                      <a:pt x="708" y="39"/>
                    </a:lnTo>
                    <a:lnTo>
                      <a:pt x="811" y="165"/>
                    </a:lnTo>
                    <a:lnTo>
                      <a:pt x="816" y="204"/>
                    </a:lnTo>
                    <a:lnTo>
                      <a:pt x="948" y="369"/>
                    </a:lnTo>
                    <a:lnTo>
                      <a:pt x="1096" y="603"/>
                    </a:lnTo>
                    <a:lnTo>
                      <a:pt x="1050" y="684"/>
                    </a:lnTo>
                    <a:lnTo>
                      <a:pt x="1075" y="716"/>
                    </a:lnTo>
                    <a:lnTo>
                      <a:pt x="1164" y="647"/>
                    </a:lnTo>
                    <a:lnTo>
                      <a:pt x="1255" y="742"/>
                    </a:lnTo>
                    <a:lnTo>
                      <a:pt x="1213" y="808"/>
                    </a:lnTo>
                    <a:lnTo>
                      <a:pt x="1237" y="848"/>
                    </a:lnTo>
                    <a:lnTo>
                      <a:pt x="1320" y="849"/>
                    </a:lnTo>
                    <a:close/>
                  </a:path>
                </a:pathLst>
              </a:custGeom>
              <a:solidFill>
                <a:srgbClr val="92D050"/>
              </a:solidFill>
              <a:ln w="0">
                <a:solidFill>
                  <a:schemeClr val="tx1"/>
                </a:solidFill>
                <a:round/>
                <a:headEnd/>
                <a:tailEnd/>
              </a:ln>
            </p:spPr>
            <p:txBody>
              <a:bodyPr/>
              <a:lstStyle/>
              <a:p>
                <a:pPr eaLnBrk="1" fontAlgn="auto" hangingPunct="1">
                  <a:spcBef>
                    <a:spcPts val="0"/>
                  </a:spcBef>
                  <a:spcAft>
                    <a:spcPts val="0"/>
                  </a:spcAft>
                  <a:defRPr/>
                </a:pPr>
                <a:endParaRPr lang="es-MX" sz="600" b="1"/>
              </a:p>
            </p:txBody>
          </p:sp>
          <p:sp>
            <p:nvSpPr>
              <p:cNvPr id="35" name="Freeform 7"/>
              <p:cNvSpPr>
                <a:spLocks/>
              </p:cNvSpPr>
              <p:nvPr/>
            </p:nvSpPr>
            <p:spPr bwMode="auto">
              <a:xfrm>
                <a:off x="6982905" y="836331"/>
                <a:ext cx="1804835" cy="2061518"/>
              </a:xfrm>
              <a:custGeom>
                <a:avLst/>
                <a:gdLst>
                  <a:gd name="T0" fmla="*/ 70450 w 2721"/>
                  <a:gd name="T1" fmla="*/ 67940 h 3396"/>
                  <a:gd name="T2" fmla="*/ 70450 w 2721"/>
                  <a:gd name="T3" fmla="*/ 67940 h 3396"/>
                  <a:gd name="T4" fmla="*/ 70450 w 2721"/>
                  <a:gd name="T5" fmla="*/ 67940 h 3396"/>
                  <a:gd name="T6" fmla="*/ 70450 w 2721"/>
                  <a:gd name="T7" fmla="*/ 67940 h 3396"/>
                  <a:gd name="T8" fmla="*/ 70450 w 2721"/>
                  <a:gd name="T9" fmla="*/ 67940 h 3396"/>
                  <a:gd name="T10" fmla="*/ 70450 w 2721"/>
                  <a:gd name="T11" fmla="*/ 67940 h 3396"/>
                  <a:gd name="T12" fmla="*/ 70450 w 2721"/>
                  <a:gd name="T13" fmla="*/ 67940 h 3396"/>
                  <a:gd name="T14" fmla="*/ 70450 w 2721"/>
                  <a:gd name="T15" fmla="*/ 67940 h 3396"/>
                  <a:gd name="T16" fmla="*/ 70450 w 2721"/>
                  <a:gd name="T17" fmla="*/ 67940 h 3396"/>
                  <a:gd name="T18" fmla="*/ 70450 w 2721"/>
                  <a:gd name="T19" fmla="*/ 67940 h 3396"/>
                  <a:gd name="T20" fmla="*/ 70450 w 2721"/>
                  <a:gd name="T21" fmla="*/ 67940 h 3396"/>
                  <a:gd name="T22" fmla="*/ 70450 w 2721"/>
                  <a:gd name="T23" fmla="*/ 67940 h 3396"/>
                  <a:gd name="T24" fmla="*/ 70450 w 2721"/>
                  <a:gd name="T25" fmla="*/ 67940 h 3396"/>
                  <a:gd name="T26" fmla="*/ 70450 w 2721"/>
                  <a:gd name="T27" fmla="*/ 67940 h 3396"/>
                  <a:gd name="T28" fmla="*/ 70450 w 2721"/>
                  <a:gd name="T29" fmla="*/ 67940 h 3396"/>
                  <a:gd name="T30" fmla="*/ 70450 w 2721"/>
                  <a:gd name="T31" fmla="*/ 67940 h 3396"/>
                  <a:gd name="T32" fmla="*/ 70450 w 2721"/>
                  <a:gd name="T33" fmla="*/ 67940 h 3396"/>
                  <a:gd name="T34" fmla="*/ 70450 w 2721"/>
                  <a:gd name="T35" fmla="*/ 67940 h 3396"/>
                  <a:gd name="T36" fmla="*/ 70450 w 2721"/>
                  <a:gd name="T37" fmla="*/ 67940 h 3396"/>
                  <a:gd name="T38" fmla="*/ 70450 w 2721"/>
                  <a:gd name="T39" fmla="*/ 67940 h 3396"/>
                  <a:gd name="T40" fmla="*/ 70450 w 2721"/>
                  <a:gd name="T41" fmla="*/ 67940 h 3396"/>
                  <a:gd name="T42" fmla="*/ 70450 w 2721"/>
                  <a:gd name="T43" fmla="*/ 67940 h 3396"/>
                  <a:gd name="T44" fmla="*/ 70450 w 2721"/>
                  <a:gd name="T45" fmla="*/ 67940 h 3396"/>
                  <a:gd name="T46" fmla="*/ 70450 w 2721"/>
                  <a:gd name="T47" fmla="*/ 67940 h 3396"/>
                  <a:gd name="T48" fmla="*/ 70450 w 2721"/>
                  <a:gd name="T49" fmla="*/ 67940 h 3396"/>
                  <a:gd name="T50" fmla="*/ 70450 w 2721"/>
                  <a:gd name="T51" fmla="*/ 0 h 3396"/>
                  <a:gd name="T52" fmla="*/ 70450 w 2721"/>
                  <a:gd name="T53" fmla="*/ 67940 h 3396"/>
                  <a:gd name="T54" fmla="*/ 70450 w 2721"/>
                  <a:gd name="T55" fmla="*/ 67940 h 3396"/>
                  <a:gd name="T56" fmla="*/ 70450 w 2721"/>
                  <a:gd name="T57" fmla="*/ 67940 h 3396"/>
                  <a:gd name="T58" fmla="*/ 70450 w 2721"/>
                  <a:gd name="T59" fmla="*/ 67940 h 3396"/>
                  <a:gd name="T60" fmla="*/ 70450 w 2721"/>
                  <a:gd name="T61" fmla="*/ 67940 h 3396"/>
                  <a:gd name="T62" fmla="*/ 70450 w 2721"/>
                  <a:gd name="T63" fmla="*/ 67940 h 3396"/>
                  <a:gd name="T64" fmla="*/ 70450 w 2721"/>
                  <a:gd name="T65" fmla="*/ 67940 h 3396"/>
                  <a:gd name="T66" fmla="*/ 70450 w 2721"/>
                  <a:gd name="T67" fmla="*/ 67940 h 3396"/>
                  <a:gd name="T68" fmla="*/ 70450 w 2721"/>
                  <a:gd name="T69" fmla="*/ 67940 h 3396"/>
                  <a:gd name="T70" fmla="*/ 0 w 2721"/>
                  <a:gd name="T71" fmla="*/ 67940 h 3396"/>
                  <a:gd name="T72" fmla="*/ 70450 w 2721"/>
                  <a:gd name="T73" fmla="*/ 67940 h 3396"/>
                  <a:gd name="T74" fmla="*/ 70450 w 2721"/>
                  <a:gd name="T75" fmla="*/ 67940 h 3396"/>
                  <a:gd name="T76" fmla="*/ 70450 w 2721"/>
                  <a:gd name="T77" fmla="*/ 67940 h 3396"/>
                  <a:gd name="T78" fmla="*/ 70450 w 2721"/>
                  <a:gd name="T79" fmla="*/ 67940 h 3396"/>
                  <a:gd name="T80" fmla="*/ 70450 w 2721"/>
                  <a:gd name="T81" fmla="*/ 67940 h 3396"/>
                  <a:gd name="T82" fmla="*/ 70450 w 2721"/>
                  <a:gd name="T83" fmla="*/ 67940 h 3396"/>
                  <a:gd name="T84" fmla="*/ 70450 w 2721"/>
                  <a:gd name="T85" fmla="*/ 67940 h 3396"/>
                  <a:gd name="T86" fmla="*/ 70450 w 2721"/>
                  <a:gd name="T87" fmla="*/ 67940 h 3396"/>
                  <a:gd name="T88" fmla="*/ 70450 w 2721"/>
                  <a:gd name="T89" fmla="*/ 67940 h 3396"/>
                  <a:gd name="T90" fmla="*/ 70450 w 2721"/>
                  <a:gd name="T91" fmla="*/ 67940 h 3396"/>
                  <a:gd name="T92" fmla="*/ 70450 w 2721"/>
                  <a:gd name="T93" fmla="*/ 67940 h 3396"/>
                  <a:gd name="T94" fmla="*/ 70450 w 2721"/>
                  <a:gd name="T95" fmla="*/ 67940 h 3396"/>
                  <a:gd name="T96" fmla="*/ 70450 w 2721"/>
                  <a:gd name="T97" fmla="*/ 67940 h 3396"/>
                  <a:gd name="T98" fmla="*/ 70450 w 2721"/>
                  <a:gd name="T99" fmla="*/ 67940 h 3396"/>
                  <a:gd name="T100" fmla="*/ 70450 w 2721"/>
                  <a:gd name="T101" fmla="*/ 67940 h 33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1"/>
                  <a:gd name="T154" fmla="*/ 0 h 3396"/>
                  <a:gd name="T155" fmla="*/ 2721 w 2721"/>
                  <a:gd name="T156" fmla="*/ 3396 h 33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1" h="3396">
                    <a:moveTo>
                      <a:pt x="600" y="3396"/>
                    </a:moveTo>
                    <a:lnTo>
                      <a:pt x="650" y="3331"/>
                    </a:lnTo>
                    <a:lnTo>
                      <a:pt x="639" y="3294"/>
                    </a:lnTo>
                    <a:lnTo>
                      <a:pt x="696" y="3302"/>
                    </a:lnTo>
                    <a:lnTo>
                      <a:pt x="762" y="3234"/>
                    </a:lnTo>
                    <a:lnTo>
                      <a:pt x="843" y="3257"/>
                    </a:lnTo>
                    <a:lnTo>
                      <a:pt x="862" y="3312"/>
                    </a:lnTo>
                    <a:lnTo>
                      <a:pt x="895" y="3289"/>
                    </a:lnTo>
                    <a:lnTo>
                      <a:pt x="948" y="3287"/>
                    </a:lnTo>
                    <a:lnTo>
                      <a:pt x="983" y="3306"/>
                    </a:lnTo>
                    <a:lnTo>
                      <a:pt x="1159" y="3269"/>
                    </a:lnTo>
                    <a:lnTo>
                      <a:pt x="1173" y="3156"/>
                    </a:lnTo>
                    <a:lnTo>
                      <a:pt x="1133" y="3079"/>
                    </a:lnTo>
                    <a:lnTo>
                      <a:pt x="1054" y="3049"/>
                    </a:lnTo>
                    <a:lnTo>
                      <a:pt x="1072" y="2992"/>
                    </a:lnTo>
                    <a:lnTo>
                      <a:pt x="1003" y="2907"/>
                    </a:lnTo>
                    <a:lnTo>
                      <a:pt x="938" y="2906"/>
                    </a:lnTo>
                    <a:lnTo>
                      <a:pt x="967" y="2947"/>
                    </a:lnTo>
                    <a:lnTo>
                      <a:pt x="932" y="2955"/>
                    </a:lnTo>
                    <a:lnTo>
                      <a:pt x="888" y="2962"/>
                    </a:lnTo>
                    <a:lnTo>
                      <a:pt x="872" y="2989"/>
                    </a:lnTo>
                    <a:lnTo>
                      <a:pt x="850" y="2970"/>
                    </a:lnTo>
                    <a:lnTo>
                      <a:pt x="846" y="2918"/>
                    </a:lnTo>
                    <a:lnTo>
                      <a:pt x="865" y="2921"/>
                    </a:lnTo>
                    <a:lnTo>
                      <a:pt x="876" y="2878"/>
                    </a:lnTo>
                    <a:lnTo>
                      <a:pt x="840" y="2866"/>
                    </a:lnTo>
                    <a:lnTo>
                      <a:pt x="871" y="2821"/>
                    </a:lnTo>
                    <a:lnTo>
                      <a:pt x="861" y="2802"/>
                    </a:lnTo>
                    <a:lnTo>
                      <a:pt x="866" y="2753"/>
                    </a:lnTo>
                    <a:lnTo>
                      <a:pt x="915" y="2778"/>
                    </a:lnTo>
                    <a:lnTo>
                      <a:pt x="953" y="2747"/>
                    </a:lnTo>
                    <a:lnTo>
                      <a:pt x="974" y="2845"/>
                    </a:lnTo>
                    <a:lnTo>
                      <a:pt x="1017" y="2837"/>
                    </a:lnTo>
                    <a:lnTo>
                      <a:pt x="999" y="2764"/>
                    </a:lnTo>
                    <a:lnTo>
                      <a:pt x="1061" y="2759"/>
                    </a:lnTo>
                    <a:lnTo>
                      <a:pt x="1127" y="2734"/>
                    </a:lnTo>
                    <a:lnTo>
                      <a:pt x="1177" y="2686"/>
                    </a:lnTo>
                    <a:lnTo>
                      <a:pt x="1156" y="2644"/>
                    </a:lnTo>
                    <a:lnTo>
                      <a:pt x="1108" y="2575"/>
                    </a:lnTo>
                    <a:lnTo>
                      <a:pt x="1115" y="2539"/>
                    </a:lnTo>
                    <a:lnTo>
                      <a:pt x="1156" y="2541"/>
                    </a:lnTo>
                    <a:lnTo>
                      <a:pt x="1207" y="2586"/>
                    </a:lnTo>
                    <a:lnTo>
                      <a:pt x="1252" y="2590"/>
                    </a:lnTo>
                    <a:lnTo>
                      <a:pt x="1273" y="2528"/>
                    </a:lnTo>
                    <a:lnTo>
                      <a:pt x="1433" y="2553"/>
                    </a:lnTo>
                    <a:lnTo>
                      <a:pt x="1426" y="2427"/>
                    </a:lnTo>
                    <a:lnTo>
                      <a:pt x="1449" y="2288"/>
                    </a:lnTo>
                    <a:lnTo>
                      <a:pt x="1481" y="2252"/>
                    </a:lnTo>
                    <a:lnTo>
                      <a:pt x="1524" y="2083"/>
                    </a:lnTo>
                    <a:lnTo>
                      <a:pt x="1684" y="1976"/>
                    </a:lnTo>
                    <a:lnTo>
                      <a:pt x="1781" y="1933"/>
                    </a:lnTo>
                    <a:lnTo>
                      <a:pt x="1745" y="1765"/>
                    </a:lnTo>
                    <a:lnTo>
                      <a:pt x="1781" y="1703"/>
                    </a:lnTo>
                    <a:lnTo>
                      <a:pt x="1742" y="1628"/>
                    </a:lnTo>
                    <a:lnTo>
                      <a:pt x="1777" y="1544"/>
                    </a:lnTo>
                    <a:lnTo>
                      <a:pt x="1843" y="1504"/>
                    </a:lnTo>
                    <a:lnTo>
                      <a:pt x="1775" y="1380"/>
                    </a:lnTo>
                    <a:lnTo>
                      <a:pt x="1858" y="1293"/>
                    </a:lnTo>
                    <a:lnTo>
                      <a:pt x="2114" y="1486"/>
                    </a:lnTo>
                    <a:lnTo>
                      <a:pt x="2317" y="1577"/>
                    </a:lnTo>
                    <a:lnTo>
                      <a:pt x="2581" y="1646"/>
                    </a:lnTo>
                    <a:lnTo>
                      <a:pt x="2705" y="1465"/>
                    </a:lnTo>
                    <a:lnTo>
                      <a:pt x="2721" y="1391"/>
                    </a:lnTo>
                    <a:lnTo>
                      <a:pt x="2475" y="1021"/>
                    </a:lnTo>
                    <a:lnTo>
                      <a:pt x="2427" y="1019"/>
                    </a:lnTo>
                    <a:lnTo>
                      <a:pt x="2350" y="955"/>
                    </a:lnTo>
                    <a:lnTo>
                      <a:pt x="2315" y="882"/>
                    </a:lnTo>
                    <a:lnTo>
                      <a:pt x="2324" y="749"/>
                    </a:lnTo>
                    <a:lnTo>
                      <a:pt x="2369" y="667"/>
                    </a:lnTo>
                    <a:lnTo>
                      <a:pt x="2413" y="608"/>
                    </a:lnTo>
                    <a:lnTo>
                      <a:pt x="2433" y="473"/>
                    </a:lnTo>
                    <a:lnTo>
                      <a:pt x="2301" y="386"/>
                    </a:lnTo>
                    <a:lnTo>
                      <a:pt x="2338" y="356"/>
                    </a:lnTo>
                    <a:lnTo>
                      <a:pt x="2340" y="319"/>
                    </a:lnTo>
                    <a:lnTo>
                      <a:pt x="2292" y="284"/>
                    </a:lnTo>
                    <a:lnTo>
                      <a:pt x="2220" y="210"/>
                    </a:lnTo>
                    <a:lnTo>
                      <a:pt x="2171" y="88"/>
                    </a:lnTo>
                    <a:lnTo>
                      <a:pt x="2076" y="0"/>
                    </a:lnTo>
                    <a:lnTo>
                      <a:pt x="1951" y="54"/>
                    </a:lnTo>
                    <a:lnTo>
                      <a:pt x="1862" y="111"/>
                    </a:lnTo>
                    <a:lnTo>
                      <a:pt x="1820" y="111"/>
                    </a:lnTo>
                    <a:lnTo>
                      <a:pt x="1782" y="192"/>
                    </a:lnTo>
                    <a:lnTo>
                      <a:pt x="1797" y="227"/>
                    </a:lnTo>
                    <a:lnTo>
                      <a:pt x="1777" y="342"/>
                    </a:lnTo>
                    <a:lnTo>
                      <a:pt x="1549" y="381"/>
                    </a:lnTo>
                    <a:lnTo>
                      <a:pt x="1483" y="458"/>
                    </a:lnTo>
                    <a:lnTo>
                      <a:pt x="1292" y="706"/>
                    </a:lnTo>
                    <a:lnTo>
                      <a:pt x="1197" y="724"/>
                    </a:lnTo>
                    <a:lnTo>
                      <a:pt x="1060" y="669"/>
                    </a:lnTo>
                    <a:lnTo>
                      <a:pt x="1010" y="635"/>
                    </a:lnTo>
                    <a:lnTo>
                      <a:pt x="911" y="651"/>
                    </a:lnTo>
                    <a:lnTo>
                      <a:pt x="886" y="763"/>
                    </a:lnTo>
                    <a:lnTo>
                      <a:pt x="917" y="787"/>
                    </a:lnTo>
                    <a:lnTo>
                      <a:pt x="923" y="894"/>
                    </a:lnTo>
                    <a:lnTo>
                      <a:pt x="920" y="957"/>
                    </a:lnTo>
                    <a:lnTo>
                      <a:pt x="915" y="1049"/>
                    </a:lnTo>
                    <a:lnTo>
                      <a:pt x="863" y="1227"/>
                    </a:lnTo>
                    <a:lnTo>
                      <a:pt x="909" y="1342"/>
                    </a:lnTo>
                    <a:lnTo>
                      <a:pt x="917" y="1410"/>
                    </a:lnTo>
                    <a:lnTo>
                      <a:pt x="870" y="1433"/>
                    </a:lnTo>
                    <a:lnTo>
                      <a:pt x="771" y="1422"/>
                    </a:lnTo>
                    <a:lnTo>
                      <a:pt x="602" y="1328"/>
                    </a:lnTo>
                    <a:lnTo>
                      <a:pt x="424" y="1397"/>
                    </a:lnTo>
                    <a:lnTo>
                      <a:pt x="281" y="1371"/>
                    </a:lnTo>
                    <a:lnTo>
                      <a:pt x="248" y="1403"/>
                    </a:lnTo>
                    <a:lnTo>
                      <a:pt x="199" y="1409"/>
                    </a:lnTo>
                    <a:lnTo>
                      <a:pt x="101" y="1365"/>
                    </a:lnTo>
                    <a:lnTo>
                      <a:pt x="0" y="1377"/>
                    </a:lnTo>
                    <a:lnTo>
                      <a:pt x="21" y="1429"/>
                    </a:lnTo>
                    <a:lnTo>
                      <a:pt x="75" y="1504"/>
                    </a:lnTo>
                    <a:lnTo>
                      <a:pt x="140" y="1520"/>
                    </a:lnTo>
                    <a:lnTo>
                      <a:pt x="237" y="1580"/>
                    </a:lnTo>
                    <a:lnTo>
                      <a:pt x="286" y="1577"/>
                    </a:lnTo>
                    <a:lnTo>
                      <a:pt x="357" y="1686"/>
                    </a:lnTo>
                    <a:lnTo>
                      <a:pt x="502" y="1736"/>
                    </a:lnTo>
                    <a:lnTo>
                      <a:pt x="631" y="1748"/>
                    </a:lnTo>
                    <a:lnTo>
                      <a:pt x="640" y="1814"/>
                    </a:lnTo>
                    <a:lnTo>
                      <a:pt x="697" y="1949"/>
                    </a:lnTo>
                    <a:lnTo>
                      <a:pt x="521" y="2051"/>
                    </a:lnTo>
                    <a:lnTo>
                      <a:pt x="609" y="2250"/>
                    </a:lnTo>
                    <a:lnTo>
                      <a:pt x="474" y="2292"/>
                    </a:lnTo>
                    <a:lnTo>
                      <a:pt x="205" y="2264"/>
                    </a:lnTo>
                    <a:lnTo>
                      <a:pt x="144" y="2256"/>
                    </a:lnTo>
                    <a:lnTo>
                      <a:pt x="200" y="2439"/>
                    </a:lnTo>
                    <a:lnTo>
                      <a:pt x="180" y="2471"/>
                    </a:lnTo>
                    <a:lnTo>
                      <a:pt x="191" y="2526"/>
                    </a:lnTo>
                    <a:lnTo>
                      <a:pt x="244" y="2539"/>
                    </a:lnTo>
                    <a:lnTo>
                      <a:pt x="262" y="2663"/>
                    </a:lnTo>
                    <a:lnTo>
                      <a:pt x="229" y="2639"/>
                    </a:lnTo>
                    <a:lnTo>
                      <a:pt x="233" y="2692"/>
                    </a:lnTo>
                    <a:lnTo>
                      <a:pt x="303" y="2758"/>
                    </a:lnTo>
                    <a:lnTo>
                      <a:pt x="129" y="2899"/>
                    </a:lnTo>
                    <a:lnTo>
                      <a:pt x="66" y="2852"/>
                    </a:lnTo>
                    <a:lnTo>
                      <a:pt x="26" y="2876"/>
                    </a:lnTo>
                    <a:lnTo>
                      <a:pt x="64" y="2935"/>
                    </a:lnTo>
                    <a:lnTo>
                      <a:pt x="82" y="2980"/>
                    </a:lnTo>
                    <a:lnTo>
                      <a:pt x="117" y="3008"/>
                    </a:lnTo>
                    <a:lnTo>
                      <a:pt x="146" y="3029"/>
                    </a:lnTo>
                    <a:lnTo>
                      <a:pt x="154" y="3012"/>
                    </a:lnTo>
                    <a:lnTo>
                      <a:pt x="202" y="3000"/>
                    </a:lnTo>
                    <a:lnTo>
                      <a:pt x="249" y="3048"/>
                    </a:lnTo>
                    <a:lnTo>
                      <a:pt x="302" y="3023"/>
                    </a:lnTo>
                    <a:lnTo>
                      <a:pt x="324" y="3041"/>
                    </a:lnTo>
                    <a:lnTo>
                      <a:pt x="332" y="3060"/>
                    </a:lnTo>
                    <a:lnTo>
                      <a:pt x="310" y="3094"/>
                    </a:lnTo>
                    <a:lnTo>
                      <a:pt x="332" y="3102"/>
                    </a:lnTo>
                    <a:lnTo>
                      <a:pt x="357" y="3069"/>
                    </a:lnTo>
                    <a:lnTo>
                      <a:pt x="378" y="3072"/>
                    </a:lnTo>
                    <a:lnTo>
                      <a:pt x="399" y="3114"/>
                    </a:lnTo>
                    <a:lnTo>
                      <a:pt x="374" y="3128"/>
                    </a:lnTo>
                    <a:lnTo>
                      <a:pt x="385" y="3151"/>
                    </a:lnTo>
                    <a:lnTo>
                      <a:pt x="414" y="3159"/>
                    </a:lnTo>
                    <a:lnTo>
                      <a:pt x="530" y="3267"/>
                    </a:lnTo>
                    <a:lnTo>
                      <a:pt x="600" y="3396"/>
                    </a:lnTo>
                    <a:close/>
                  </a:path>
                </a:pathLst>
              </a:custGeom>
              <a:solidFill>
                <a:srgbClr val="FFFF00"/>
              </a:solidFill>
              <a:ln w="0">
                <a:solidFill>
                  <a:schemeClr val="tx1"/>
                </a:solidFill>
                <a:round/>
                <a:headEnd/>
                <a:tailEnd/>
              </a:ln>
            </p:spPr>
            <p:txBody>
              <a:bodyPr/>
              <a:lstStyle/>
              <a:p>
                <a:pPr eaLnBrk="1" fontAlgn="auto" hangingPunct="1">
                  <a:spcBef>
                    <a:spcPts val="0"/>
                  </a:spcBef>
                  <a:spcAft>
                    <a:spcPts val="0"/>
                  </a:spcAft>
                  <a:defRPr/>
                </a:pPr>
                <a:endParaRPr lang="es-MX" sz="600" b="1">
                  <a:solidFill>
                    <a:schemeClr val="bg1"/>
                  </a:solidFill>
                </a:endParaRPr>
              </a:p>
            </p:txBody>
          </p:sp>
          <p:sp>
            <p:nvSpPr>
              <p:cNvPr id="36" name="Freeform 8"/>
              <p:cNvSpPr>
                <a:spLocks/>
              </p:cNvSpPr>
              <p:nvPr/>
            </p:nvSpPr>
            <p:spPr bwMode="auto">
              <a:xfrm>
                <a:off x="7548919" y="1623488"/>
                <a:ext cx="1345617" cy="1265692"/>
              </a:xfrm>
              <a:custGeom>
                <a:avLst/>
                <a:gdLst>
                  <a:gd name="T0" fmla="*/ 69557 w 2030"/>
                  <a:gd name="T1" fmla="*/ 67134 h 2088"/>
                  <a:gd name="T2" fmla="*/ 69557 w 2030"/>
                  <a:gd name="T3" fmla="*/ 67134 h 2088"/>
                  <a:gd name="T4" fmla="*/ 69557 w 2030"/>
                  <a:gd name="T5" fmla="*/ 67134 h 2088"/>
                  <a:gd name="T6" fmla="*/ 69557 w 2030"/>
                  <a:gd name="T7" fmla="*/ 67134 h 2088"/>
                  <a:gd name="T8" fmla="*/ 69557 w 2030"/>
                  <a:gd name="T9" fmla="*/ 67134 h 2088"/>
                  <a:gd name="T10" fmla="*/ 69557 w 2030"/>
                  <a:gd name="T11" fmla="*/ 67134 h 2088"/>
                  <a:gd name="T12" fmla="*/ 69557 w 2030"/>
                  <a:gd name="T13" fmla="*/ 67134 h 2088"/>
                  <a:gd name="T14" fmla="*/ 69557 w 2030"/>
                  <a:gd name="T15" fmla="*/ 67134 h 2088"/>
                  <a:gd name="T16" fmla="*/ 69557 w 2030"/>
                  <a:gd name="T17" fmla="*/ 67134 h 2088"/>
                  <a:gd name="T18" fmla="*/ 69557 w 2030"/>
                  <a:gd name="T19" fmla="*/ 67134 h 2088"/>
                  <a:gd name="T20" fmla="*/ 69557 w 2030"/>
                  <a:gd name="T21" fmla="*/ 67134 h 2088"/>
                  <a:gd name="T22" fmla="*/ 69557 w 2030"/>
                  <a:gd name="T23" fmla="*/ 67134 h 2088"/>
                  <a:gd name="T24" fmla="*/ 69557 w 2030"/>
                  <a:gd name="T25" fmla="*/ 67134 h 2088"/>
                  <a:gd name="T26" fmla="*/ 69557 w 2030"/>
                  <a:gd name="T27" fmla="*/ 67134 h 2088"/>
                  <a:gd name="T28" fmla="*/ 69557 w 2030"/>
                  <a:gd name="T29" fmla="*/ 67134 h 2088"/>
                  <a:gd name="T30" fmla="*/ 36869 w 2030"/>
                  <a:gd name="T31" fmla="*/ 67134 h 2088"/>
                  <a:gd name="T32" fmla="*/ 69557 w 2030"/>
                  <a:gd name="T33" fmla="*/ 67134 h 2088"/>
                  <a:gd name="T34" fmla="*/ 69557 w 2030"/>
                  <a:gd name="T35" fmla="*/ 67134 h 2088"/>
                  <a:gd name="T36" fmla="*/ 69557 w 2030"/>
                  <a:gd name="T37" fmla="*/ 67134 h 2088"/>
                  <a:gd name="T38" fmla="*/ 69557 w 2030"/>
                  <a:gd name="T39" fmla="*/ 67134 h 2088"/>
                  <a:gd name="T40" fmla="*/ 69557 w 2030"/>
                  <a:gd name="T41" fmla="*/ 67134 h 2088"/>
                  <a:gd name="T42" fmla="*/ 69557 w 2030"/>
                  <a:gd name="T43" fmla="*/ 67134 h 2088"/>
                  <a:gd name="T44" fmla="*/ 69557 w 2030"/>
                  <a:gd name="T45" fmla="*/ 67134 h 2088"/>
                  <a:gd name="T46" fmla="*/ 69557 w 2030"/>
                  <a:gd name="T47" fmla="*/ 67134 h 2088"/>
                  <a:gd name="T48" fmla="*/ 69557 w 2030"/>
                  <a:gd name="T49" fmla="*/ 67134 h 2088"/>
                  <a:gd name="T50" fmla="*/ 69557 w 2030"/>
                  <a:gd name="T51" fmla="*/ 67134 h 2088"/>
                  <a:gd name="T52" fmla="*/ 69557 w 2030"/>
                  <a:gd name="T53" fmla="*/ 67134 h 2088"/>
                  <a:gd name="T54" fmla="*/ 69557 w 2030"/>
                  <a:gd name="T55" fmla="*/ 67134 h 2088"/>
                  <a:gd name="T56" fmla="*/ 69557 w 2030"/>
                  <a:gd name="T57" fmla="*/ 67134 h 2088"/>
                  <a:gd name="T58" fmla="*/ 69557 w 2030"/>
                  <a:gd name="T59" fmla="*/ 67134 h 2088"/>
                  <a:gd name="T60" fmla="*/ 69557 w 2030"/>
                  <a:gd name="T61" fmla="*/ 67134 h 2088"/>
                  <a:gd name="T62" fmla="*/ 69557 w 2030"/>
                  <a:gd name="T63" fmla="*/ 67134 h 2088"/>
                  <a:gd name="T64" fmla="*/ 69557 w 2030"/>
                  <a:gd name="T65" fmla="*/ 67134 h 2088"/>
                  <a:gd name="T66" fmla="*/ 69557 w 2030"/>
                  <a:gd name="T67" fmla="*/ 67134 h 2088"/>
                  <a:gd name="T68" fmla="*/ 69557 w 2030"/>
                  <a:gd name="T69" fmla="*/ 67134 h 2088"/>
                  <a:gd name="T70" fmla="*/ 69557 w 2030"/>
                  <a:gd name="T71" fmla="*/ 0 h 2088"/>
                  <a:gd name="T72" fmla="*/ 69557 w 2030"/>
                  <a:gd name="T73" fmla="*/ 67134 h 2088"/>
                  <a:gd name="T74" fmla="*/ 69557 w 2030"/>
                  <a:gd name="T75" fmla="*/ 67134 h 20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0"/>
                  <a:gd name="T115" fmla="*/ 0 h 2088"/>
                  <a:gd name="T116" fmla="*/ 2030 w 2030"/>
                  <a:gd name="T117" fmla="*/ 2088 h 20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0" h="2088">
                    <a:moveTo>
                      <a:pt x="902" y="335"/>
                    </a:moveTo>
                    <a:lnTo>
                      <a:pt x="941" y="410"/>
                    </a:lnTo>
                    <a:lnTo>
                      <a:pt x="905" y="472"/>
                    </a:lnTo>
                    <a:lnTo>
                      <a:pt x="941" y="640"/>
                    </a:lnTo>
                    <a:lnTo>
                      <a:pt x="844" y="683"/>
                    </a:lnTo>
                    <a:lnTo>
                      <a:pt x="684" y="790"/>
                    </a:lnTo>
                    <a:lnTo>
                      <a:pt x="641" y="959"/>
                    </a:lnTo>
                    <a:lnTo>
                      <a:pt x="609" y="995"/>
                    </a:lnTo>
                    <a:lnTo>
                      <a:pt x="586" y="1134"/>
                    </a:lnTo>
                    <a:lnTo>
                      <a:pt x="593" y="1260"/>
                    </a:lnTo>
                    <a:lnTo>
                      <a:pt x="433" y="1235"/>
                    </a:lnTo>
                    <a:lnTo>
                      <a:pt x="412" y="1297"/>
                    </a:lnTo>
                    <a:lnTo>
                      <a:pt x="367" y="1293"/>
                    </a:lnTo>
                    <a:lnTo>
                      <a:pt x="316" y="1248"/>
                    </a:lnTo>
                    <a:lnTo>
                      <a:pt x="275" y="1246"/>
                    </a:lnTo>
                    <a:lnTo>
                      <a:pt x="268" y="1282"/>
                    </a:lnTo>
                    <a:lnTo>
                      <a:pt x="316" y="1351"/>
                    </a:lnTo>
                    <a:lnTo>
                      <a:pt x="337" y="1393"/>
                    </a:lnTo>
                    <a:lnTo>
                      <a:pt x="287" y="1441"/>
                    </a:lnTo>
                    <a:lnTo>
                      <a:pt x="221" y="1466"/>
                    </a:lnTo>
                    <a:lnTo>
                      <a:pt x="159" y="1471"/>
                    </a:lnTo>
                    <a:lnTo>
                      <a:pt x="177" y="1544"/>
                    </a:lnTo>
                    <a:lnTo>
                      <a:pt x="134" y="1552"/>
                    </a:lnTo>
                    <a:lnTo>
                      <a:pt x="113" y="1454"/>
                    </a:lnTo>
                    <a:lnTo>
                      <a:pt x="75" y="1485"/>
                    </a:lnTo>
                    <a:lnTo>
                      <a:pt x="26" y="1460"/>
                    </a:lnTo>
                    <a:lnTo>
                      <a:pt x="21" y="1509"/>
                    </a:lnTo>
                    <a:lnTo>
                      <a:pt x="31" y="1528"/>
                    </a:lnTo>
                    <a:lnTo>
                      <a:pt x="0" y="1573"/>
                    </a:lnTo>
                    <a:lnTo>
                      <a:pt x="36" y="1585"/>
                    </a:lnTo>
                    <a:lnTo>
                      <a:pt x="25" y="1628"/>
                    </a:lnTo>
                    <a:lnTo>
                      <a:pt x="6" y="1625"/>
                    </a:lnTo>
                    <a:lnTo>
                      <a:pt x="10" y="1677"/>
                    </a:lnTo>
                    <a:lnTo>
                      <a:pt x="32" y="1696"/>
                    </a:lnTo>
                    <a:lnTo>
                      <a:pt x="48" y="1669"/>
                    </a:lnTo>
                    <a:lnTo>
                      <a:pt x="92" y="1662"/>
                    </a:lnTo>
                    <a:lnTo>
                      <a:pt x="127" y="1654"/>
                    </a:lnTo>
                    <a:lnTo>
                      <a:pt x="98" y="1613"/>
                    </a:lnTo>
                    <a:lnTo>
                      <a:pt x="163" y="1614"/>
                    </a:lnTo>
                    <a:lnTo>
                      <a:pt x="232" y="1699"/>
                    </a:lnTo>
                    <a:lnTo>
                      <a:pt x="214" y="1756"/>
                    </a:lnTo>
                    <a:lnTo>
                      <a:pt x="293" y="1786"/>
                    </a:lnTo>
                    <a:lnTo>
                      <a:pt x="333" y="1863"/>
                    </a:lnTo>
                    <a:lnTo>
                      <a:pt x="485" y="1771"/>
                    </a:lnTo>
                    <a:lnTo>
                      <a:pt x="622" y="1796"/>
                    </a:lnTo>
                    <a:lnTo>
                      <a:pt x="718" y="1900"/>
                    </a:lnTo>
                    <a:lnTo>
                      <a:pt x="736" y="1981"/>
                    </a:lnTo>
                    <a:lnTo>
                      <a:pt x="947" y="2088"/>
                    </a:lnTo>
                    <a:lnTo>
                      <a:pt x="1025" y="2042"/>
                    </a:lnTo>
                    <a:lnTo>
                      <a:pt x="1078" y="2058"/>
                    </a:lnTo>
                    <a:lnTo>
                      <a:pt x="1334" y="1917"/>
                    </a:lnTo>
                    <a:lnTo>
                      <a:pt x="1530" y="1784"/>
                    </a:lnTo>
                    <a:lnTo>
                      <a:pt x="1819" y="1730"/>
                    </a:lnTo>
                    <a:lnTo>
                      <a:pt x="1862" y="1677"/>
                    </a:lnTo>
                    <a:lnTo>
                      <a:pt x="1849" y="1572"/>
                    </a:lnTo>
                    <a:lnTo>
                      <a:pt x="1965" y="1567"/>
                    </a:lnTo>
                    <a:lnTo>
                      <a:pt x="1925" y="1687"/>
                    </a:lnTo>
                    <a:lnTo>
                      <a:pt x="1957" y="1745"/>
                    </a:lnTo>
                    <a:lnTo>
                      <a:pt x="1987" y="1745"/>
                    </a:lnTo>
                    <a:lnTo>
                      <a:pt x="2023" y="1399"/>
                    </a:lnTo>
                    <a:lnTo>
                      <a:pt x="1952" y="1299"/>
                    </a:lnTo>
                    <a:lnTo>
                      <a:pt x="1928" y="1244"/>
                    </a:lnTo>
                    <a:lnTo>
                      <a:pt x="2022" y="1216"/>
                    </a:lnTo>
                    <a:lnTo>
                      <a:pt x="1993" y="1129"/>
                    </a:lnTo>
                    <a:lnTo>
                      <a:pt x="2012" y="1064"/>
                    </a:lnTo>
                    <a:lnTo>
                      <a:pt x="2030" y="1021"/>
                    </a:lnTo>
                    <a:lnTo>
                      <a:pt x="1718" y="896"/>
                    </a:lnTo>
                    <a:lnTo>
                      <a:pt x="1374" y="590"/>
                    </a:lnTo>
                    <a:lnTo>
                      <a:pt x="1741" y="353"/>
                    </a:lnTo>
                    <a:lnTo>
                      <a:pt x="1477" y="284"/>
                    </a:lnTo>
                    <a:lnTo>
                      <a:pt x="1274" y="193"/>
                    </a:lnTo>
                    <a:lnTo>
                      <a:pt x="1018" y="0"/>
                    </a:lnTo>
                    <a:lnTo>
                      <a:pt x="935" y="87"/>
                    </a:lnTo>
                    <a:lnTo>
                      <a:pt x="1003" y="211"/>
                    </a:lnTo>
                    <a:lnTo>
                      <a:pt x="937" y="251"/>
                    </a:lnTo>
                    <a:lnTo>
                      <a:pt x="902" y="335"/>
                    </a:lnTo>
                    <a:close/>
                  </a:path>
                </a:pathLst>
              </a:custGeom>
              <a:grpFill/>
              <a:ln w="0">
                <a:solidFill>
                  <a:schemeClr val="tx1"/>
                </a:solidFill>
                <a:round/>
                <a:headEnd/>
                <a:tailEnd/>
              </a:ln>
            </p:spPr>
            <p:txBody>
              <a:bodyPr/>
              <a:lstStyle/>
              <a:p>
                <a:pPr eaLnBrk="1" fontAlgn="auto" hangingPunct="1">
                  <a:spcBef>
                    <a:spcPts val="0"/>
                  </a:spcBef>
                  <a:spcAft>
                    <a:spcPts val="0"/>
                  </a:spcAft>
                  <a:defRPr/>
                </a:pPr>
                <a:endParaRPr lang="es-MX" sz="600" b="1"/>
              </a:p>
            </p:txBody>
          </p:sp>
          <p:sp>
            <p:nvSpPr>
              <p:cNvPr id="37" name="Freeform 9"/>
              <p:cNvSpPr>
                <a:spLocks/>
              </p:cNvSpPr>
              <p:nvPr/>
            </p:nvSpPr>
            <p:spPr bwMode="auto">
              <a:xfrm>
                <a:off x="6619802" y="2797288"/>
                <a:ext cx="1030571" cy="880783"/>
              </a:xfrm>
              <a:custGeom>
                <a:avLst/>
                <a:gdLst>
                  <a:gd name="T0" fmla="*/ 14598 w 1552"/>
                  <a:gd name="T1" fmla="*/ 227 h 1455"/>
                  <a:gd name="T2" fmla="*/ 13007 w 1552"/>
                  <a:gd name="T3" fmla="*/ 670 h 1455"/>
                  <a:gd name="T4" fmla="*/ 12509 w 1552"/>
                  <a:gd name="T5" fmla="*/ 956 h 1455"/>
                  <a:gd name="T6" fmla="*/ 11795 w 1552"/>
                  <a:gd name="T7" fmla="*/ 2849 h 1455"/>
                  <a:gd name="T8" fmla="*/ 10399 w 1552"/>
                  <a:gd name="T9" fmla="*/ 3628 h 1455"/>
                  <a:gd name="T10" fmla="*/ 10767 w 1552"/>
                  <a:gd name="T11" fmla="*/ 4357 h 1455"/>
                  <a:gd name="T12" fmla="*/ 10248 w 1552"/>
                  <a:gd name="T13" fmla="*/ 4259 h 1455"/>
                  <a:gd name="T14" fmla="*/ 10183 w 1552"/>
                  <a:gd name="T15" fmla="*/ 4643 h 1455"/>
                  <a:gd name="T16" fmla="*/ 9858 w 1552"/>
                  <a:gd name="T17" fmla="*/ 4870 h 1455"/>
                  <a:gd name="T18" fmla="*/ 9382 w 1552"/>
                  <a:gd name="T19" fmla="*/ 5649 h 1455"/>
                  <a:gd name="T20" fmla="*/ 8939 w 1552"/>
                  <a:gd name="T21" fmla="*/ 5235 h 1455"/>
                  <a:gd name="T22" fmla="*/ 8841 w 1552"/>
                  <a:gd name="T23" fmla="*/ 5609 h 1455"/>
                  <a:gd name="T24" fmla="*/ 8224 w 1552"/>
                  <a:gd name="T25" fmla="*/ 5944 h 1455"/>
                  <a:gd name="T26" fmla="*/ 7618 w 1552"/>
                  <a:gd name="T27" fmla="*/ 6723 h 1455"/>
                  <a:gd name="T28" fmla="*/ 6255 w 1552"/>
                  <a:gd name="T29" fmla="*/ 7334 h 1455"/>
                  <a:gd name="T30" fmla="*/ 5833 w 1552"/>
                  <a:gd name="T31" fmla="*/ 7857 h 1455"/>
                  <a:gd name="T32" fmla="*/ 4870 w 1552"/>
                  <a:gd name="T33" fmla="*/ 8054 h 1455"/>
                  <a:gd name="T34" fmla="*/ 4101 w 1552"/>
                  <a:gd name="T35" fmla="*/ 8330 h 1455"/>
                  <a:gd name="T36" fmla="*/ 3690 w 1552"/>
                  <a:gd name="T37" fmla="*/ 8586 h 1455"/>
                  <a:gd name="T38" fmla="*/ 2759 w 1552"/>
                  <a:gd name="T39" fmla="*/ 8054 h 1455"/>
                  <a:gd name="T40" fmla="*/ 1840 w 1552"/>
                  <a:gd name="T41" fmla="*/ 8261 h 1455"/>
                  <a:gd name="T42" fmla="*/ 1266 w 1552"/>
                  <a:gd name="T43" fmla="*/ 8044 h 1455"/>
                  <a:gd name="T44" fmla="*/ 552 w 1552"/>
                  <a:gd name="T45" fmla="*/ 8005 h 1455"/>
                  <a:gd name="T46" fmla="*/ 97 w 1552"/>
                  <a:gd name="T47" fmla="*/ 8389 h 1455"/>
                  <a:gd name="T48" fmla="*/ 671 w 1552"/>
                  <a:gd name="T49" fmla="*/ 8813 h 1455"/>
                  <a:gd name="T50" fmla="*/ 563 w 1552"/>
                  <a:gd name="T51" fmla="*/ 10834 h 1455"/>
                  <a:gd name="T52" fmla="*/ 1483 w 1552"/>
                  <a:gd name="T53" fmla="*/ 11889 h 1455"/>
                  <a:gd name="T54" fmla="*/ 1926 w 1552"/>
                  <a:gd name="T55" fmla="*/ 12944 h 1455"/>
                  <a:gd name="T56" fmla="*/ 3030 w 1552"/>
                  <a:gd name="T57" fmla="*/ 12865 h 1455"/>
                  <a:gd name="T58" fmla="*/ 4285 w 1552"/>
                  <a:gd name="T59" fmla="*/ 13298 h 1455"/>
                  <a:gd name="T60" fmla="*/ 4058 w 1552"/>
                  <a:gd name="T61" fmla="*/ 14077 h 1455"/>
                  <a:gd name="T62" fmla="*/ 5475 w 1552"/>
                  <a:gd name="T63" fmla="*/ 14097 h 1455"/>
                  <a:gd name="T64" fmla="*/ 6363 w 1552"/>
                  <a:gd name="T65" fmla="*/ 14235 h 1455"/>
                  <a:gd name="T66" fmla="*/ 7554 w 1552"/>
                  <a:gd name="T67" fmla="*/ 13466 h 1455"/>
                  <a:gd name="T68" fmla="*/ 8040 w 1552"/>
                  <a:gd name="T69" fmla="*/ 11938 h 1455"/>
                  <a:gd name="T70" fmla="*/ 10594 w 1552"/>
                  <a:gd name="T71" fmla="*/ 11357 h 1455"/>
                  <a:gd name="T72" fmla="*/ 10724 w 1552"/>
                  <a:gd name="T73" fmla="*/ 9138 h 1455"/>
                  <a:gd name="T74" fmla="*/ 11146 w 1552"/>
                  <a:gd name="T75" fmla="*/ 7807 h 1455"/>
                  <a:gd name="T76" fmla="*/ 11839 w 1552"/>
                  <a:gd name="T77" fmla="*/ 7403 h 1455"/>
                  <a:gd name="T78" fmla="*/ 12402 w 1552"/>
                  <a:gd name="T79" fmla="*/ 6408 h 1455"/>
                  <a:gd name="T80" fmla="*/ 12509 w 1552"/>
                  <a:gd name="T81" fmla="*/ 5669 h 1455"/>
                  <a:gd name="T82" fmla="*/ 13938 w 1552"/>
                  <a:gd name="T83" fmla="*/ 5866 h 1455"/>
                  <a:gd name="T84" fmla="*/ 14306 w 1552"/>
                  <a:gd name="T85" fmla="*/ 6053 h 1455"/>
                  <a:gd name="T86" fmla="*/ 15020 w 1552"/>
                  <a:gd name="T87" fmla="*/ 5383 h 1455"/>
                  <a:gd name="T88" fmla="*/ 14209 w 1552"/>
                  <a:gd name="T89" fmla="*/ 4959 h 1455"/>
                  <a:gd name="T90" fmla="*/ 13657 w 1552"/>
                  <a:gd name="T91" fmla="*/ 4673 h 1455"/>
                  <a:gd name="T92" fmla="*/ 15377 w 1552"/>
                  <a:gd name="T93" fmla="*/ 4495 h 1455"/>
                  <a:gd name="T94" fmla="*/ 16460 w 1552"/>
                  <a:gd name="T95" fmla="*/ 3736 h 1455"/>
                  <a:gd name="T96" fmla="*/ 16297 w 1552"/>
                  <a:gd name="T97" fmla="*/ 2405 h 1455"/>
                  <a:gd name="T98" fmla="*/ 15377 w 1552"/>
                  <a:gd name="T99" fmla="*/ 1981 h 1455"/>
                  <a:gd name="T100" fmla="*/ 14804 w 1552"/>
                  <a:gd name="T101" fmla="*/ 769 h 1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52"/>
                  <a:gd name="T154" fmla="*/ 0 h 1455"/>
                  <a:gd name="T155" fmla="*/ 1552 w 1552"/>
                  <a:gd name="T156" fmla="*/ 1455 h 1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52" h="1455">
                    <a:moveTo>
                      <a:pt x="1368" y="78"/>
                    </a:moveTo>
                    <a:lnTo>
                      <a:pt x="1349" y="23"/>
                    </a:lnTo>
                    <a:lnTo>
                      <a:pt x="1268" y="0"/>
                    </a:lnTo>
                    <a:lnTo>
                      <a:pt x="1202" y="68"/>
                    </a:lnTo>
                    <a:lnTo>
                      <a:pt x="1145" y="60"/>
                    </a:lnTo>
                    <a:lnTo>
                      <a:pt x="1156" y="97"/>
                    </a:lnTo>
                    <a:lnTo>
                      <a:pt x="1106" y="162"/>
                    </a:lnTo>
                    <a:lnTo>
                      <a:pt x="1090" y="289"/>
                    </a:lnTo>
                    <a:lnTo>
                      <a:pt x="969" y="348"/>
                    </a:lnTo>
                    <a:lnTo>
                      <a:pt x="961" y="368"/>
                    </a:lnTo>
                    <a:lnTo>
                      <a:pt x="994" y="396"/>
                    </a:lnTo>
                    <a:lnTo>
                      <a:pt x="995" y="442"/>
                    </a:lnTo>
                    <a:lnTo>
                      <a:pt x="965" y="430"/>
                    </a:lnTo>
                    <a:lnTo>
                      <a:pt x="947" y="432"/>
                    </a:lnTo>
                    <a:lnTo>
                      <a:pt x="925" y="448"/>
                    </a:lnTo>
                    <a:lnTo>
                      <a:pt x="941" y="471"/>
                    </a:lnTo>
                    <a:lnTo>
                      <a:pt x="936" y="499"/>
                    </a:lnTo>
                    <a:lnTo>
                      <a:pt x="911" y="494"/>
                    </a:lnTo>
                    <a:lnTo>
                      <a:pt x="921" y="572"/>
                    </a:lnTo>
                    <a:lnTo>
                      <a:pt x="867" y="573"/>
                    </a:lnTo>
                    <a:lnTo>
                      <a:pt x="845" y="543"/>
                    </a:lnTo>
                    <a:lnTo>
                      <a:pt x="826" y="531"/>
                    </a:lnTo>
                    <a:lnTo>
                      <a:pt x="789" y="550"/>
                    </a:lnTo>
                    <a:lnTo>
                      <a:pt x="817" y="569"/>
                    </a:lnTo>
                    <a:lnTo>
                      <a:pt x="797" y="596"/>
                    </a:lnTo>
                    <a:lnTo>
                      <a:pt x="760" y="603"/>
                    </a:lnTo>
                    <a:lnTo>
                      <a:pt x="759" y="651"/>
                    </a:lnTo>
                    <a:lnTo>
                      <a:pt x="704" y="682"/>
                    </a:lnTo>
                    <a:lnTo>
                      <a:pt x="656" y="694"/>
                    </a:lnTo>
                    <a:lnTo>
                      <a:pt x="578" y="744"/>
                    </a:lnTo>
                    <a:lnTo>
                      <a:pt x="545" y="760"/>
                    </a:lnTo>
                    <a:lnTo>
                      <a:pt x="539" y="797"/>
                    </a:lnTo>
                    <a:lnTo>
                      <a:pt x="490" y="813"/>
                    </a:lnTo>
                    <a:lnTo>
                      <a:pt x="450" y="817"/>
                    </a:lnTo>
                    <a:lnTo>
                      <a:pt x="428" y="837"/>
                    </a:lnTo>
                    <a:lnTo>
                      <a:pt x="379" y="845"/>
                    </a:lnTo>
                    <a:lnTo>
                      <a:pt x="383" y="876"/>
                    </a:lnTo>
                    <a:lnTo>
                      <a:pt x="341" y="871"/>
                    </a:lnTo>
                    <a:lnTo>
                      <a:pt x="305" y="853"/>
                    </a:lnTo>
                    <a:lnTo>
                      <a:pt x="255" y="817"/>
                    </a:lnTo>
                    <a:lnTo>
                      <a:pt x="232" y="835"/>
                    </a:lnTo>
                    <a:lnTo>
                      <a:pt x="170" y="838"/>
                    </a:lnTo>
                    <a:lnTo>
                      <a:pt x="147" y="812"/>
                    </a:lnTo>
                    <a:lnTo>
                      <a:pt x="117" y="816"/>
                    </a:lnTo>
                    <a:lnTo>
                      <a:pt x="101" y="834"/>
                    </a:lnTo>
                    <a:lnTo>
                      <a:pt x="51" y="812"/>
                    </a:lnTo>
                    <a:lnTo>
                      <a:pt x="0" y="826"/>
                    </a:lnTo>
                    <a:lnTo>
                      <a:pt x="9" y="851"/>
                    </a:lnTo>
                    <a:lnTo>
                      <a:pt x="37" y="851"/>
                    </a:lnTo>
                    <a:lnTo>
                      <a:pt x="62" y="894"/>
                    </a:lnTo>
                    <a:lnTo>
                      <a:pt x="26" y="949"/>
                    </a:lnTo>
                    <a:lnTo>
                      <a:pt x="52" y="1099"/>
                    </a:lnTo>
                    <a:lnTo>
                      <a:pt x="112" y="1132"/>
                    </a:lnTo>
                    <a:lnTo>
                      <a:pt x="137" y="1206"/>
                    </a:lnTo>
                    <a:lnTo>
                      <a:pt x="186" y="1256"/>
                    </a:lnTo>
                    <a:lnTo>
                      <a:pt x="178" y="1313"/>
                    </a:lnTo>
                    <a:lnTo>
                      <a:pt x="211" y="1325"/>
                    </a:lnTo>
                    <a:lnTo>
                      <a:pt x="280" y="1305"/>
                    </a:lnTo>
                    <a:lnTo>
                      <a:pt x="327" y="1329"/>
                    </a:lnTo>
                    <a:lnTo>
                      <a:pt x="396" y="1349"/>
                    </a:lnTo>
                    <a:lnTo>
                      <a:pt x="411" y="1381"/>
                    </a:lnTo>
                    <a:lnTo>
                      <a:pt x="375" y="1428"/>
                    </a:lnTo>
                    <a:lnTo>
                      <a:pt x="457" y="1448"/>
                    </a:lnTo>
                    <a:lnTo>
                      <a:pt x="506" y="1430"/>
                    </a:lnTo>
                    <a:lnTo>
                      <a:pt x="557" y="1455"/>
                    </a:lnTo>
                    <a:lnTo>
                      <a:pt x="588" y="1444"/>
                    </a:lnTo>
                    <a:lnTo>
                      <a:pt x="603" y="1369"/>
                    </a:lnTo>
                    <a:lnTo>
                      <a:pt x="698" y="1366"/>
                    </a:lnTo>
                    <a:lnTo>
                      <a:pt x="733" y="1303"/>
                    </a:lnTo>
                    <a:lnTo>
                      <a:pt x="743" y="1211"/>
                    </a:lnTo>
                    <a:lnTo>
                      <a:pt x="856" y="1165"/>
                    </a:lnTo>
                    <a:lnTo>
                      <a:pt x="979" y="1152"/>
                    </a:lnTo>
                    <a:lnTo>
                      <a:pt x="1044" y="1128"/>
                    </a:lnTo>
                    <a:lnTo>
                      <a:pt x="991" y="927"/>
                    </a:lnTo>
                    <a:lnTo>
                      <a:pt x="1025" y="822"/>
                    </a:lnTo>
                    <a:lnTo>
                      <a:pt x="1030" y="792"/>
                    </a:lnTo>
                    <a:lnTo>
                      <a:pt x="1057" y="769"/>
                    </a:lnTo>
                    <a:lnTo>
                      <a:pt x="1094" y="751"/>
                    </a:lnTo>
                    <a:lnTo>
                      <a:pt x="1090" y="665"/>
                    </a:lnTo>
                    <a:lnTo>
                      <a:pt x="1146" y="650"/>
                    </a:lnTo>
                    <a:lnTo>
                      <a:pt x="1174" y="613"/>
                    </a:lnTo>
                    <a:lnTo>
                      <a:pt x="1156" y="575"/>
                    </a:lnTo>
                    <a:lnTo>
                      <a:pt x="1260" y="601"/>
                    </a:lnTo>
                    <a:lnTo>
                      <a:pt x="1288" y="595"/>
                    </a:lnTo>
                    <a:lnTo>
                      <a:pt x="1294" y="617"/>
                    </a:lnTo>
                    <a:lnTo>
                      <a:pt x="1322" y="614"/>
                    </a:lnTo>
                    <a:lnTo>
                      <a:pt x="1322" y="580"/>
                    </a:lnTo>
                    <a:lnTo>
                      <a:pt x="1388" y="546"/>
                    </a:lnTo>
                    <a:lnTo>
                      <a:pt x="1384" y="519"/>
                    </a:lnTo>
                    <a:lnTo>
                      <a:pt x="1313" y="503"/>
                    </a:lnTo>
                    <a:lnTo>
                      <a:pt x="1260" y="497"/>
                    </a:lnTo>
                    <a:lnTo>
                      <a:pt x="1262" y="474"/>
                    </a:lnTo>
                    <a:lnTo>
                      <a:pt x="1307" y="430"/>
                    </a:lnTo>
                    <a:lnTo>
                      <a:pt x="1421" y="456"/>
                    </a:lnTo>
                    <a:lnTo>
                      <a:pt x="1471" y="412"/>
                    </a:lnTo>
                    <a:lnTo>
                      <a:pt x="1521" y="379"/>
                    </a:lnTo>
                    <a:lnTo>
                      <a:pt x="1552" y="282"/>
                    </a:lnTo>
                    <a:lnTo>
                      <a:pt x="1506" y="244"/>
                    </a:lnTo>
                    <a:lnTo>
                      <a:pt x="1419" y="253"/>
                    </a:lnTo>
                    <a:lnTo>
                      <a:pt x="1421" y="201"/>
                    </a:lnTo>
                    <a:lnTo>
                      <a:pt x="1363" y="111"/>
                    </a:lnTo>
                    <a:lnTo>
                      <a:pt x="1368" y="78"/>
                    </a:lnTo>
                    <a:close/>
                  </a:path>
                </a:pathLst>
              </a:custGeom>
              <a:grpFill/>
              <a:ln w="0">
                <a:solidFill>
                  <a:schemeClr val="tx1"/>
                </a:solidFill>
                <a:round/>
                <a:headEnd/>
                <a:tailEnd/>
              </a:ln>
            </p:spPr>
            <p:txBody>
              <a:bodyPr/>
              <a:lstStyle/>
              <a:p>
                <a:pPr eaLnBrk="1" fontAlgn="auto" hangingPunct="1">
                  <a:spcBef>
                    <a:spcPts val="0"/>
                  </a:spcBef>
                  <a:spcAft>
                    <a:spcPts val="0"/>
                  </a:spcAft>
                  <a:defRPr/>
                </a:pPr>
                <a:endParaRPr lang="es-MX" sz="600" b="1"/>
              </a:p>
            </p:txBody>
          </p:sp>
          <p:sp>
            <p:nvSpPr>
              <p:cNvPr id="38" name="Freeform 17"/>
              <p:cNvSpPr>
                <a:spLocks/>
              </p:cNvSpPr>
              <p:nvPr/>
            </p:nvSpPr>
            <p:spPr bwMode="auto">
              <a:xfrm>
                <a:off x="4273873" y="4818928"/>
                <a:ext cx="859699" cy="804495"/>
              </a:xfrm>
              <a:custGeom>
                <a:avLst/>
                <a:gdLst>
                  <a:gd name="T0" fmla="*/ 4702 w 1293"/>
                  <a:gd name="T1" fmla="*/ 13048 h 1325"/>
                  <a:gd name="T2" fmla="*/ 6350 w 1293"/>
                  <a:gd name="T3" fmla="*/ 11976 h 1325"/>
                  <a:gd name="T4" fmla="*/ 7800 w 1293"/>
                  <a:gd name="T5" fmla="*/ 10127 h 1325"/>
                  <a:gd name="T6" fmla="*/ 9404 w 1293"/>
                  <a:gd name="T7" fmla="*/ 10197 h 1325"/>
                  <a:gd name="T8" fmla="*/ 10266 w 1293"/>
                  <a:gd name="T9" fmla="*/ 7994 h 1325"/>
                  <a:gd name="T10" fmla="*/ 11848 w 1293"/>
                  <a:gd name="T11" fmla="*/ 8217 h 1325"/>
                  <a:gd name="T12" fmla="*/ 12677 w 1293"/>
                  <a:gd name="T13" fmla="*/ 7752 h 1325"/>
                  <a:gd name="T14" fmla="*/ 12306 w 1293"/>
                  <a:gd name="T15" fmla="*/ 7236 h 1325"/>
                  <a:gd name="T16" fmla="*/ 12524 w 1293"/>
                  <a:gd name="T17" fmla="*/ 6549 h 1325"/>
                  <a:gd name="T18" fmla="*/ 13310 w 1293"/>
                  <a:gd name="T19" fmla="*/ 6822 h 1325"/>
                  <a:gd name="T20" fmla="*/ 13288 w 1293"/>
                  <a:gd name="T21" fmla="*/ 6216 h 1325"/>
                  <a:gd name="T22" fmla="*/ 13834 w 1293"/>
                  <a:gd name="T23" fmla="*/ 6711 h 1325"/>
                  <a:gd name="T24" fmla="*/ 14106 w 1293"/>
                  <a:gd name="T25" fmla="*/ 4892 h 1325"/>
                  <a:gd name="T26" fmla="*/ 13790 w 1293"/>
                  <a:gd name="T27" fmla="*/ 3082 h 1325"/>
                  <a:gd name="T28" fmla="*/ 13485 w 1293"/>
                  <a:gd name="T29" fmla="*/ 2719 h 1325"/>
                  <a:gd name="T30" fmla="*/ 12884 w 1293"/>
                  <a:gd name="T31" fmla="*/ 2496 h 1325"/>
                  <a:gd name="T32" fmla="*/ 12612 w 1293"/>
                  <a:gd name="T33" fmla="*/ 1900 h 1325"/>
                  <a:gd name="T34" fmla="*/ 13255 w 1293"/>
                  <a:gd name="T35" fmla="*/ 1718 h 1325"/>
                  <a:gd name="T36" fmla="*/ 13037 w 1293"/>
                  <a:gd name="T37" fmla="*/ 1142 h 1325"/>
                  <a:gd name="T38" fmla="*/ 13222 w 1293"/>
                  <a:gd name="T39" fmla="*/ 1011 h 1325"/>
                  <a:gd name="T40" fmla="*/ 13245 w 1293"/>
                  <a:gd name="T41" fmla="*/ 81 h 1325"/>
                  <a:gd name="T42" fmla="*/ 12033 w 1293"/>
                  <a:gd name="T43" fmla="*/ 0 h 1325"/>
                  <a:gd name="T44" fmla="*/ 11761 w 1293"/>
                  <a:gd name="T45" fmla="*/ 1152 h 1325"/>
                  <a:gd name="T46" fmla="*/ 11172 w 1293"/>
                  <a:gd name="T47" fmla="*/ 697 h 1325"/>
                  <a:gd name="T48" fmla="*/ 8968 w 1293"/>
                  <a:gd name="T49" fmla="*/ 869 h 1325"/>
                  <a:gd name="T50" fmla="*/ 8499 w 1293"/>
                  <a:gd name="T51" fmla="*/ 869 h 1325"/>
                  <a:gd name="T52" fmla="*/ 7408 w 1293"/>
                  <a:gd name="T53" fmla="*/ 1112 h 1325"/>
                  <a:gd name="T54" fmla="*/ 7342 w 1293"/>
                  <a:gd name="T55" fmla="*/ 1304 h 1325"/>
                  <a:gd name="T56" fmla="*/ 6393 w 1293"/>
                  <a:gd name="T57" fmla="*/ 1273 h 1325"/>
                  <a:gd name="T58" fmla="*/ 6775 w 1293"/>
                  <a:gd name="T59" fmla="*/ 2183 h 1325"/>
                  <a:gd name="T60" fmla="*/ 6470 w 1293"/>
                  <a:gd name="T61" fmla="*/ 2557 h 1325"/>
                  <a:gd name="T62" fmla="*/ 6895 w 1293"/>
                  <a:gd name="T63" fmla="*/ 2921 h 1325"/>
                  <a:gd name="T64" fmla="*/ 6688 w 1293"/>
                  <a:gd name="T65" fmla="*/ 3366 h 1325"/>
                  <a:gd name="T66" fmla="*/ 6011 w 1293"/>
                  <a:gd name="T67" fmla="*/ 3628 h 1325"/>
                  <a:gd name="T68" fmla="*/ 5520 w 1293"/>
                  <a:gd name="T69" fmla="*/ 4032 h 1325"/>
                  <a:gd name="T70" fmla="*/ 5193 w 1293"/>
                  <a:gd name="T71" fmla="*/ 3578 h 1325"/>
                  <a:gd name="T72" fmla="*/ 6011 w 1293"/>
                  <a:gd name="T73" fmla="*/ 3012 h 1325"/>
                  <a:gd name="T74" fmla="*/ 6055 w 1293"/>
                  <a:gd name="T75" fmla="*/ 2810 h 1325"/>
                  <a:gd name="T76" fmla="*/ 4473 w 1293"/>
                  <a:gd name="T77" fmla="*/ 2668 h 1325"/>
                  <a:gd name="T78" fmla="*/ 3807 w 1293"/>
                  <a:gd name="T79" fmla="*/ 3173 h 1325"/>
                  <a:gd name="T80" fmla="*/ 3949 w 1293"/>
                  <a:gd name="T81" fmla="*/ 3497 h 1325"/>
                  <a:gd name="T82" fmla="*/ 4407 w 1293"/>
                  <a:gd name="T83" fmla="*/ 3264 h 1325"/>
                  <a:gd name="T84" fmla="*/ 4571 w 1293"/>
                  <a:gd name="T85" fmla="*/ 3537 h 1325"/>
                  <a:gd name="T86" fmla="*/ 3753 w 1293"/>
                  <a:gd name="T87" fmla="*/ 4457 h 1325"/>
                  <a:gd name="T88" fmla="*/ 3316 w 1293"/>
                  <a:gd name="T89" fmla="*/ 4376 h 1325"/>
                  <a:gd name="T90" fmla="*/ 3186 w 1293"/>
                  <a:gd name="T91" fmla="*/ 5124 h 1325"/>
                  <a:gd name="T92" fmla="*/ 2858 w 1293"/>
                  <a:gd name="T93" fmla="*/ 5457 h 1325"/>
                  <a:gd name="T94" fmla="*/ 2258 w 1293"/>
                  <a:gd name="T95" fmla="*/ 6883 h 1325"/>
                  <a:gd name="T96" fmla="*/ 2531 w 1293"/>
                  <a:gd name="T97" fmla="*/ 7297 h 1325"/>
                  <a:gd name="T98" fmla="*/ 1811 w 1293"/>
                  <a:gd name="T99" fmla="*/ 7297 h 1325"/>
                  <a:gd name="T100" fmla="*/ 0 w 1293"/>
                  <a:gd name="T101" fmla="*/ 8368 h 1325"/>
                  <a:gd name="T102" fmla="*/ 208 w 1293"/>
                  <a:gd name="T103" fmla="*/ 8803 h 1325"/>
                  <a:gd name="T104" fmla="*/ 927 w 1293"/>
                  <a:gd name="T105" fmla="*/ 9611 h 1325"/>
                  <a:gd name="T106" fmla="*/ 764 w 1293"/>
                  <a:gd name="T107" fmla="*/ 10572 h 1325"/>
                  <a:gd name="T108" fmla="*/ 1397 w 1293"/>
                  <a:gd name="T109" fmla="*/ 11279 h 1325"/>
                  <a:gd name="T110" fmla="*/ 2684 w 1293"/>
                  <a:gd name="T111" fmla="*/ 11188 h 1325"/>
                  <a:gd name="T112" fmla="*/ 2913 w 1293"/>
                  <a:gd name="T113" fmla="*/ 11633 h 1325"/>
                  <a:gd name="T114" fmla="*/ 3807 w 1293"/>
                  <a:gd name="T115" fmla="*/ 11886 h 1325"/>
                  <a:gd name="T116" fmla="*/ 4135 w 1293"/>
                  <a:gd name="T117" fmla="*/ 13391 h 1325"/>
                  <a:gd name="T118" fmla="*/ 4887 w 1293"/>
                  <a:gd name="T119" fmla="*/ 13250 h 1325"/>
                  <a:gd name="T120" fmla="*/ 4702 w 1293"/>
                  <a:gd name="T121" fmla="*/ 13048 h 13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93"/>
                  <a:gd name="T184" fmla="*/ 0 h 1325"/>
                  <a:gd name="T185" fmla="*/ 1293 w 1293"/>
                  <a:gd name="T186" fmla="*/ 1325 h 13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93" h="1325">
                    <a:moveTo>
                      <a:pt x="431" y="1291"/>
                    </a:moveTo>
                    <a:lnTo>
                      <a:pt x="582" y="1185"/>
                    </a:lnTo>
                    <a:lnTo>
                      <a:pt x="715" y="1002"/>
                    </a:lnTo>
                    <a:lnTo>
                      <a:pt x="862" y="1009"/>
                    </a:lnTo>
                    <a:lnTo>
                      <a:pt x="941" y="791"/>
                    </a:lnTo>
                    <a:lnTo>
                      <a:pt x="1086" y="813"/>
                    </a:lnTo>
                    <a:lnTo>
                      <a:pt x="1162" y="767"/>
                    </a:lnTo>
                    <a:lnTo>
                      <a:pt x="1128" y="716"/>
                    </a:lnTo>
                    <a:lnTo>
                      <a:pt x="1148" y="648"/>
                    </a:lnTo>
                    <a:lnTo>
                      <a:pt x="1220" y="675"/>
                    </a:lnTo>
                    <a:lnTo>
                      <a:pt x="1218" y="615"/>
                    </a:lnTo>
                    <a:lnTo>
                      <a:pt x="1268" y="664"/>
                    </a:lnTo>
                    <a:lnTo>
                      <a:pt x="1293" y="484"/>
                    </a:lnTo>
                    <a:lnTo>
                      <a:pt x="1264" y="305"/>
                    </a:lnTo>
                    <a:lnTo>
                      <a:pt x="1236" y="269"/>
                    </a:lnTo>
                    <a:lnTo>
                      <a:pt x="1181" y="247"/>
                    </a:lnTo>
                    <a:lnTo>
                      <a:pt x="1156" y="188"/>
                    </a:lnTo>
                    <a:lnTo>
                      <a:pt x="1215" y="170"/>
                    </a:lnTo>
                    <a:lnTo>
                      <a:pt x="1195" y="113"/>
                    </a:lnTo>
                    <a:lnTo>
                      <a:pt x="1212" y="100"/>
                    </a:lnTo>
                    <a:lnTo>
                      <a:pt x="1214" y="8"/>
                    </a:lnTo>
                    <a:lnTo>
                      <a:pt x="1103" y="0"/>
                    </a:lnTo>
                    <a:lnTo>
                      <a:pt x="1078" y="114"/>
                    </a:lnTo>
                    <a:lnTo>
                      <a:pt x="1024" y="69"/>
                    </a:lnTo>
                    <a:lnTo>
                      <a:pt x="822" y="86"/>
                    </a:lnTo>
                    <a:lnTo>
                      <a:pt x="779" y="86"/>
                    </a:lnTo>
                    <a:lnTo>
                      <a:pt x="679" y="110"/>
                    </a:lnTo>
                    <a:lnTo>
                      <a:pt x="673" y="129"/>
                    </a:lnTo>
                    <a:lnTo>
                      <a:pt x="586" y="126"/>
                    </a:lnTo>
                    <a:lnTo>
                      <a:pt x="621" y="216"/>
                    </a:lnTo>
                    <a:lnTo>
                      <a:pt x="593" y="253"/>
                    </a:lnTo>
                    <a:lnTo>
                      <a:pt x="632" y="289"/>
                    </a:lnTo>
                    <a:lnTo>
                      <a:pt x="613" y="333"/>
                    </a:lnTo>
                    <a:lnTo>
                      <a:pt x="551" y="359"/>
                    </a:lnTo>
                    <a:lnTo>
                      <a:pt x="506" y="399"/>
                    </a:lnTo>
                    <a:lnTo>
                      <a:pt x="476" y="354"/>
                    </a:lnTo>
                    <a:lnTo>
                      <a:pt x="551" y="298"/>
                    </a:lnTo>
                    <a:lnTo>
                      <a:pt x="555" y="278"/>
                    </a:lnTo>
                    <a:lnTo>
                      <a:pt x="410" y="264"/>
                    </a:lnTo>
                    <a:lnTo>
                      <a:pt x="349" y="314"/>
                    </a:lnTo>
                    <a:lnTo>
                      <a:pt x="362" y="346"/>
                    </a:lnTo>
                    <a:lnTo>
                      <a:pt x="404" y="323"/>
                    </a:lnTo>
                    <a:lnTo>
                      <a:pt x="419" y="350"/>
                    </a:lnTo>
                    <a:lnTo>
                      <a:pt x="344" y="441"/>
                    </a:lnTo>
                    <a:lnTo>
                      <a:pt x="304" y="433"/>
                    </a:lnTo>
                    <a:lnTo>
                      <a:pt x="292" y="507"/>
                    </a:lnTo>
                    <a:lnTo>
                      <a:pt x="262" y="540"/>
                    </a:lnTo>
                    <a:lnTo>
                      <a:pt x="207" y="681"/>
                    </a:lnTo>
                    <a:lnTo>
                      <a:pt x="232" y="722"/>
                    </a:lnTo>
                    <a:lnTo>
                      <a:pt x="166" y="722"/>
                    </a:lnTo>
                    <a:lnTo>
                      <a:pt x="0" y="828"/>
                    </a:lnTo>
                    <a:lnTo>
                      <a:pt x="19" y="871"/>
                    </a:lnTo>
                    <a:lnTo>
                      <a:pt x="85" y="951"/>
                    </a:lnTo>
                    <a:lnTo>
                      <a:pt x="70" y="1046"/>
                    </a:lnTo>
                    <a:lnTo>
                      <a:pt x="128" y="1116"/>
                    </a:lnTo>
                    <a:lnTo>
                      <a:pt x="246" y="1107"/>
                    </a:lnTo>
                    <a:lnTo>
                      <a:pt x="267" y="1151"/>
                    </a:lnTo>
                    <a:lnTo>
                      <a:pt x="349" y="1176"/>
                    </a:lnTo>
                    <a:lnTo>
                      <a:pt x="379" y="1325"/>
                    </a:lnTo>
                    <a:lnTo>
                      <a:pt x="448" y="1311"/>
                    </a:lnTo>
                    <a:lnTo>
                      <a:pt x="431" y="1291"/>
                    </a:lnTo>
                    <a:close/>
                  </a:path>
                </a:pathLst>
              </a:custGeom>
              <a:solidFill>
                <a:srgbClr val="FFFF00"/>
              </a:solidFill>
              <a:ln w="0">
                <a:solidFill>
                  <a:schemeClr val="tx1"/>
                </a:solidFill>
                <a:round/>
                <a:headEnd/>
                <a:tailEnd/>
              </a:ln>
            </p:spPr>
            <p:txBody>
              <a:bodyPr/>
              <a:lstStyle/>
              <a:p>
                <a:pPr eaLnBrk="1" fontAlgn="auto" hangingPunct="1">
                  <a:spcBef>
                    <a:spcPts val="0"/>
                  </a:spcBef>
                  <a:spcAft>
                    <a:spcPts val="0"/>
                  </a:spcAft>
                  <a:defRPr/>
                </a:pPr>
                <a:endParaRPr lang="es-MX" sz="600" b="1"/>
              </a:p>
            </p:txBody>
          </p:sp>
          <p:sp>
            <p:nvSpPr>
              <p:cNvPr id="39" name="Rectangle 38"/>
              <p:cNvSpPr>
                <a:spLocks noChangeArrowheads="1"/>
              </p:cNvSpPr>
              <p:nvPr/>
            </p:nvSpPr>
            <p:spPr bwMode="auto">
              <a:xfrm>
                <a:off x="7969383" y="2314199"/>
                <a:ext cx="862690" cy="3361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LANDA DE</a:t>
                </a:r>
              </a:p>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MATAMOROS</a:t>
                </a:r>
                <a:endParaRPr lang="es-MX" altLang="es-MX" sz="600" b="1" dirty="0">
                  <a:latin typeface="Arial" panose="020B0604020202020204" pitchFamily="34" charset="0"/>
                </a:endParaRPr>
              </a:p>
            </p:txBody>
          </p:sp>
          <p:sp>
            <p:nvSpPr>
              <p:cNvPr id="40" name="Rectangle 41"/>
              <p:cNvSpPr>
                <a:spLocks noChangeArrowheads="1"/>
              </p:cNvSpPr>
              <p:nvPr/>
            </p:nvSpPr>
            <p:spPr bwMode="auto">
              <a:xfrm rot="1061721">
                <a:off x="6129982" y="1698193"/>
                <a:ext cx="970526" cy="1680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ARROYO SECO</a:t>
                </a:r>
                <a:endParaRPr lang="es-MX" altLang="es-MX" sz="600" b="1" dirty="0">
                  <a:latin typeface="Arial" panose="020B0604020202020204" pitchFamily="34" charset="0"/>
                </a:endParaRPr>
              </a:p>
            </p:txBody>
          </p:sp>
          <p:sp>
            <p:nvSpPr>
              <p:cNvPr id="41" name="Text Box 27"/>
              <p:cNvSpPr txBox="1">
                <a:spLocks noChangeArrowheads="1"/>
              </p:cNvSpPr>
              <p:nvPr/>
            </p:nvSpPr>
            <p:spPr bwMode="auto">
              <a:xfrm>
                <a:off x="4199916" y="4000748"/>
                <a:ext cx="95048" cy="889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MX" altLang="es-MX" sz="600" b="1">
                  <a:solidFill>
                    <a:srgbClr val="FFFFFF"/>
                  </a:solidFill>
                  <a:latin typeface="Arial" panose="020B0604020202020204" pitchFamily="34" charset="0"/>
                </a:endParaRPr>
              </a:p>
            </p:txBody>
          </p:sp>
          <p:sp>
            <p:nvSpPr>
              <p:cNvPr id="42" name="Text Box 30"/>
              <p:cNvSpPr txBox="1">
                <a:spLocks noChangeArrowheads="1"/>
              </p:cNvSpPr>
              <p:nvPr/>
            </p:nvSpPr>
            <p:spPr bwMode="auto">
              <a:xfrm>
                <a:off x="3707904" y="5228885"/>
                <a:ext cx="93184" cy="889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MX" altLang="es-MX" sz="600" b="1">
                  <a:solidFill>
                    <a:srgbClr val="FFFFFF"/>
                  </a:solidFill>
                  <a:latin typeface="Arial" panose="020B0604020202020204" pitchFamily="34" charset="0"/>
                </a:endParaRPr>
              </a:p>
            </p:txBody>
          </p:sp>
          <p:sp>
            <p:nvSpPr>
              <p:cNvPr id="43" name="Freeform 11"/>
              <p:cNvSpPr>
                <a:spLocks/>
              </p:cNvSpPr>
              <p:nvPr/>
            </p:nvSpPr>
            <p:spPr bwMode="auto">
              <a:xfrm>
                <a:off x="5776122" y="3027886"/>
                <a:ext cx="1888491" cy="1851725"/>
              </a:xfrm>
              <a:custGeom>
                <a:avLst/>
                <a:gdLst>
                  <a:gd name="T0" fmla="*/ 70093 w 2846"/>
                  <a:gd name="T1" fmla="*/ 75534 h 3020"/>
                  <a:gd name="T2" fmla="*/ 70093 w 2846"/>
                  <a:gd name="T3" fmla="*/ 75534 h 3020"/>
                  <a:gd name="T4" fmla="*/ 70093 w 2846"/>
                  <a:gd name="T5" fmla="*/ 75534 h 3020"/>
                  <a:gd name="T6" fmla="*/ 70093 w 2846"/>
                  <a:gd name="T7" fmla="*/ 75534 h 3020"/>
                  <a:gd name="T8" fmla="*/ 70093 w 2846"/>
                  <a:gd name="T9" fmla="*/ 75534 h 3020"/>
                  <a:gd name="T10" fmla="*/ 70093 w 2846"/>
                  <a:gd name="T11" fmla="*/ 75534 h 3020"/>
                  <a:gd name="T12" fmla="*/ 70093 w 2846"/>
                  <a:gd name="T13" fmla="*/ 75534 h 3020"/>
                  <a:gd name="T14" fmla="*/ 70093 w 2846"/>
                  <a:gd name="T15" fmla="*/ 75534 h 3020"/>
                  <a:gd name="T16" fmla="*/ 70093 w 2846"/>
                  <a:gd name="T17" fmla="*/ 75534 h 3020"/>
                  <a:gd name="T18" fmla="*/ 70093 w 2846"/>
                  <a:gd name="T19" fmla="*/ 75534 h 3020"/>
                  <a:gd name="T20" fmla="*/ 70093 w 2846"/>
                  <a:gd name="T21" fmla="*/ 75534 h 3020"/>
                  <a:gd name="T22" fmla="*/ 70093 w 2846"/>
                  <a:gd name="T23" fmla="*/ 75534 h 3020"/>
                  <a:gd name="T24" fmla="*/ 70093 w 2846"/>
                  <a:gd name="T25" fmla="*/ 75534 h 3020"/>
                  <a:gd name="T26" fmla="*/ 70093 w 2846"/>
                  <a:gd name="T27" fmla="*/ 75534 h 3020"/>
                  <a:gd name="T28" fmla="*/ 70093 w 2846"/>
                  <a:gd name="T29" fmla="*/ 75534 h 3020"/>
                  <a:gd name="T30" fmla="*/ 70093 w 2846"/>
                  <a:gd name="T31" fmla="*/ 75534 h 3020"/>
                  <a:gd name="T32" fmla="*/ 70093 w 2846"/>
                  <a:gd name="T33" fmla="*/ 75534 h 3020"/>
                  <a:gd name="T34" fmla="*/ 70093 w 2846"/>
                  <a:gd name="T35" fmla="*/ 75534 h 3020"/>
                  <a:gd name="T36" fmla="*/ 70093 w 2846"/>
                  <a:gd name="T37" fmla="*/ 75534 h 3020"/>
                  <a:gd name="T38" fmla="*/ 70093 w 2846"/>
                  <a:gd name="T39" fmla="*/ 75534 h 3020"/>
                  <a:gd name="T40" fmla="*/ 70093 w 2846"/>
                  <a:gd name="T41" fmla="*/ 75534 h 3020"/>
                  <a:gd name="T42" fmla="*/ 70093 w 2846"/>
                  <a:gd name="T43" fmla="*/ 75534 h 3020"/>
                  <a:gd name="T44" fmla="*/ 70093 w 2846"/>
                  <a:gd name="T45" fmla="*/ 75534 h 3020"/>
                  <a:gd name="T46" fmla="*/ 70093 w 2846"/>
                  <a:gd name="T47" fmla="*/ 75534 h 3020"/>
                  <a:gd name="T48" fmla="*/ 0 w 2846"/>
                  <a:gd name="T49" fmla="*/ 75534 h 3020"/>
                  <a:gd name="T50" fmla="*/ 70093 w 2846"/>
                  <a:gd name="T51" fmla="*/ 75534 h 3020"/>
                  <a:gd name="T52" fmla="*/ 70093 w 2846"/>
                  <a:gd name="T53" fmla="*/ 75534 h 3020"/>
                  <a:gd name="T54" fmla="*/ 70093 w 2846"/>
                  <a:gd name="T55" fmla="*/ 75534 h 3020"/>
                  <a:gd name="T56" fmla="*/ 70093 w 2846"/>
                  <a:gd name="T57" fmla="*/ 75534 h 3020"/>
                  <a:gd name="T58" fmla="*/ 70093 w 2846"/>
                  <a:gd name="T59" fmla="*/ 75534 h 3020"/>
                  <a:gd name="T60" fmla="*/ 70093 w 2846"/>
                  <a:gd name="T61" fmla="*/ 75534 h 3020"/>
                  <a:gd name="T62" fmla="*/ 70093 w 2846"/>
                  <a:gd name="T63" fmla="*/ 75534 h 3020"/>
                  <a:gd name="T64" fmla="*/ 70093 w 2846"/>
                  <a:gd name="T65" fmla="*/ 75534 h 3020"/>
                  <a:gd name="T66" fmla="*/ 70093 w 2846"/>
                  <a:gd name="T67" fmla="*/ 75534 h 3020"/>
                  <a:gd name="T68" fmla="*/ 70093 w 2846"/>
                  <a:gd name="T69" fmla="*/ 75534 h 3020"/>
                  <a:gd name="T70" fmla="*/ 70093 w 2846"/>
                  <a:gd name="T71" fmla="*/ 75534 h 3020"/>
                  <a:gd name="T72" fmla="*/ 70093 w 2846"/>
                  <a:gd name="T73" fmla="*/ 75534 h 3020"/>
                  <a:gd name="T74" fmla="*/ 70093 w 2846"/>
                  <a:gd name="T75" fmla="*/ 75534 h 3020"/>
                  <a:gd name="T76" fmla="*/ 70093 w 2846"/>
                  <a:gd name="T77" fmla="*/ 75534 h 3020"/>
                  <a:gd name="T78" fmla="*/ 70093 w 2846"/>
                  <a:gd name="T79" fmla="*/ 75534 h 3020"/>
                  <a:gd name="T80" fmla="*/ 70093 w 2846"/>
                  <a:gd name="T81" fmla="*/ 75534 h 3020"/>
                  <a:gd name="T82" fmla="*/ 70093 w 2846"/>
                  <a:gd name="T83" fmla="*/ 75534 h 3020"/>
                  <a:gd name="T84" fmla="*/ 70093 w 2846"/>
                  <a:gd name="T85" fmla="*/ 75534 h 3020"/>
                  <a:gd name="T86" fmla="*/ 70093 w 2846"/>
                  <a:gd name="T87" fmla="*/ 75534 h 3020"/>
                  <a:gd name="T88" fmla="*/ 70093 w 2846"/>
                  <a:gd name="T89" fmla="*/ 75534 h 3020"/>
                  <a:gd name="T90" fmla="*/ 70093 w 2846"/>
                  <a:gd name="T91" fmla="*/ 75534 h 3020"/>
                  <a:gd name="T92" fmla="*/ 70093 w 2846"/>
                  <a:gd name="T93" fmla="*/ 75534 h 3020"/>
                  <a:gd name="T94" fmla="*/ 70093 w 2846"/>
                  <a:gd name="T95" fmla="*/ 75534 h 3020"/>
                  <a:gd name="T96" fmla="*/ 70093 w 2846"/>
                  <a:gd name="T97" fmla="*/ 75534 h 3020"/>
                  <a:gd name="T98" fmla="*/ 70093 w 2846"/>
                  <a:gd name="T99" fmla="*/ 75534 h 3020"/>
                  <a:gd name="T100" fmla="*/ 70093 w 2846"/>
                  <a:gd name="T101" fmla="*/ 75534 h 3020"/>
                  <a:gd name="T102" fmla="*/ 70093 w 2846"/>
                  <a:gd name="T103" fmla="*/ 75534 h 3020"/>
                  <a:gd name="T104" fmla="*/ 70093 w 2846"/>
                  <a:gd name="T105" fmla="*/ 75534 h 3020"/>
                  <a:gd name="T106" fmla="*/ 70093 w 2846"/>
                  <a:gd name="T107" fmla="*/ 75534 h 3020"/>
                  <a:gd name="T108" fmla="*/ 70093 w 2846"/>
                  <a:gd name="T109" fmla="*/ 75534 h 30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46"/>
                  <a:gd name="T166" fmla="*/ 0 h 3020"/>
                  <a:gd name="T167" fmla="*/ 2846 w 2846"/>
                  <a:gd name="T168" fmla="*/ 3020 h 30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46" h="3020">
                    <a:moveTo>
                      <a:pt x="2846" y="128"/>
                    </a:moveTo>
                    <a:lnTo>
                      <a:pt x="2776" y="214"/>
                    </a:lnTo>
                    <a:lnTo>
                      <a:pt x="2749" y="456"/>
                    </a:lnTo>
                    <a:lnTo>
                      <a:pt x="2764" y="584"/>
                    </a:lnTo>
                    <a:lnTo>
                      <a:pt x="2695" y="680"/>
                    </a:lnTo>
                    <a:lnTo>
                      <a:pt x="2724" y="754"/>
                    </a:lnTo>
                    <a:lnTo>
                      <a:pt x="2655" y="798"/>
                    </a:lnTo>
                    <a:lnTo>
                      <a:pt x="2655" y="938"/>
                    </a:lnTo>
                    <a:lnTo>
                      <a:pt x="2540" y="963"/>
                    </a:lnTo>
                    <a:lnTo>
                      <a:pt x="2491" y="1163"/>
                    </a:lnTo>
                    <a:lnTo>
                      <a:pt x="2254" y="1372"/>
                    </a:lnTo>
                    <a:lnTo>
                      <a:pt x="2233" y="1490"/>
                    </a:lnTo>
                    <a:lnTo>
                      <a:pt x="2148" y="1783"/>
                    </a:lnTo>
                    <a:lnTo>
                      <a:pt x="1951" y="1877"/>
                    </a:lnTo>
                    <a:lnTo>
                      <a:pt x="2191" y="2381"/>
                    </a:lnTo>
                    <a:lnTo>
                      <a:pt x="2243" y="2443"/>
                    </a:lnTo>
                    <a:lnTo>
                      <a:pt x="2085" y="2477"/>
                    </a:lnTo>
                    <a:lnTo>
                      <a:pt x="2022" y="2526"/>
                    </a:lnTo>
                    <a:lnTo>
                      <a:pt x="1818" y="2578"/>
                    </a:lnTo>
                    <a:lnTo>
                      <a:pt x="1783" y="2673"/>
                    </a:lnTo>
                    <a:lnTo>
                      <a:pt x="1717" y="2687"/>
                    </a:lnTo>
                    <a:lnTo>
                      <a:pt x="1546" y="2872"/>
                    </a:lnTo>
                    <a:lnTo>
                      <a:pt x="1509" y="2774"/>
                    </a:lnTo>
                    <a:lnTo>
                      <a:pt x="1342" y="2802"/>
                    </a:lnTo>
                    <a:lnTo>
                      <a:pt x="1125" y="2927"/>
                    </a:lnTo>
                    <a:lnTo>
                      <a:pt x="948" y="2937"/>
                    </a:lnTo>
                    <a:lnTo>
                      <a:pt x="891" y="3020"/>
                    </a:lnTo>
                    <a:lnTo>
                      <a:pt x="854" y="3008"/>
                    </a:lnTo>
                    <a:lnTo>
                      <a:pt x="816" y="2930"/>
                    </a:lnTo>
                    <a:lnTo>
                      <a:pt x="832" y="2910"/>
                    </a:lnTo>
                    <a:lnTo>
                      <a:pt x="787" y="2901"/>
                    </a:lnTo>
                    <a:lnTo>
                      <a:pt x="780" y="2857"/>
                    </a:lnTo>
                    <a:lnTo>
                      <a:pt x="770" y="2822"/>
                    </a:lnTo>
                    <a:lnTo>
                      <a:pt x="735" y="2820"/>
                    </a:lnTo>
                    <a:lnTo>
                      <a:pt x="718" y="2769"/>
                    </a:lnTo>
                    <a:lnTo>
                      <a:pt x="596" y="2589"/>
                    </a:lnTo>
                    <a:lnTo>
                      <a:pt x="532" y="2545"/>
                    </a:lnTo>
                    <a:lnTo>
                      <a:pt x="538" y="2405"/>
                    </a:lnTo>
                    <a:lnTo>
                      <a:pt x="507" y="2418"/>
                    </a:lnTo>
                    <a:lnTo>
                      <a:pt x="441" y="2399"/>
                    </a:lnTo>
                    <a:lnTo>
                      <a:pt x="447" y="2365"/>
                    </a:lnTo>
                    <a:lnTo>
                      <a:pt x="418" y="2365"/>
                    </a:lnTo>
                    <a:lnTo>
                      <a:pt x="418" y="2395"/>
                    </a:lnTo>
                    <a:lnTo>
                      <a:pt x="364" y="2398"/>
                    </a:lnTo>
                    <a:lnTo>
                      <a:pt x="357" y="2361"/>
                    </a:lnTo>
                    <a:lnTo>
                      <a:pt x="275" y="2345"/>
                    </a:lnTo>
                    <a:lnTo>
                      <a:pt x="279" y="2385"/>
                    </a:lnTo>
                    <a:lnTo>
                      <a:pt x="228" y="2460"/>
                    </a:lnTo>
                    <a:lnTo>
                      <a:pt x="180" y="2436"/>
                    </a:lnTo>
                    <a:lnTo>
                      <a:pt x="150" y="2476"/>
                    </a:lnTo>
                    <a:lnTo>
                      <a:pt x="137" y="2459"/>
                    </a:lnTo>
                    <a:lnTo>
                      <a:pt x="150" y="2432"/>
                    </a:lnTo>
                    <a:lnTo>
                      <a:pt x="170" y="2422"/>
                    </a:lnTo>
                    <a:lnTo>
                      <a:pt x="178" y="2374"/>
                    </a:lnTo>
                    <a:lnTo>
                      <a:pt x="124" y="2384"/>
                    </a:lnTo>
                    <a:lnTo>
                      <a:pt x="118" y="2346"/>
                    </a:lnTo>
                    <a:lnTo>
                      <a:pt x="97" y="2345"/>
                    </a:lnTo>
                    <a:lnTo>
                      <a:pt x="92" y="2301"/>
                    </a:lnTo>
                    <a:lnTo>
                      <a:pt x="110" y="2288"/>
                    </a:lnTo>
                    <a:lnTo>
                      <a:pt x="113" y="2250"/>
                    </a:lnTo>
                    <a:lnTo>
                      <a:pt x="118" y="2221"/>
                    </a:lnTo>
                    <a:lnTo>
                      <a:pt x="117" y="2198"/>
                    </a:lnTo>
                    <a:lnTo>
                      <a:pt x="92" y="2182"/>
                    </a:lnTo>
                    <a:lnTo>
                      <a:pt x="93" y="2159"/>
                    </a:lnTo>
                    <a:lnTo>
                      <a:pt x="124" y="2166"/>
                    </a:lnTo>
                    <a:lnTo>
                      <a:pt x="130" y="2131"/>
                    </a:lnTo>
                    <a:lnTo>
                      <a:pt x="184" y="2124"/>
                    </a:lnTo>
                    <a:lnTo>
                      <a:pt x="211" y="2106"/>
                    </a:lnTo>
                    <a:lnTo>
                      <a:pt x="197" y="2065"/>
                    </a:lnTo>
                    <a:lnTo>
                      <a:pt x="112" y="2024"/>
                    </a:lnTo>
                    <a:lnTo>
                      <a:pt x="120" y="1840"/>
                    </a:lnTo>
                    <a:lnTo>
                      <a:pt x="51" y="1799"/>
                    </a:lnTo>
                    <a:lnTo>
                      <a:pt x="49" y="1771"/>
                    </a:lnTo>
                    <a:lnTo>
                      <a:pt x="8" y="1754"/>
                    </a:lnTo>
                    <a:lnTo>
                      <a:pt x="0" y="1702"/>
                    </a:lnTo>
                    <a:lnTo>
                      <a:pt x="30" y="1677"/>
                    </a:lnTo>
                    <a:lnTo>
                      <a:pt x="55" y="1705"/>
                    </a:lnTo>
                    <a:lnTo>
                      <a:pt x="59" y="1744"/>
                    </a:lnTo>
                    <a:lnTo>
                      <a:pt x="93" y="1738"/>
                    </a:lnTo>
                    <a:lnTo>
                      <a:pt x="105" y="1701"/>
                    </a:lnTo>
                    <a:lnTo>
                      <a:pt x="151" y="1702"/>
                    </a:lnTo>
                    <a:lnTo>
                      <a:pt x="194" y="1637"/>
                    </a:lnTo>
                    <a:lnTo>
                      <a:pt x="275" y="1629"/>
                    </a:lnTo>
                    <a:lnTo>
                      <a:pt x="344" y="1574"/>
                    </a:lnTo>
                    <a:lnTo>
                      <a:pt x="394" y="1526"/>
                    </a:lnTo>
                    <a:lnTo>
                      <a:pt x="460" y="1562"/>
                    </a:lnTo>
                    <a:lnTo>
                      <a:pt x="528" y="1556"/>
                    </a:lnTo>
                    <a:lnTo>
                      <a:pt x="511" y="1501"/>
                    </a:lnTo>
                    <a:lnTo>
                      <a:pt x="469" y="1433"/>
                    </a:lnTo>
                    <a:lnTo>
                      <a:pt x="432" y="1413"/>
                    </a:lnTo>
                    <a:lnTo>
                      <a:pt x="427" y="1350"/>
                    </a:lnTo>
                    <a:lnTo>
                      <a:pt x="379" y="1329"/>
                    </a:lnTo>
                    <a:lnTo>
                      <a:pt x="371" y="1310"/>
                    </a:lnTo>
                    <a:lnTo>
                      <a:pt x="335" y="1309"/>
                    </a:lnTo>
                    <a:lnTo>
                      <a:pt x="408" y="1153"/>
                    </a:lnTo>
                    <a:lnTo>
                      <a:pt x="167" y="1106"/>
                    </a:lnTo>
                    <a:lnTo>
                      <a:pt x="84" y="970"/>
                    </a:lnTo>
                    <a:lnTo>
                      <a:pt x="104" y="921"/>
                    </a:lnTo>
                    <a:lnTo>
                      <a:pt x="145" y="912"/>
                    </a:lnTo>
                    <a:lnTo>
                      <a:pt x="159" y="847"/>
                    </a:lnTo>
                    <a:lnTo>
                      <a:pt x="196" y="835"/>
                    </a:lnTo>
                    <a:lnTo>
                      <a:pt x="217" y="867"/>
                    </a:lnTo>
                    <a:lnTo>
                      <a:pt x="278" y="865"/>
                    </a:lnTo>
                    <a:lnTo>
                      <a:pt x="315" y="922"/>
                    </a:lnTo>
                    <a:lnTo>
                      <a:pt x="340" y="893"/>
                    </a:lnTo>
                    <a:lnTo>
                      <a:pt x="543" y="928"/>
                    </a:lnTo>
                    <a:lnTo>
                      <a:pt x="499" y="737"/>
                    </a:lnTo>
                    <a:lnTo>
                      <a:pt x="883" y="745"/>
                    </a:lnTo>
                    <a:lnTo>
                      <a:pt x="874" y="487"/>
                    </a:lnTo>
                    <a:lnTo>
                      <a:pt x="945" y="464"/>
                    </a:lnTo>
                    <a:lnTo>
                      <a:pt x="967" y="511"/>
                    </a:lnTo>
                    <a:lnTo>
                      <a:pt x="1054" y="431"/>
                    </a:lnTo>
                    <a:lnTo>
                      <a:pt x="1091" y="423"/>
                    </a:lnTo>
                    <a:lnTo>
                      <a:pt x="1122" y="390"/>
                    </a:lnTo>
                    <a:lnTo>
                      <a:pt x="1187" y="340"/>
                    </a:lnTo>
                    <a:lnTo>
                      <a:pt x="1335" y="433"/>
                    </a:lnTo>
                    <a:lnTo>
                      <a:pt x="1284" y="447"/>
                    </a:lnTo>
                    <a:lnTo>
                      <a:pt x="1293" y="472"/>
                    </a:lnTo>
                    <a:lnTo>
                      <a:pt x="1321" y="472"/>
                    </a:lnTo>
                    <a:lnTo>
                      <a:pt x="1346" y="515"/>
                    </a:lnTo>
                    <a:lnTo>
                      <a:pt x="1310" y="570"/>
                    </a:lnTo>
                    <a:lnTo>
                      <a:pt x="1336" y="720"/>
                    </a:lnTo>
                    <a:lnTo>
                      <a:pt x="1396" y="753"/>
                    </a:lnTo>
                    <a:lnTo>
                      <a:pt x="1421" y="827"/>
                    </a:lnTo>
                    <a:lnTo>
                      <a:pt x="1470" y="877"/>
                    </a:lnTo>
                    <a:lnTo>
                      <a:pt x="1462" y="934"/>
                    </a:lnTo>
                    <a:lnTo>
                      <a:pt x="1495" y="946"/>
                    </a:lnTo>
                    <a:lnTo>
                      <a:pt x="1564" y="926"/>
                    </a:lnTo>
                    <a:lnTo>
                      <a:pt x="1611" y="950"/>
                    </a:lnTo>
                    <a:lnTo>
                      <a:pt x="1680" y="970"/>
                    </a:lnTo>
                    <a:lnTo>
                      <a:pt x="1695" y="1002"/>
                    </a:lnTo>
                    <a:lnTo>
                      <a:pt x="1659" y="1049"/>
                    </a:lnTo>
                    <a:lnTo>
                      <a:pt x="1741" y="1069"/>
                    </a:lnTo>
                    <a:lnTo>
                      <a:pt x="1790" y="1051"/>
                    </a:lnTo>
                    <a:lnTo>
                      <a:pt x="1841" y="1076"/>
                    </a:lnTo>
                    <a:lnTo>
                      <a:pt x="1872" y="1065"/>
                    </a:lnTo>
                    <a:lnTo>
                      <a:pt x="1887" y="990"/>
                    </a:lnTo>
                    <a:lnTo>
                      <a:pt x="1982" y="987"/>
                    </a:lnTo>
                    <a:lnTo>
                      <a:pt x="2017" y="924"/>
                    </a:lnTo>
                    <a:lnTo>
                      <a:pt x="2027" y="832"/>
                    </a:lnTo>
                    <a:lnTo>
                      <a:pt x="2140" y="786"/>
                    </a:lnTo>
                    <a:lnTo>
                      <a:pt x="2263" y="773"/>
                    </a:lnTo>
                    <a:lnTo>
                      <a:pt x="2328" y="749"/>
                    </a:lnTo>
                    <a:lnTo>
                      <a:pt x="2275" y="548"/>
                    </a:lnTo>
                    <a:lnTo>
                      <a:pt x="2309" y="443"/>
                    </a:lnTo>
                    <a:lnTo>
                      <a:pt x="2314" y="413"/>
                    </a:lnTo>
                    <a:lnTo>
                      <a:pt x="2341" y="390"/>
                    </a:lnTo>
                    <a:lnTo>
                      <a:pt x="2378" y="372"/>
                    </a:lnTo>
                    <a:lnTo>
                      <a:pt x="2374" y="286"/>
                    </a:lnTo>
                    <a:lnTo>
                      <a:pt x="2430" y="271"/>
                    </a:lnTo>
                    <a:lnTo>
                      <a:pt x="2458" y="234"/>
                    </a:lnTo>
                    <a:lnTo>
                      <a:pt x="2440" y="196"/>
                    </a:lnTo>
                    <a:lnTo>
                      <a:pt x="2544" y="222"/>
                    </a:lnTo>
                    <a:lnTo>
                      <a:pt x="2572" y="216"/>
                    </a:lnTo>
                    <a:lnTo>
                      <a:pt x="2578" y="238"/>
                    </a:lnTo>
                    <a:lnTo>
                      <a:pt x="2606" y="235"/>
                    </a:lnTo>
                    <a:lnTo>
                      <a:pt x="2606" y="201"/>
                    </a:lnTo>
                    <a:lnTo>
                      <a:pt x="2672" y="167"/>
                    </a:lnTo>
                    <a:lnTo>
                      <a:pt x="2668" y="140"/>
                    </a:lnTo>
                    <a:lnTo>
                      <a:pt x="2597" y="124"/>
                    </a:lnTo>
                    <a:lnTo>
                      <a:pt x="2544" y="118"/>
                    </a:lnTo>
                    <a:lnTo>
                      <a:pt x="2546" y="95"/>
                    </a:lnTo>
                    <a:lnTo>
                      <a:pt x="2591" y="51"/>
                    </a:lnTo>
                    <a:lnTo>
                      <a:pt x="2705" y="77"/>
                    </a:lnTo>
                    <a:lnTo>
                      <a:pt x="2755" y="33"/>
                    </a:lnTo>
                    <a:lnTo>
                      <a:pt x="2805" y="0"/>
                    </a:lnTo>
                    <a:lnTo>
                      <a:pt x="2846" y="128"/>
                    </a:lnTo>
                    <a:close/>
                  </a:path>
                </a:pathLst>
              </a:custGeom>
              <a:solidFill>
                <a:srgbClr val="92D050"/>
              </a:solidFill>
              <a:ln w="0">
                <a:solidFill>
                  <a:schemeClr val="tx1"/>
                </a:solidFill>
                <a:round/>
                <a:headEnd/>
                <a:tailEnd/>
              </a:ln>
            </p:spPr>
            <p:txBody>
              <a:bodyPr/>
              <a:lstStyle/>
              <a:p>
                <a:pPr eaLnBrk="1" fontAlgn="auto" hangingPunct="1">
                  <a:spcBef>
                    <a:spcPts val="0"/>
                  </a:spcBef>
                  <a:spcAft>
                    <a:spcPts val="0"/>
                  </a:spcAft>
                  <a:defRPr/>
                </a:pPr>
                <a:endParaRPr lang="es-MX" sz="600" b="1"/>
              </a:p>
            </p:txBody>
          </p:sp>
          <p:sp>
            <p:nvSpPr>
              <p:cNvPr id="44" name="Freeform 12"/>
              <p:cNvSpPr>
                <a:spLocks/>
              </p:cNvSpPr>
              <p:nvPr/>
            </p:nvSpPr>
            <p:spPr bwMode="auto">
              <a:xfrm>
                <a:off x="4371767" y="3463077"/>
                <a:ext cx="1253061" cy="1435607"/>
              </a:xfrm>
              <a:custGeom>
                <a:avLst/>
                <a:gdLst>
                  <a:gd name="T0" fmla="*/ 70755 w 1889"/>
                  <a:gd name="T1" fmla="*/ 75403 h 2340"/>
                  <a:gd name="T2" fmla="*/ 70755 w 1889"/>
                  <a:gd name="T3" fmla="*/ 75403 h 2340"/>
                  <a:gd name="T4" fmla="*/ 70755 w 1889"/>
                  <a:gd name="T5" fmla="*/ 75403 h 2340"/>
                  <a:gd name="T6" fmla="*/ 70755 w 1889"/>
                  <a:gd name="T7" fmla="*/ 75403 h 2340"/>
                  <a:gd name="T8" fmla="*/ 70755 w 1889"/>
                  <a:gd name="T9" fmla="*/ 75403 h 2340"/>
                  <a:gd name="T10" fmla="*/ 70755 w 1889"/>
                  <a:gd name="T11" fmla="*/ 75403 h 2340"/>
                  <a:gd name="T12" fmla="*/ 70755 w 1889"/>
                  <a:gd name="T13" fmla="*/ 75403 h 2340"/>
                  <a:gd name="T14" fmla="*/ 70755 w 1889"/>
                  <a:gd name="T15" fmla="*/ 75403 h 2340"/>
                  <a:gd name="T16" fmla="*/ 70755 w 1889"/>
                  <a:gd name="T17" fmla="*/ 75403 h 2340"/>
                  <a:gd name="T18" fmla="*/ 70755 w 1889"/>
                  <a:gd name="T19" fmla="*/ 75403 h 2340"/>
                  <a:gd name="T20" fmla="*/ 70755 w 1889"/>
                  <a:gd name="T21" fmla="*/ 75403 h 2340"/>
                  <a:gd name="T22" fmla="*/ 70755 w 1889"/>
                  <a:gd name="T23" fmla="*/ 75403 h 2340"/>
                  <a:gd name="T24" fmla="*/ 70755 w 1889"/>
                  <a:gd name="T25" fmla="*/ 75403 h 2340"/>
                  <a:gd name="T26" fmla="*/ 70755 w 1889"/>
                  <a:gd name="T27" fmla="*/ 75403 h 2340"/>
                  <a:gd name="T28" fmla="*/ 70755 w 1889"/>
                  <a:gd name="T29" fmla="*/ 75403 h 2340"/>
                  <a:gd name="T30" fmla="*/ 70755 w 1889"/>
                  <a:gd name="T31" fmla="*/ 75403 h 2340"/>
                  <a:gd name="T32" fmla="*/ 70755 w 1889"/>
                  <a:gd name="T33" fmla="*/ 75403 h 2340"/>
                  <a:gd name="T34" fmla="*/ 70755 w 1889"/>
                  <a:gd name="T35" fmla="*/ 75403 h 2340"/>
                  <a:gd name="T36" fmla="*/ 70755 w 1889"/>
                  <a:gd name="T37" fmla="*/ 75403 h 2340"/>
                  <a:gd name="T38" fmla="*/ 70755 w 1889"/>
                  <a:gd name="T39" fmla="*/ 75403 h 2340"/>
                  <a:gd name="T40" fmla="*/ 70755 w 1889"/>
                  <a:gd name="T41" fmla="*/ 75403 h 2340"/>
                  <a:gd name="T42" fmla="*/ 70755 w 1889"/>
                  <a:gd name="T43" fmla="*/ 75403 h 2340"/>
                  <a:gd name="T44" fmla="*/ 70755 w 1889"/>
                  <a:gd name="T45" fmla="*/ 75403 h 2340"/>
                  <a:gd name="T46" fmla="*/ 70755 w 1889"/>
                  <a:gd name="T47" fmla="*/ 75403 h 2340"/>
                  <a:gd name="T48" fmla="*/ 70755 w 1889"/>
                  <a:gd name="T49" fmla="*/ 75403 h 2340"/>
                  <a:gd name="T50" fmla="*/ 70755 w 1889"/>
                  <a:gd name="T51" fmla="*/ 75403 h 2340"/>
                  <a:gd name="T52" fmla="*/ 70755 w 1889"/>
                  <a:gd name="T53" fmla="*/ 75403 h 2340"/>
                  <a:gd name="T54" fmla="*/ 70755 w 1889"/>
                  <a:gd name="T55" fmla="*/ 75403 h 2340"/>
                  <a:gd name="T56" fmla="*/ 70755 w 1889"/>
                  <a:gd name="T57" fmla="*/ 75403 h 2340"/>
                  <a:gd name="T58" fmla="*/ 70755 w 1889"/>
                  <a:gd name="T59" fmla="*/ 75403 h 2340"/>
                  <a:gd name="T60" fmla="*/ 70755 w 1889"/>
                  <a:gd name="T61" fmla="*/ 75403 h 2340"/>
                  <a:gd name="T62" fmla="*/ 70755 w 1889"/>
                  <a:gd name="T63" fmla="*/ 75403 h 2340"/>
                  <a:gd name="T64" fmla="*/ 70755 w 1889"/>
                  <a:gd name="T65" fmla="*/ 75403 h 2340"/>
                  <a:gd name="T66" fmla="*/ 70755 w 1889"/>
                  <a:gd name="T67" fmla="*/ 75403 h 2340"/>
                  <a:gd name="T68" fmla="*/ 70755 w 1889"/>
                  <a:gd name="T69" fmla="*/ 75403 h 2340"/>
                  <a:gd name="T70" fmla="*/ 0 w 1889"/>
                  <a:gd name="T71" fmla="*/ 75403 h 2340"/>
                  <a:gd name="T72" fmla="*/ 70755 w 1889"/>
                  <a:gd name="T73" fmla="*/ 75403 h 2340"/>
                  <a:gd name="T74" fmla="*/ 70755 w 1889"/>
                  <a:gd name="T75" fmla="*/ 75403 h 2340"/>
                  <a:gd name="T76" fmla="*/ 70755 w 1889"/>
                  <a:gd name="T77" fmla="*/ 0 h 2340"/>
                  <a:gd name="T78" fmla="*/ 70755 w 1889"/>
                  <a:gd name="T79" fmla="*/ 75403 h 2340"/>
                  <a:gd name="T80" fmla="*/ 70755 w 1889"/>
                  <a:gd name="T81" fmla="*/ 75403 h 2340"/>
                  <a:gd name="T82" fmla="*/ 70755 w 1889"/>
                  <a:gd name="T83" fmla="*/ 75403 h 2340"/>
                  <a:gd name="T84" fmla="*/ 70755 w 1889"/>
                  <a:gd name="T85" fmla="*/ 75403 h 2340"/>
                  <a:gd name="T86" fmla="*/ 70755 w 1889"/>
                  <a:gd name="T87" fmla="*/ 75403 h 2340"/>
                  <a:gd name="T88" fmla="*/ 70755 w 1889"/>
                  <a:gd name="T89" fmla="*/ 75403 h 2340"/>
                  <a:gd name="T90" fmla="*/ 70755 w 1889"/>
                  <a:gd name="T91" fmla="*/ 75403 h 2340"/>
                  <a:gd name="T92" fmla="*/ 70755 w 1889"/>
                  <a:gd name="T93" fmla="*/ 75403 h 2340"/>
                  <a:gd name="T94" fmla="*/ 70755 w 1889"/>
                  <a:gd name="T95" fmla="*/ 75403 h 2340"/>
                  <a:gd name="T96" fmla="*/ 70755 w 1889"/>
                  <a:gd name="T97" fmla="*/ 75403 h 2340"/>
                  <a:gd name="T98" fmla="*/ 70755 w 1889"/>
                  <a:gd name="T99" fmla="*/ 75403 h 2340"/>
                  <a:gd name="T100" fmla="*/ 70755 w 1889"/>
                  <a:gd name="T101" fmla="*/ 75403 h 2340"/>
                  <a:gd name="T102" fmla="*/ 70755 w 1889"/>
                  <a:gd name="T103" fmla="*/ 75403 h 2340"/>
                  <a:gd name="T104" fmla="*/ 70755 w 1889"/>
                  <a:gd name="T105" fmla="*/ 75403 h 2340"/>
                  <a:gd name="T106" fmla="*/ 70755 w 1889"/>
                  <a:gd name="T107" fmla="*/ 75403 h 2340"/>
                  <a:gd name="T108" fmla="*/ 70755 w 1889"/>
                  <a:gd name="T109" fmla="*/ 75403 h 2340"/>
                  <a:gd name="T110" fmla="*/ 70755 w 1889"/>
                  <a:gd name="T111" fmla="*/ 75403 h 2340"/>
                  <a:gd name="T112" fmla="*/ 70755 w 1889"/>
                  <a:gd name="T113" fmla="*/ 75403 h 2340"/>
                  <a:gd name="T114" fmla="*/ 70755 w 1889"/>
                  <a:gd name="T115" fmla="*/ 75403 h 2340"/>
                  <a:gd name="T116" fmla="*/ 70755 w 1889"/>
                  <a:gd name="T117" fmla="*/ 75403 h 2340"/>
                  <a:gd name="T118" fmla="*/ 70755 w 1889"/>
                  <a:gd name="T119" fmla="*/ 75403 h 23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9"/>
                  <a:gd name="T181" fmla="*/ 0 h 2340"/>
                  <a:gd name="T182" fmla="*/ 1889 w 1889"/>
                  <a:gd name="T183" fmla="*/ 2340 h 23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9" h="2340">
                    <a:moveTo>
                      <a:pt x="1789" y="1885"/>
                    </a:moveTo>
                    <a:lnTo>
                      <a:pt x="1756" y="1902"/>
                    </a:lnTo>
                    <a:lnTo>
                      <a:pt x="1701" y="1903"/>
                    </a:lnTo>
                    <a:lnTo>
                      <a:pt x="1564" y="1922"/>
                    </a:lnTo>
                    <a:lnTo>
                      <a:pt x="1593" y="1881"/>
                    </a:lnTo>
                    <a:lnTo>
                      <a:pt x="1532" y="1898"/>
                    </a:lnTo>
                    <a:lnTo>
                      <a:pt x="1390" y="1902"/>
                    </a:lnTo>
                    <a:lnTo>
                      <a:pt x="1275" y="1862"/>
                    </a:lnTo>
                    <a:lnTo>
                      <a:pt x="1146" y="1855"/>
                    </a:lnTo>
                    <a:lnTo>
                      <a:pt x="1146" y="1940"/>
                    </a:lnTo>
                    <a:lnTo>
                      <a:pt x="1149" y="1985"/>
                    </a:lnTo>
                    <a:lnTo>
                      <a:pt x="1237" y="2046"/>
                    </a:lnTo>
                    <a:lnTo>
                      <a:pt x="1243" y="2145"/>
                    </a:lnTo>
                    <a:lnTo>
                      <a:pt x="1146" y="2169"/>
                    </a:lnTo>
                    <a:lnTo>
                      <a:pt x="1102" y="2223"/>
                    </a:lnTo>
                    <a:lnTo>
                      <a:pt x="1050" y="2219"/>
                    </a:lnTo>
                    <a:lnTo>
                      <a:pt x="939" y="2211"/>
                    </a:lnTo>
                    <a:lnTo>
                      <a:pt x="914" y="2325"/>
                    </a:lnTo>
                    <a:lnTo>
                      <a:pt x="860" y="2280"/>
                    </a:lnTo>
                    <a:lnTo>
                      <a:pt x="658" y="2297"/>
                    </a:lnTo>
                    <a:lnTo>
                      <a:pt x="615" y="2297"/>
                    </a:lnTo>
                    <a:lnTo>
                      <a:pt x="515" y="2321"/>
                    </a:lnTo>
                    <a:lnTo>
                      <a:pt x="509" y="2340"/>
                    </a:lnTo>
                    <a:lnTo>
                      <a:pt x="422" y="2337"/>
                    </a:lnTo>
                    <a:lnTo>
                      <a:pt x="343" y="2160"/>
                    </a:lnTo>
                    <a:lnTo>
                      <a:pt x="393" y="2147"/>
                    </a:lnTo>
                    <a:lnTo>
                      <a:pt x="422" y="1944"/>
                    </a:lnTo>
                    <a:lnTo>
                      <a:pt x="488" y="1898"/>
                    </a:lnTo>
                    <a:lnTo>
                      <a:pt x="471" y="1846"/>
                    </a:lnTo>
                    <a:lnTo>
                      <a:pt x="497" y="1849"/>
                    </a:lnTo>
                    <a:lnTo>
                      <a:pt x="511" y="1833"/>
                    </a:lnTo>
                    <a:lnTo>
                      <a:pt x="530" y="1833"/>
                    </a:lnTo>
                    <a:lnTo>
                      <a:pt x="529" y="1854"/>
                    </a:lnTo>
                    <a:lnTo>
                      <a:pt x="590" y="1841"/>
                    </a:lnTo>
                    <a:lnTo>
                      <a:pt x="587" y="1809"/>
                    </a:lnTo>
                    <a:lnTo>
                      <a:pt x="541" y="1809"/>
                    </a:lnTo>
                    <a:lnTo>
                      <a:pt x="573" y="1661"/>
                    </a:lnTo>
                    <a:lnTo>
                      <a:pt x="592" y="1636"/>
                    </a:lnTo>
                    <a:lnTo>
                      <a:pt x="588" y="1599"/>
                    </a:lnTo>
                    <a:lnTo>
                      <a:pt x="457" y="1527"/>
                    </a:lnTo>
                    <a:lnTo>
                      <a:pt x="471" y="1501"/>
                    </a:lnTo>
                    <a:lnTo>
                      <a:pt x="501" y="1484"/>
                    </a:lnTo>
                    <a:lnTo>
                      <a:pt x="575" y="1501"/>
                    </a:lnTo>
                    <a:lnTo>
                      <a:pt x="612" y="1487"/>
                    </a:lnTo>
                    <a:lnTo>
                      <a:pt x="582" y="1458"/>
                    </a:lnTo>
                    <a:lnTo>
                      <a:pt x="509" y="1445"/>
                    </a:lnTo>
                    <a:lnTo>
                      <a:pt x="526" y="1354"/>
                    </a:lnTo>
                    <a:lnTo>
                      <a:pt x="569" y="1351"/>
                    </a:lnTo>
                    <a:lnTo>
                      <a:pt x="550" y="1294"/>
                    </a:lnTo>
                    <a:lnTo>
                      <a:pt x="443" y="1289"/>
                    </a:lnTo>
                    <a:lnTo>
                      <a:pt x="470" y="1174"/>
                    </a:lnTo>
                    <a:lnTo>
                      <a:pt x="443" y="1151"/>
                    </a:lnTo>
                    <a:lnTo>
                      <a:pt x="387" y="1155"/>
                    </a:lnTo>
                    <a:lnTo>
                      <a:pt x="377" y="1137"/>
                    </a:lnTo>
                    <a:lnTo>
                      <a:pt x="356" y="1142"/>
                    </a:lnTo>
                    <a:lnTo>
                      <a:pt x="348" y="1117"/>
                    </a:lnTo>
                    <a:lnTo>
                      <a:pt x="305" y="1117"/>
                    </a:lnTo>
                    <a:lnTo>
                      <a:pt x="298" y="1079"/>
                    </a:lnTo>
                    <a:lnTo>
                      <a:pt x="265" y="1088"/>
                    </a:lnTo>
                    <a:lnTo>
                      <a:pt x="254" y="1120"/>
                    </a:lnTo>
                    <a:lnTo>
                      <a:pt x="232" y="1108"/>
                    </a:lnTo>
                    <a:lnTo>
                      <a:pt x="240" y="908"/>
                    </a:lnTo>
                    <a:lnTo>
                      <a:pt x="286" y="801"/>
                    </a:lnTo>
                    <a:lnTo>
                      <a:pt x="331" y="787"/>
                    </a:lnTo>
                    <a:lnTo>
                      <a:pt x="300" y="713"/>
                    </a:lnTo>
                    <a:lnTo>
                      <a:pt x="305" y="658"/>
                    </a:lnTo>
                    <a:lnTo>
                      <a:pt x="243" y="691"/>
                    </a:lnTo>
                    <a:lnTo>
                      <a:pt x="211" y="667"/>
                    </a:lnTo>
                    <a:lnTo>
                      <a:pt x="240" y="647"/>
                    </a:lnTo>
                    <a:lnTo>
                      <a:pt x="206" y="609"/>
                    </a:lnTo>
                    <a:lnTo>
                      <a:pt x="140" y="483"/>
                    </a:lnTo>
                    <a:lnTo>
                      <a:pt x="0" y="495"/>
                    </a:lnTo>
                    <a:lnTo>
                      <a:pt x="105" y="356"/>
                    </a:lnTo>
                    <a:lnTo>
                      <a:pt x="136" y="230"/>
                    </a:lnTo>
                    <a:lnTo>
                      <a:pt x="201" y="197"/>
                    </a:lnTo>
                    <a:lnTo>
                      <a:pt x="205" y="140"/>
                    </a:lnTo>
                    <a:lnTo>
                      <a:pt x="176" y="108"/>
                    </a:lnTo>
                    <a:lnTo>
                      <a:pt x="246" y="0"/>
                    </a:lnTo>
                    <a:lnTo>
                      <a:pt x="310" y="57"/>
                    </a:lnTo>
                    <a:lnTo>
                      <a:pt x="413" y="86"/>
                    </a:lnTo>
                    <a:lnTo>
                      <a:pt x="497" y="74"/>
                    </a:lnTo>
                    <a:lnTo>
                      <a:pt x="665" y="86"/>
                    </a:lnTo>
                    <a:lnTo>
                      <a:pt x="789" y="155"/>
                    </a:lnTo>
                    <a:lnTo>
                      <a:pt x="914" y="134"/>
                    </a:lnTo>
                    <a:lnTo>
                      <a:pt x="924" y="241"/>
                    </a:lnTo>
                    <a:lnTo>
                      <a:pt x="1001" y="235"/>
                    </a:lnTo>
                    <a:lnTo>
                      <a:pt x="1305" y="429"/>
                    </a:lnTo>
                    <a:lnTo>
                      <a:pt x="1295" y="533"/>
                    </a:lnTo>
                    <a:lnTo>
                      <a:pt x="1323" y="580"/>
                    </a:lnTo>
                    <a:lnTo>
                      <a:pt x="1333" y="622"/>
                    </a:lnTo>
                    <a:lnTo>
                      <a:pt x="1325" y="654"/>
                    </a:lnTo>
                    <a:lnTo>
                      <a:pt x="1370" y="696"/>
                    </a:lnTo>
                    <a:lnTo>
                      <a:pt x="1408" y="688"/>
                    </a:lnTo>
                    <a:lnTo>
                      <a:pt x="1408" y="779"/>
                    </a:lnTo>
                    <a:lnTo>
                      <a:pt x="1300" y="850"/>
                    </a:lnTo>
                    <a:lnTo>
                      <a:pt x="1305" y="897"/>
                    </a:lnTo>
                    <a:lnTo>
                      <a:pt x="1431" y="879"/>
                    </a:lnTo>
                    <a:lnTo>
                      <a:pt x="1453" y="951"/>
                    </a:lnTo>
                    <a:lnTo>
                      <a:pt x="1483" y="962"/>
                    </a:lnTo>
                    <a:lnTo>
                      <a:pt x="1503" y="1088"/>
                    </a:lnTo>
                    <a:lnTo>
                      <a:pt x="1573" y="1121"/>
                    </a:lnTo>
                    <a:lnTo>
                      <a:pt x="1545" y="1203"/>
                    </a:lnTo>
                    <a:lnTo>
                      <a:pt x="1693" y="1179"/>
                    </a:lnTo>
                    <a:lnTo>
                      <a:pt x="1689" y="1237"/>
                    </a:lnTo>
                    <a:lnTo>
                      <a:pt x="1655" y="1278"/>
                    </a:lnTo>
                    <a:lnTo>
                      <a:pt x="1643" y="1330"/>
                    </a:lnTo>
                    <a:lnTo>
                      <a:pt x="1688" y="1347"/>
                    </a:lnTo>
                    <a:lnTo>
                      <a:pt x="1692" y="1487"/>
                    </a:lnTo>
                    <a:lnTo>
                      <a:pt x="1733" y="1489"/>
                    </a:lnTo>
                    <a:lnTo>
                      <a:pt x="1738" y="1379"/>
                    </a:lnTo>
                    <a:lnTo>
                      <a:pt x="1818" y="1380"/>
                    </a:lnTo>
                    <a:lnTo>
                      <a:pt x="1889" y="1477"/>
                    </a:lnTo>
                    <a:lnTo>
                      <a:pt x="1872" y="1613"/>
                    </a:lnTo>
                    <a:lnTo>
                      <a:pt x="1809" y="1615"/>
                    </a:lnTo>
                    <a:lnTo>
                      <a:pt x="1772" y="1576"/>
                    </a:lnTo>
                    <a:lnTo>
                      <a:pt x="1726" y="1751"/>
                    </a:lnTo>
                    <a:lnTo>
                      <a:pt x="1615" y="1797"/>
                    </a:lnTo>
                    <a:lnTo>
                      <a:pt x="1638" y="1821"/>
                    </a:lnTo>
                    <a:lnTo>
                      <a:pt x="1743" y="1830"/>
                    </a:lnTo>
                    <a:lnTo>
                      <a:pt x="1789" y="1885"/>
                    </a:lnTo>
                    <a:close/>
                  </a:path>
                </a:pathLst>
              </a:custGeom>
              <a:solidFill>
                <a:srgbClr val="FFFF00"/>
              </a:solidFill>
              <a:ln w="0">
                <a:solidFill>
                  <a:schemeClr val="tx1"/>
                </a:solidFill>
                <a:round/>
                <a:headEnd/>
                <a:tailEnd/>
              </a:ln>
            </p:spPr>
            <p:txBody>
              <a:bodyPr/>
              <a:lstStyle/>
              <a:p>
                <a:pPr eaLnBrk="1" fontAlgn="auto" hangingPunct="1">
                  <a:spcBef>
                    <a:spcPts val="0"/>
                  </a:spcBef>
                  <a:spcAft>
                    <a:spcPts val="0"/>
                  </a:spcAft>
                  <a:defRPr/>
                </a:pPr>
                <a:endParaRPr lang="es-MX" sz="600" b="1"/>
              </a:p>
            </p:txBody>
          </p:sp>
          <p:sp>
            <p:nvSpPr>
              <p:cNvPr id="45" name="Freeform 21"/>
              <p:cNvSpPr>
                <a:spLocks/>
              </p:cNvSpPr>
              <p:nvPr/>
            </p:nvSpPr>
            <p:spPr bwMode="auto">
              <a:xfrm>
                <a:off x="5003638" y="3001879"/>
                <a:ext cx="1137366" cy="1211943"/>
              </a:xfrm>
              <a:custGeom>
                <a:avLst/>
                <a:gdLst>
                  <a:gd name="T0" fmla="*/ 2070035 w 1719"/>
                  <a:gd name="T1" fmla="*/ 3532157 h 1979"/>
                  <a:gd name="T2" fmla="*/ 1837969 w 1719"/>
                  <a:gd name="T3" fmla="*/ 3730747 h 1979"/>
                  <a:gd name="T4" fmla="*/ 1171471 w 1719"/>
                  <a:gd name="T5" fmla="*/ 3815580 h 1979"/>
                  <a:gd name="T6" fmla="*/ 1093497 w 1719"/>
                  <a:gd name="T7" fmla="*/ 3593859 h 1979"/>
                  <a:gd name="T8" fmla="*/ 1000671 w 1719"/>
                  <a:gd name="T9" fmla="*/ 3329715 h 1979"/>
                  <a:gd name="T10" fmla="*/ 725904 w 1719"/>
                  <a:gd name="T11" fmla="*/ 3225603 h 1979"/>
                  <a:gd name="T12" fmla="*/ 917127 w 1719"/>
                  <a:gd name="T13" fmla="*/ 2998093 h 1979"/>
                  <a:gd name="T14" fmla="*/ 846577 w 1719"/>
                  <a:gd name="T15" fmla="*/ 2838068 h 1979"/>
                  <a:gd name="T16" fmla="*/ 777887 w 1719"/>
                  <a:gd name="T17" fmla="*/ 2695394 h 1979"/>
                  <a:gd name="T18" fmla="*/ 707338 w 1719"/>
                  <a:gd name="T19" fmla="*/ 2523797 h 1979"/>
                  <a:gd name="T20" fmla="*/ 161517 w 1719"/>
                  <a:gd name="T21" fmla="*/ 1949245 h 1979"/>
                  <a:gd name="T22" fmla="*/ 0 w 1719"/>
                  <a:gd name="T23" fmla="*/ 1754512 h 1979"/>
                  <a:gd name="T24" fmla="*/ 315610 w 1719"/>
                  <a:gd name="T25" fmla="*/ 1550138 h 1979"/>
                  <a:gd name="T26" fmla="*/ 245064 w 1719"/>
                  <a:gd name="T27" fmla="*/ 1324562 h 1979"/>
                  <a:gd name="T28" fmla="*/ 271054 w 1719"/>
                  <a:gd name="T29" fmla="*/ 992940 h 1979"/>
                  <a:gd name="T30" fmla="*/ 393584 w 1719"/>
                  <a:gd name="T31" fmla="*/ 832909 h 1979"/>
                  <a:gd name="T32" fmla="*/ 733331 w 1719"/>
                  <a:gd name="T33" fmla="*/ 676742 h 1979"/>
                  <a:gd name="T34" fmla="*/ 967255 w 1719"/>
                  <a:gd name="T35" fmla="*/ 179306 h 1979"/>
                  <a:gd name="T36" fmla="*/ 1056368 w 1719"/>
                  <a:gd name="T37" fmla="*/ 196659 h 1979"/>
                  <a:gd name="T38" fmla="*/ 1147337 w 1719"/>
                  <a:gd name="T39" fmla="*/ 169668 h 1979"/>
                  <a:gd name="T40" fmla="*/ 1230880 w 1719"/>
                  <a:gd name="T41" fmla="*/ 227508 h 1979"/>
                  <a:gd name="T42" fmla="*/ 1143624 w 1719"/>
                  <a:gd name="T43" fmla="*/ 306557 h 1979"/>
                  <a:gd name="T44" fmla="*/ 1247592 w 1719"/>
                  <a:gd name="T45" fmla="*/ 327765 h 1979"/>
                  <a:gd name="T46" fmla="*/ 1306997 w 1719"/>
                  <a:gd name="T47" fmla="*/ 256428 h 1979"/>
                  <a:gd name="T48" fmla="*/ 1344131 w 1719"/>
                  <a:gd name="T49" fmla="*/ 196659 h 1979"/>
                  <a:gd name="T50" fmla="*/ 1371978 w 1719"/>
                  <a:gd name="T51" fmla="*/ 142674 h 1979"/>
                  <a:gd name="T52" fmla="*/ 1531638 w 1719"/>
                  <a:gd name="T53" fmla="*/ 55914 h 1979"/>
                  <a:gd name="T54" fmla="*/ 1663454 w 1719"/>
                  <a:gd name="T55" fmla="*/ 71337 h 1979"/>
                  <a:gd name="T56" fmla="*/ 1761848 w 1719"/>
                  <a:gd name="T57" fmla="*/ 117610 h 1979"/>
                  <a:gd name="T58" fmla="*/ 1847248 w 1719"/>
                  <a:gd name="T59" fmla="*/ 119539 h 1979"/>
                  <a:gd name="T60" fmla="*/ 1930793 w 1719"/>
                  <a:gd name="T61" fmla="*/ 173524 h 1979"/>
                  <a:gd name="T62" fmla="*/ 1902943 w 1719"/>
                  <a:gd name="T63" fmla="*/ 281492 h 1979"/>
                  <a:gd name="T64" fmla="*/ 2070035 w 1719"/>
                  <a:gd name="T65" fmla="*/ 375968 h 1979"/>
                  <a:gd name="T66" fmla="*/ 2161007 w 1719"/>
                  <a:gd name="T67" fmla="*/ 320054 h 1979"/>
                  <a:gd name="T68" fmla="*/ 2214844 w 1719"/>
                  <a:gd name="T69" fmla="*/ 424166 h 1979"/>
                  <a:gd name="T70" fmla="*/ 2493321 w 1719"/>
                  <a:gd name="T71" fmla="*/ 535994 h 1979"/>
                  <a:gd name="T72" fmla="*/ 2417203 w 1719"/>
                  <a:gd name="T73" fmla="*/ 603475 h 1979"/>
                  <a:gd name="T74" fmla="*/ 2775517 w 1719"/>
                  <a:gd name="T75" fmla="*/ 497433 h 1979"/>
                  <a:gd name="T76" fmla="*/ 3191375 w 1719"/>
                  <a:gd name="T77" fmla="*/ 1897186 h 1979"/>
                  <a:gd name="T78" fmla="*/ 2768088 w 1719"/>
                  <a:gd name="T79" fmla="*/ 1885618 h 1979"/>
                  <a:gd name="T80" fmla="*/ 2586149 w 1719"/>
                  <a:gd name="T81" fmla="*/ 1779577 h 1979"/>
                  <a:gd name="T82" fmla="*/ 2478472 w 1719"/>
                  <a:gd name="T83" fmla="*/ 1741015 h 1979"/>
                  <a:gd name="T84" fmla="*/ 2376361 w 1719"/>
                  <a:gd name="T85" fmla="*/ 1883691 h 1979"/>
                  <a:gd name="T86" fmla="*/ 2493321 w 1719"/>
                  <a:gd name="T87" fmla="*/ 2240378 h 1979"/>
                  <a:gd name="T88" fmla="*/ 2805221 w 1719"/>
                  <a:gd name="T89" fmla="*/ 2631767 h 1979"/>
                  <a:gd name="T90" fmla="*/ 2886908 w 1719"/>
                  <a:gd name="T91" fmla="*/ 2670332 h 1979"/>
                  <a:gd name="T92" fmla="*/ 2985306 w 1719"/>
                  <a:gd name="T93" fmla="*/ 2832282 h 1979"/>
                  <a:gd name="T94" fmla="*/ 3131969 w 1719"/>
                  <a:gd name="T95" fmla="*/ 3001952 h 1979"/>
                  <a:gd name="T96" fmla="*/ 3037285 w 1719"/>
                  <a:gd name="T97" fmla="*/ 3119561 h 1979"/>
                  <a:gd name="T98" fmla="*/ 2821928 w 1719"/>
                  <a:gd name="T99" fmla="*/ 3142700 h 1979"/>
                  <a:gd name="T100" fmla="*/ 2543449 w 1719"/>
                  <a:gd name="T101" fmla="*/ 3264164 h 1979"/>
                  <a:gd name="T102" fmla="*/ 2378218 w 1719"/>
                  <a:gd name="T103" fmla="*/ 3387559 h 1979"/>
                  <a:gd name="T104" fmla="*/ 2292818 w 1719"/>
                  <a:gd name="T105" fmla="*/ 3470463 h 1979"/>
                  <a:gd name="T106" fmla="*/ 2238978 w 1719"/>
                  <a:gd name="T107" fmla="*/ 3341287 h 19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9"/>
                  <a:gd name="T163" fmla="*/ 0 h 1979"/>
                  <a:gd name="T164" fmla="*/ 1719 w 1719"/>
                  <a:gd name="T165" fmla="*/ 1979 h 19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9" h="1979">
                    <a:moveTo>
                      <a:pt x="1176" y="1758"/>
                    </a:moveTo>
                    <a:lnTo>
                      <a:pt x="1115" y="1832"/>
                    </a:lnTo>
                    <a:lnTo>
                      <a:pt x="912" y="1897"/>
                    </a:lnTo>
                    <a:lnTo>
                      <a:pt x="990" y="1935"/>
                    </a:lnTo>
                    <a:lnTo>
                      <a:pt x="779" y="1955"/>
                    </a:lnTo>
                    <a:lnTo>
                      <a:pt x="631" y="1979"/>
                    </a:lnTo>
                    <a:lnTo>
                      <a:pt x="659" y="1897"/>
                    </a:lnTo>
                    <a:lnTo>
                      <a:pt x="589" y="1864"/>
                    </a:lnTo>
                    <a:lnTo>
                      <a:pt x="569" y="1738"/>
                    </a:lnTo>
                    <a:lnTo>
                      <a:pt x="539" y="1727"/>
                    </a:lnTo>
                    <a:lnTo>
                      <a:pt x="517" y="1655"/>
                    </a:lnTo>
                    <a:lnTo>
                      <a:pt x="391" y="1673"/>
                    </a:lnTo>
                    <a:lnTo>
                      <a:pt x="386" y="1626"/>
                    </a:lnTo>
                    <a:lnTo>
                      <a:pt x="494" y="1555"/>
                    </a:lnTo>
                    <a:lnTo>
                      <a:pt x="494" y="1464"/>
                    </a:lnTo>
                    <a:lnTo>
                      <a:pt x="456" y="1472"/>
                    </a:lnTo>
                    <a:lnTo>
                      <a:pt x="411" y="1430"/>
                    </a:lnTo>
                    <a:lnTo>
                      <a:pt x="419" y="1398"/>
                    </a:lnTo>
                    <a:lnTo>
                      <a:pt x="409" y="1356"/>
                    </a:lnTo>
                    <a:lnTo>
                      <a:pt x="381" y="1309"/>
                    </a:lnTo>
                    <a:lnTo>
                      <a:pt x="391" y="1205"/>
                    </a:lnTo>
                    <a:lnTo>
                      <a:pt x="87" y="1011"/>
                    </a:lnTo>
                    <a:lnTo>
                      <a:pt x="10" y="1017"/>
                    </a:lnTo>
                    <a:lnTo>
                      <a:pt x="0" y="910"/>
                    </a:lnTo>
                    <a:lnTo>
                      <a:pt x="128" y="886"/>
                    </a:lnTo>
                    <a:lnTo>
                      <a:pt x="170" y="804"/>
                    </a:lnTo>
                    <a:lnTo>
                      <a:pt x="109" y="737"/>
                    </a:lnTo>
                    <a:lnTo>
                      <a:pt x="132" y="687"/>
                    </a:lnTo>
                    <a:lnTo>
                      <a:pt x="97" y="580"/>
                    </a:lnTo>
                    <a:lnTo>
                      <a:pt x="146" y="515"/>
                    </a:lnTo>
                    <a:lnTo>
                      <a:pt x="195" y="495"/>
                    </a:lnTo>
                    <a:lnTo>
                      <a:pt x="212" y="432"/>
                    </a:lnTo>
                    <a:lnTo>
                      <a:pt x="405" y="404"/>
                    </a:lnTo>
                    <a:lnTo>
                      <a:pt x="395" y="351"/>
                    </a:lnTo>
                    <a:lnTo>
                      <a:pt x="448" y="130"/>
                    </a:lnTo>
                    <a:lnTo>
                      <a:pt x="521" y="93"/>
                    </a:lnTo>
                    <a:lnTo>
                      <a:pt x="546" y="102"/>
                    </a:lnTo>
                    <a:lnTo>
                      <a:pt x="569" y="102"/>
                    </a:lnTo>
                    <a:lnTo>
                      <a:pt x="602" y="109"/>
                    </a:lnTo>
                    <a:lnTo>
                      <a:pt x="618" y="88"/>
                    </a:lnTo>
                    <a:lnTo>
                      <a:pt x="659" y="96"/>
                    </a:lnTo>
                    <a:lnTo>
                      <a:pt x="663" y="118"/>
                    </a:lnTo>
                    <a:lnTo>
                      <a:pt x="609" y="127"/>
                    </a:lnTo>
                    <a:lnTo>
                      <a:pt x="616" y="159"/>
                    </a:lnTo>
                    <a:lnTo>
                      <a:pt x="642" y="195"/>
                    </a:lnTo>
                    <a:lnTo>
                      <a:pt x="672" y="170"/>
                    </a:lnTo>
                    <a:lnTo>
                      <a:pt x="700" y="166"/>
                    </a:lnTo>
                    <a:lnTo>
                      <a:pt x="704" y="133"/>
                    </a:lnTo>
                    <a:lnTo>
                      <a:pt x="726" y="123"/>
                    </a:lnTo>
                    <a:lnTo>
                      <a:pt x="724" y="102"/>
                    </a:lnTo>
                    <a:lnTo>
                      <a:pt x="699" y="88"/>
                    </a:lnTo>
                    <a:lnTo>
                      <a:pt x="739" y="74"/>
                    </a:lnTo>
                    <a:lnTo>
                      <a:pt x="800" y="4"/>
                    </a:lnTo>
                    <a:lnTo>
                      <a:pt x="825" y="29"/>
                    </a:lnTo>
                    <a:lnTo>
                      <a:pt x="850" y="0"/>
                    </a:lnTo>
                    <a:lnTo>
                      <a:pt x="896" y="37"/>
                    </a:lnTo>
                    <a:lnTo>
                      <a:pt x="923" y="21"/>
                    </a:lnTo>
                    <a:lnTo>
                      <a:pt x="949" y="61"/>
                    </a:lnTo>
                    <a:lnTo>
                      <a:pt x="962" y="56"/>
                    </a:lnTo>
                    <a:lnTo>
                      <a:pt x="995" y="62"/>
                    </a:lnTo>
                    <a:lnTo>
                      <a:pt x="1016" y="47"/>
                    </a:lnTo>
                    <a:lnTo>
                      <a:pt x="1040" y="90"/>
                    </a:lnTo>
                    <a:lnTo>
                      <a:pt x="1044" y="113"/>
                    </a:lnTo>
                    <a:lnTo>
                      <a:pt x="1025" y="146"/>
                    </a:lnTo>
                    <a:lnTo>
                      <a:pt x="1060" y="199"/>
                    </a:lnTo>
                    <a:lnTo>
                      <a:pt x="1115" y="195"/>
                    </a:lnTo>
                    <a:lnTo>
                      <a:pt x="1143" y="138"/>
                    </a:lnTo>
                    <a:lnTo>
                      <a:pt x="1164" y="166"/>
                    </a:lnTo>
                    <a:lnTo>
                      <a:pt x="1194" y="170"/>
                    </a:lnTo>
                    <a:lnTo>
                      <a:pt x="1193" y="220"/>
                    </a:lnTo>
                    <a:lnTo>
                      <a:pt x="1261" y="219"/>
                    </a:lnTo>
                    <a:lnTo>
                      <a:pt x="1343" y="278"/>
                    </a:lnTo>
                    <a:lnTo>
                      <a:pt x="1315" y="283"/>
                    </a:lnTo>
                    <a:lnTo>
                      <a:pt x="1302" y="313"/>
                    </a:lnTo>
                    <a:lnTo>
                      <a:pt x="1401" y="391"/>
                    </a:lnTo>
                    <a:lnTo>
                      <a:pt x="1495" y="258"/>
                    </a:lnTo>
                    <a:lnTo>
                      <a:pt x="1675" y="793"/>
                    </a:lnTo>
                    <a:lnTo>
                      <a:pt x="1719" y="984"/>
                    </a:lnTo>
                    <a:lnTo>
                      <a:pt x="1516" y="949"/>
                    </a:lnTo>
                    <a:lnTo>
                      <a:pt x="1491" y="978"/>
                    </a:lnTo>
                    <a:lnTo>
                      <a:pt x="1454" y="921"/>
                    </a:lnTo>
                    <a:lnTo>
                      <a:pt x="1393" y="923"/>
                    </a:lnTo>
                    <a:lnTo>
                      <a:pt x="1372" y="891"/>
                    </a:lnTo>
                    <a:lnTo>
                      <a:pt x="1335" y="903"/>
                    </a:lnTo>
                    <a:lnTo>
                      <a:pt x="1321" y="968"/>
                    </a:lnTo>
                    <a:lnTo>
                      <a:pt x="1280" y="977"/>
                    </a:lnTo>
                    <a:lnTo>
                      <a:pt x="1260" y="1026"/>
                    </a:lnTo>
                    <a:lnTo>
                      <a:pt x="1343" y="1162"/>
                    </a:lnTo>
                    <a:lnTo>
                      <a:pt x="1584" y="1209"/>
                    </a:lnTo>
                    <a:lnTo>
                      <a:pt x="1511" y="1365"/>
                    </a:lnTo>
                    <a:lnTo>
                      <a:pt x="1547" y="1366"/>
                    </a:lnTo>
                    <a:lnTo>
                      <a:pt x="1555" y="1385"/>
                    </a:lnTo>
                    <a:lnTo>
                      <a:pt x="1603" y="1406"/>
                    </a:lnTo>
                    <a:lnTo>
                      <a:pt x="1608" y="1469"/>
                    </a:lnTo>
                    <a:lnTo>
                      <a:pt x="1645" y="1489"/>
                    </a:lnTo>
                    <a:lnTo>
                      <a:pt x="1687" y="1557"/>
                    </a:lnTo>
                    <a:lnTo>
                      <a:pt x="1704" y="1612"/>
                    </a:lnTo>
                    <a:lnTo>
                      <a:pt x="1636" y="1618"/>
                    </a:lnTo>
                    <a:lnTo>
                      <a:pt x="1570" y="1582"/>
                    </a:lnTo>
                    <a:lnTo>
                      <a:pt x="1520" y="1630"/>
                    </a:lnTo>
                    <a:lnTo>
                      <a:pt x="1451" y="1685"/>
                    </a:lnTo>
                    <a:lnTo>
                      <a:pt x="1370" y="1693"/>
                    </a:lnTo>
                    <a:lnTo>
                      <a:pt x="1327" y="1758"/>
                    </a:lnTo>
                    <a:lnTo>
                      <a:pt x="1281" y="1757"/>
                    </a:lnTo>
                    <a:lnTo>
                      <a:pt x="1269" y="1794"/>
                    </a:lnTo>
                    <a:lnTo>
                      <a:pt x="1235" y="1800"/>
                    </a:lnTo>
                    <a:lnTo>
                      <a:pt x="1231" y="1761"/>
                    </a:lnTo>
                    <a:lnTo>
                      <a:pt x="1206" y="1733"/>
                    </a:lnTo>
                    <a:lnTo>
                      <a:pt x="1176" y="1758"/>
                    </a:lnTo>
                    <a:close/>
                  </a:path>
                </a:pathLst>
              </a:custGeom>
              <a:solidFill>
                <a:srgbClr val="FFFF00"/>
              </a:solidFill>
              <a:ln w="0">
                <a:solidFill>
                  <a:schemeClr val="tx1"/>
                </a:solidFill>
                <a:round/>
                <a:headEnd/>
                <a:tailEnd/>
              </a:ln>
            </p:spPr>
            <p:txBody>
              <a:bodyPr/>
              <a:lstStyle/>
              <a:p>
                <a:pPr eaLnBrk="1" fontAlgn="auto" hangingPunct="1">
                  <a:spcBef>
                    <a:spcPts val="0"/>
                  </a:spcBef>
                  <a:spcAft>
                    <a:spcPts val="0"/>
                  </a:spcAft>
                  <a:defRPr/>
                </a:pPr>
                <a:endParaRPr lang="es-MX" sz="600" b="1"/>
              </a:p>
            </p:txBody>
          </p:sp>
          <p:sp>
            <p:nvSpPr>
              <p:cNvPr id="46" name="Rectangle 31"/>
              <p:cNvSpPr>
                <a:spLocks noChangeArrowheads="1"/>
              </p:cNvSpPr>
              <p:nvPr/>
            </p:nvSpPr>
            <p:spPr bwMode="auto">
              <a:xfrm>
                <a:off x="6273598" y="3956277"/>
                <a:ext cx="808772" cy="3361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CADEREYTA</a:t>
                </a:r>
              </a:p>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DE MONTES</a:t>
                </a:r>
                <a:endParaRPr lang="es-MX" altLang="es-MX" sz="600" b="1" dirty="0">
                  <a:latin typeface="Arial" panose="020B0604020202020204" pitchFamily="34" charset="0"/>
                </a:endParaRPr>
              </a:p>
            </p:txBody>
          </p:sp>
          <p:sp>
            <p:nvSpPr>
              <p:cNvPr id="47" name="Rectangle 33"/>
              <p:cNvSpPr>
                <a:spLocks noChangeArrowheads="1"/>
              </p:cNvSpPr>
              <p:nvPr/>
            </p:nvSpPr>
            <p:spPr bwMode="auto">
              <a:xfrm rot="19619660">
                <a:off x="4430177" y="4967230"/>
                <a:ext cx="875562" cy="3087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smtClean="0">
                    <a:solidFill>
                      <a:srgbClr val="000000"/>
                    </a:solidFill>
                    <a:latin typeface="Arial" panose="020B0604020202020204" pitchFamily="34" charset="0"/>
                  </a:rPr>
                  <a:t>PEDRO ESCOBEDO</a:t>
                </a:r>
                <a:endParaRPr lang="es-MX" altLang="es-MX" sz="600" b="1" dirty="0">
                  <a:latin typeface="Arial" panose="020B0604020202020204" pitchFamily="34" charset="0"/>
                </a:endParaRPr>
              </a:p>
            </p:txBody>
          </p:sp>
          <p:sp>
            <p:nvSpPr>
              <p:cNvPr id="48" name="Rectangle 34"/>
              <p:cNvSpPr>
                <a:spLocks noChangeArrowheads="1"/>
              </p:cNvSpPr>
              <p:nvPr/>
            </p:nvSpPr>
            <p:spPr bwMode="auto">
              <a:xfrm rot="19276358">
                <a:off x="6682504" y="3184860"/>
                <a:ext cx="900433" cy="1680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SAN JOAQUÍN</a:t>
                </a:r>
                <a:endParaRPr lang="es-MX" altLang="es-MX" sz="600" b="1" dirty="0">
                  <a:latin typeface="Arial" panose="020B0604020202020204" pitchFamily="34" charset="0"/>
                </a:endParaRPr>
              </a:p>
            </p:txBody>
          </p:sp>
          <p:sp>
            <p:nvSpPr>
              <p:cNvPr id="49" name="Rectangle 36"/>
              <p:cNvSpPr>
                <a:spLocks noChangeArrowheads="1"/>
              </p:cNvSpPr>
              <p:nvPr/>
            </p:nvSpPr>
            <p:spPr bwMode="auto">
              <a:xfrm>
                <a:off x="6622587" y="2655605"/>
                <a:ext cx="603884" cy="3361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PINAL DE</a:t>
                </a:r>
              </a:p>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AMOLES</a:t>
                </a:r>
                <a:endParaRPr lang="es-MX" altLang="es-MX" sz="600" b="1" dirty="0">
                  <a:latin typeface="Arial" panose="020B0604020202020204" pitchFamily="34" charset="0"/>
                </a:endParaRPr>
              </a:p>
            </p:txBody>
          </p:sp>
          <p:sp>
            <p:nvSpPr>
              <p:cNvPr id="50" name="Rectangle 39"/>
              <p:cNvSpPr>
                <a:spLocks noChangeArrowheads="1"/>
              </p:cNvSpPr>
              <p:nvPr/>
            </p:nvSpPr>
            <p:spPr bwMode="auto">
              <a:xfrm>
                <a:off x="7462329" y="1739470"/>
                <a:ext cx="735983" cy="3361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JALPAN DE</a:t>
                </a:r>
              </a:p>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SERRA</a:t>
                </a:r>
                <a:endParaRPr lang="es-MX" altLang="es-MX" sz="600" b="1" dirty="0">
                  <a:latin typeface="Arial" panose="020B0604020202020204" pitchFamily="34" charset="0"/>
                </a:endParaRPr>
              </a:p>
            </p:txBody>
          </p:sp>
          <p:sp>
            <p:nvSpPr>
              <p:cNvPr id="51" name="Rectangle 42"/>
              <p:cNvSpPr>
                <a:spLocks noChangeArrowheads="1"/>
              </p:cNvSpPr>
              <p:nvPr/>
            </p:nvSpPr>
            <p:spPr bwMode="auto">
              <a:xfrm>
                <a:off x="4919956" y="4175371"/>
                <a:ext cx="466393" cy="1680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COLON</a:t>
                </a:r>
                <a:endParaRPr lang="es-MX" altLang="es-MX" sz="600" b="1" dirty="0">
                  <a:latin typeface="Arial" panose="020B0604020202020204" pitchFamily="34" charset="0"/>
                </a:endParaRPr>
              </a:p>
            </p:txBody>
          </p:sp>
          <p:sp>
            <p:nvSpPr>
              <p:cNvPr id="52" name="Rectangle 44"/>
              <p:cNvSpPr>
                <a:spLocks noChangeArrowheads="1"/>
              </p:cNvSpPr>
              <p:nvPr/>
            </p:nvSpPr>
            <p:spPr bwMode="auto">
              <a:xfrm>
                <a:off x="5711901" y="2819914"/>
                <a:ext cx="841123" cy="1680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PEÑAMILLER</a:t>
                </a:r>
                <a:endParaRPr lang="es-MX" altLang="es-MX" sz="600" b="1" dirty="0">
                  <a:latin typeface="Arial" panose="020B0604020202020204" pitchFamily="34" charset="0"/>
                </a:endParaRPr>
              </a:p>
            </p:txBody>
          </p:sp>
          <p:sp>
            <p:nvSpPr>
              <p:cNvPr id="53" name="Rectangle 47"/>
              <p:cNvSpPr>
                <a:spLocks noChangeArrowheads="1"/>
              </p:cNvSpPr>
              <p:nvPr/>
            </p:nvSpPr>
            <p:spPr bwMode="auto">
              <a:xfrm>
                <a:off x="5297833" y="3526957"/>
                <a:ext cx="587708" cy="1680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TOLIMAN</a:t>
                </a:r>
                <a:endParaRPr lang="es-MX" altLang="es-MX" sz="600" b="1" dirty="0">
                  <a:latin typeface="Arial" panose="020B0604020202020204" pitchFamily="34" charset="0"/>
                </a:endParaRPr>
              </a:p>
            </p:txBody>
          </p:sp>
        </p:grpSp>
        <p:grpSp>
          <p:nvGrpSpPr>
            <p:cNvPr id="11" name="Grupo 202"/>
            <p:cNvGrpSpPr>
              <a:grpSpLocks/>
            </p:cNvGrpSpPr>
            <p:nvPr/>
          </p:nvGrpSpPr>
          <p:grpSpPr bwMode="auto">
            <a:xfrm>
              <a:off x="1653418" y="4930377"/>
              <a:ext cx="1154232" cy="1126739"/>
              <a:chOff x="6060726" y="3507319"/>
              <a:chExt cx="1806774" cy="1968501"/>
            </a:xfrm>
            <a:grpFill/>
          </p:grpSpPr>
          <p:sp>
            <p:nvSpPr>
              <p:cNvPr id="26" name="Freeform 14"/>
              <p:cNvSpPr>
                <a:spLocks/>
              </p:cNvSpPr>
              <p:nvPr/>
            </p:nvSpPr>
            <p:spPr bwMode="auto">
              <a:xfrm>
                <a:off x="6963614" y="3507319"/>
                <a:ext cx="903886" cy="877485"/>
              </a:xfrm>
              <a:custGeom>
                <a:avLst/>
                <a:gdLst>
                  <a:gd name="T0" fmla="*/ 2147483646 w 1366"/>
                  <a:gd name="T1" fmla="*/ 2147483646 h 1447"/>
                  <a:gd name="T2" fmla="*/ 2147483646 w 1366"/>
                  <a:gd name="T3" fmla="*/ 2147483646 h 1447"/>
                  <a:gd name="T4" fmla="*/ 2147483646 w 1366"/>
                  <a:gd name="T5" fmla="*/ 2147483646 h 1447"/>
                  <a:gd name="T6" fmla="*/ 2147483646 w 1366"/>
                  <a:gd name="T7" fmla="*/ 2147483646 h 1447"/>
                  <a:gd name="T8" fmla="*/ 2147483646 w 1366"/>
                  <a:gd name="T9" fmla="*/ 2147483646 h 1447"/>
                  <a:gd name="T10" fmla="*/ 2147483646 w 1366"/>
                  <a:gd name="T11" fmla="*/ 2147483646 h 1447"/>
                  <a:gd name="T12" fmla="*/ 2147483646 w 1366"/>
                  <a:gd name="T13" fmla="*/ 2147483646 h 1447"/>
                  <a:gd name="T14" fmla="*/ 2147483646 w 1366"/>
                  <a:gd name="T15" fmla="*/ 2147483646 h 1447"/>
                  <a:gd name="T16" fmla="*/ 2147483646 w 1366"/>
                  <a:gd name="T17" fmla="*/ 2147483646 h 1447"/>
                  <a:gd name="T18" fmla="*/ 2147483646 w 1366"/>
                  <a:gd name="T19" fmla="*/ 2147483646 h 1447"/>
                  <a:gd name="T20" fmla="*/ 2147483646 w 1366"/>
                  <a:gd name="T21" fmla="*/ 2147483646 h 1447"/>
                  <a:gd name="T22" fmla="*/ 2147483646 w 1366"/>
                  <a:gd name="T23" fmla="*/ 2147483646 h 1447"/>
                  <a:gd name="T24" fmla="*/ 2147483646 w 1366"/>
                  <a:gd name="T25" fmla="*/ 2147483646 h 1447"/>
                  <a:gd name="T26" fmla="*/ 2147483646 w 1366"/>
                  <a:gd name="T27" fmla="*/ 2147483646 h 1447"/>
                  <a:gd name="T28" fmla="*/ 2147483646 w 1366"/>
                  <a:gd name="T29" fmla="*/ 2147483646 h 1447"/>
                  <a:gd name="T30" fmla="*/ 2147483646 w 1366"/>
                  <a:gd name="T31" fmla="*/ 2147483646 h 1447"/>
                  <a:gd name="T32" fmla="*/ 2147483646 w 1366"/>
                  <a:gd name="T33" fmla="*/ 2147483646 h 1447"/>
                  <a:gd name="T34" fmla="*/ 2147483646 w 1366"/>
                  <a:gd name="T35" fmla="*/ 2147483646 h 1447"/>
                  <a:gd name="T36" fmla="*/ 2147483646 w 1366"/>
                  <a:gd name="T37" fmla="*/ 2147483646 h 1447"/>
                  <a:gd name="T38" fmla="*/ 2147483646 w 1366"/>
                  <a:gd name="T39" fmla="*/ 2147483646 h 1447"/>
                  <a:gd name="T40" fmla="*/ 2147483646 w 1366"/>
                  <a:gd name="T41" fmla="*/ 2147483646 h 1447"/>
                  <a:gd name="T42" fmla="*/ 2147483646 w 1366"/>
                  <a:gd name="T43" fmla="*/ 2147483646 h 1447"/>
                  <a:gd name="T44" fmla="*/ 2147483646 w 1366"/>
                  <a:gd name="T45" fmla="*/ 2147483646 h 1447"/>
                  <a:gd name="T46" fmla="*/ 2147483646 w 1366"/>
                  <a:gd name="T47" fmla="*/ 2147483646 h 1447"/>
                  <a:gd name="T48" fmla="*/ 2147483646 w 1366"/>
                  <a:gd name="T49" fmla="*/ 2147483646 h 1447"/>
                  <a:gd name="T50" fmla="*/ 2147483646 w 1366"/>
                  <a:gd name="T51" fmla="*/ 2147483646 h 1447"/>
                  <a:gd name="T52" fmla="*/ 2147483646 w 1366"/>
                  <a:gd name="T53" fmla="*/ 2147483646 h 1447"/>
                  <a:gd name="T54" fmla="*/ 2147483646 w 1366"/>
                  <a:gd name="T55" fmla="*/ 2147483646 h 1447"/>
                  <a:gd name="T56" fmla="*/ 2147483646 w 1366"/>
                  <a:gd name="T57" fmla="*/ 2147483646 h 1447"/>
                  <a:gd name="T58" fmla="*/ 2147483646 w 1366"/>
                  <a:gd name="T59" fmla="*/ 2147483646 h 1447"/>
                  <a:gd name="T60" fmla="*/ 2147483646 w 1366"/>
                  <a:gd name="T61" fmla="*/ 2147483646 h 1447"/>
                  <a:gd name="T62" fmla="*/ 2147483646 w 1366"/>
                  <a:gd name="T63" fmla="*/ 2147483646 h 1447"/>
                  <a:gd name="T64" fmla="*/ 2147483646 w 1366"/>
                  <a:gd name="T65" fmla="*/ 2147483646 h 1447"/>
                  <a:gd name="T66" fmla="*/ 2147483646 w 1366"/>
                  <a:gd name="T67" fmla="*/ 2147483646 h 1447"/>
                  <a:gd name="T68" fmla="*/ 2147483646 w 1366"/>
                  <a:gd name="T69" fmla="*/ 2147483646 h 1447"/>
                  <a:gd name="T70" fmla="*/ 2147483646 w 1366"/>
                  <a:gd name="T71" fmla="*/ 2147483646 h 1447"/>
                  <a:gd name="T72" fmla="*/ 2147483646 w 1366"/>
                  <a:gd name="T73" fmla="*/ 2147483646 h 1447"/>
                  <a:gd name="T74" fmla="*/ 2147483646 w 1366"/>
                  <a:gd name="T75" fmla="*/ 2147483646 h 1447"/>
                  <a:gd name="T76" fmla="*/ 2147483646 w 1366"/>
                  <a:gd name="T77" fmla="*/ 2147483646 h 1447"/>
                  <a:gd name="T78" fmla="*/ 2147483646 w 1366"/>
                  <a:gd name="T79" fmla="*/ 2147483646 h 1447"/>
                  <a:gd name="T80" fmla="*/ 2147483646 w 1366"/>
                  <a:gd name="T81" fmla="*/ 2147483646 h 1447"/>
                  <a:gd name="T82" fmla="*/ 2147483646 w 1366"/>
                  <a:gd name="T83" fmla="*/ 2147483646 h 1447"/>
                  <a:gd name="T84" fmla="*/ 2147483646 w 1366"/>
                  <a:gd name="T85" fmla="*/ 2147483646 h 1447"/>
                  <a:gd name="T86" fmla="*/ 2147483646 w 1366"/>
                  <a:gd name="T87" fmla="*/ 2147483646 h 1447"/>
                  <a:gd name="T88" fmla="*/ 2147483646 w 1366"/>
                  <a:gd name="T89" fmla="*/ 2147483646 h 1447"/>
                  <a:gd name="T90" fmla="*/ 2147483646 w 1366"/>
                  <a:gd name="T91" fmla="*/ 2147483646 h 1447"/>
                  <a:gd name="T92" fmla="*/ 2147483646 w 1366"/>
                  <a:gd name="T93" fmla="*/ 2147483646 h 1447"/>
                  <a:gd name="T94" fmla="*/ 2147483646 w 1366"/>
                  <a:gd name="T95" fmla="*/ 2147483646 h 1447"/>
                  <a:gd name="T96" fmla="*/ 2147483646 w 1366"/>
                  <a:gd name="T97" fmla="*/ 2147483646 h 1447"/>
                  <a:gd name="T98" fmla="*/ 2147483646 w 1366"/>
                  <a:gd name="T99" fmla="*/ 2147483646 h 1447"/>
                  <a:gd name="T100" fmla="*/ 2147483646 w 1366"/>
                  <a:gd name="T101" fmla="*/ 2147483646 h 1447"/>
                  <a:gd name="T102" fmla="*/ 2147483646 w 1366"/>
                  <a:gd name="T103" fmla="*/ 0 h 1447"/>
                  <a:gd name="T104" fmla="*/ 2147483646 w 1366"/>
                  <a:gd name="T105" fmla="*/ 2147483646 h 1447"/>
                  <a:gd name="T106" fmla="*/ 2147483646 w 1366"/>
                  <a:gd name="T107" fmla="*/ 2147483646 h 14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6"/>
                  <a:gd name="T163" fmla="*/ 0 h 1447"/>
                  <a:gd name="T164" fmla="*/ 1366 w 1366"/>
                  <a:gd name="T165" fmla="*/ 1447 h 14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6" h="1447">
                    <a:moveTo>
                      <a:pt x="78" y="197"/>
                    </a:moveTo>
                    <a:lnTo>
                      <a:pt x="74" y="255"/>
                    </a:lnTo>
                    <a:lnTo>
                      <a:pt x="40" y="296"/>
                    </a:lnTo>
                    <a:lnTo>
                      <a:pt x="28" y="348"/>
                    </a:lnTo>
                    <a:lnTo>
                      <a:pt x="73" y="365"/>
                    </a:lnTo>
                    <a:lnTo>
                      <a:pt x="77" y="505"/>
                    </a:lnTo>
                    <a:lnTo>
                      <a:pt x="118" y="507"/>
                    </a:lnTo>
                    <a:lnTo>
                      <a:pt x="123" y="397"/>
                    </a:lnTo>
                    <a:lnTo>
                      <a:pt x="203" y="398"/>
                    </a:lnTo>
                    <a:lnTo>
                      <a:pt x="274" y="495"/>
                    </a:lnTo>
                    <a:lnTo>
                      <a:pt x="257" y="631"/>
                    </a:lnTo>
                    <a:lnTo>
                      <a:pt x="194" y="633"/>
                    </a:lnTo>
                    <a:lnTo>
                      <a:pt x="157" y="594"/>
                    </a:lnTo>
                    <a:lnTo>
                      <a:pt x="111" y="769"/>
                    </a:lnTo>
                    <a:lnTo>
                      <a:pt x="0" y="815"/>
                    </a:lnTo>
                    <a:lnTo>
                      <a:pt x="23" y="839"/>
                    </a:lnTo>
                    <a:lnTo>
                      <a:pt x="128" y="848"/>
                    </a:lnTo>
                    <a:lnTo>
                      <a:pt x="174" y="903"/>
                    </a:lnTo>
                    <a:lnTo>
                      <a:pt x="141" y="920"/>
                    </a:lnTo>
                    <a:lnTo>
                      <a:pt x="216" y="955"/>
                    </a:lnTo>
                    <a:lnTo>
                      <a:pt x="232" y="933"/>
                    </a:lnTo>
                    <a:lnTo>
                      <a:pt x="263" y="925"/>
                    </a:lnTo>
                    <a:lnTo>
                      <a:pt x="255" y="904"/>
                    </a:lnTo>
                    <a:lnTo>
                      <a:pt x="280" y="892"/>
                    </a:lnTo>
                    <a:lnTo>
                      <a:pt x="324" y="918"/>
                    </a:lnTo>
                    <a:lnTo>
                      <a:pt x="350" y="981"/>
                    </a:lnTo>
                    <a:lnTo>
                      <a:pt x="367" y="1023"/>
                    </a:lnTo>
                    <a:lnTo>
                      <a:pt x="385" y="1061"/>
                    </a:lnTo>
                    <a:lnTo>
                      <a:pt x="350" y="1085"/>
                    </a:lnTo>
                    <a:lnTo>
                      <a:pt x="361" y="1121"/>
                    </a:lnTo>
                    <a:lnTo>
                      <a:pt x="388" y="1117"/>
                    </a:lnTo>
                    <a:lnTo>
                      <a:pt x="364" y="1187"/>
                    </a:lnTo>
                    <a:lnTo>
                      <a:pt x="382" y="1235"/>
                    </a:lnTo>
                    <a:lnTo>
                      <a:pt x="408" y="1153"/>
                    </a:lnTo>
                    <a:lnTo>
                      <a:pt x="446" y="1143"/>
                    </a:lnTo>
                    <a:lnTo>
                      <a:pt x="485" y="1139"/>
                    </a:lnTo>
                    <a:lnTo>
                      <a:pt x="497" y="1084"/>
                    </a:lnTo>
                    <a:lnTo>
                      <a:pt x="526" y="1096"/>
                    </a:lnTo>
                    <a:lnTo>
                      <a:pt x="547" y="1138"/>
                    </a:lnTo>
                    <a:lnTo>
                      <a:pt x="669" y="1151"/>
                    </a:lnTo>
                    <a:lnTo>
                      <a:pt x="682" y="1236"/>
                    </a:lnTo>
                    <a:lnTo>
                      <a:pt x="592" y="1244"/>
                    </a:lnTo>
                    <a:lnTo>
                      <a:pt x="605" y="1342"/>
                    </a:lnTo>
                    <a:lnTo>
                      <a:pt x="633" y="1355"/>
                    </a:lnTo>
                    <a:lnTo>
                      <a:pt x="642" y="1383"/>
                    </a:lnTo>
                    <a:lnTo>
                      <a:pt x="613" y="1405"/>
                    </a:lnTo>
                    <a:lnTo>
                      <a:pt x="625" y="1447"/>
                    </a:lnTo>
                    <a:lnTo>
                      <a:pt x="672" y="1415"/>
                    </a:lnTo>
                    <a:lnTo>
                      <a:pt x="696" y="1433"/>
                    </a:lnTo>
                    <a:lnTo>
                      <a:pt x="748" y="1396"/>
                    </a:lnTo>
                    <a:lnTo>
                      <a:pt x="828" y="1411"/>
                    </a:lnTo>
                    <a:lnTo>
                      <a:pt x="908" y="1431"/>
                    </a:lnTo>
                    <a:lnTo>
                      <a:pt x="1110" y="1398"/>
                    </a:lnTo>
                    <a:lnTo>
                      <a:pt x="1133" y="1368"/>
                    </a:lnTo>
                    <a:lnTo>
                      <a:pt x="1256" y="1339"/>
                    </a:lnTo>
                    <a:lnTo>
                      <a:pt x="1366" y="1318"/>
                    </a:lnTo>
                    <a:lnTo>
                      <a:pt x="1329" y="1306"/>
                    </a:lnTo>
                    <a:lnTo>
                      <a:pt x="1291" y="1228"/>
                    </a:lnTo>
                    <a:lnTo>
                      <a:pt x="1307" y="1208"/>
                    </a:lnTo>
                    <a:lnTo>
                      <a:pt x="1262" y="1199"/>
                    </a:lnTo>
                    <a:lnTo>
                      <a:pt x="1255" y="1155"/>
                    </a:lnTo>
                    <a:lnTo>
                      <a:pt x="1245" y="1120"/>
                    </a:lnTo>
                    <a:lnTo>
                      <a:pt x="1210" y="1118"/>
                    </a:lnTo>
                    <a:lnTo>
                      <a:pt x="1193" y="1067"/>
                    </a:lnTo>
                    <a:lnTo>
                      <a:pt x="1071" y="887"/>
                    </a:lnTo>
                    <a:lnTo>
                      <a:pt x="1007" y="843"/>
                    </a:lnTo>
                    <a:lnTo>
                      <a:pt x="1013" y="703"/>
                    </a:lnTo>
                    <a:lnTo>
                      <a:pt x="982" y="716"/>
                    </a:lnTo>
                    <a:lnTo>
                      <a:pt x="916" y="697"/>
                    </a:lnTo>
                    <a:lnTo>
                      <a:pt x="922" y="663"/>
                    </a:lnTo>
                    <a:lnTo>
                      <a:pt x="893" y="663"/>
                    </a:lnTo>
                    <a:lnTo>
                      <a:pt x="893" y="693"/>
                    </a:lnTo>
                    <a:lnTo>
                      <a:pt x="839" y="696"/>
                    </a:lnTo>
                    <a:lnTo>
                      <a:pt x="832" y="659"/>
                    </a:lnTo>
                    <a:lnTo>
                      <a:pt x="750" y="643"/>
                    </a:lnTo>
                    <a:lnTo>
                      <a:pt x="754" y="683"/>
                    </a:lnTo>
                    <a:lnTo>
                      <a:pt x="703" y="758"/>
                    </a:lnTo>
                    <a:lnTo>
                      <a:pt x="655" y="734"/>
                    </a:lnTo>
                    <a:lnTo>
                      <a:pt x="625" y="774"/>
                    </a:lnTo>
                    <a:lnTo>
                      <a:pt x="612" y="757"/>
                    </a:lnTo>
                    <a:lnTo>
                      <a:pt x="625" y="730"/>
                    </a:lnTo>
                    <a:lnTo>
                      <a:pt x="645" y="720"/>
                    </a:lnTo>
                    <a:lnTo>
                      <a:pt x="653" y="672"/>
                    </a:lnTo>
                    <a:lnTo>
                      <a:pt x="599" y="682"/>
                    </a:lnTo>
                    <a:lnTo>
                      <a:pt x="593" y="644"/>
                    </a:lnTo>
                    <a:lnTo>
                      <a:pt x="572" y="643"/>
                    </a:lnTo>
                    <a:lnTo>
                      <a:pt x="567" y="599"/>
                    </a:lnTo>
                    <a:lnTo>
                      <a:pt x="585" y="586"/>
                    </a:lnTo>
                    <a:lnTo>
                      <a:pt x="588" y="548"/>
                    </a:lnTo>
                    <a:lnTo>
                      <a:pt x="593" y="519"/>
                    </a:lnTo>
                    <a:lnTo>
                      <a:pt x="592" y="496"/>
                    </a:lnTo>
                    <a:lnTo>
                      <a:pt x="567" y="480"/>
                    </a:lnTo>
                    <a:lnTo>
                      <a:pt x="568" y="457"/>
                    </a:lnTo>
                    <a:lnTo>
                      <a:pt x="599" y="464"/>
                    </a:lnTo>
                    <a:lnTo>
                      <a:pt x="605" y="429"/>
                    </a:lnTo>
                    <a:lnTo>
                      <a:pt x="659" y="422"/>
                    </a:lnTo>
                    <a:lnTo>
                      <a:pt x="686" y="404"/>
                    </a:lnTo>
                    <a:lnTo>
                      <a:pt x="672" y="363"/>
                    </a:lnTo>
                    <a:lnTo>
                      <a:pt x="587" y="322"/>
                    </a:lnTo>
                    <a:lnTo>
                      <a:pt x="595" y="138"/>
                    </a:lnTo>
                    <a:lnTo>
                      <a:pt x="526" y="97"/>
                    </a:lnTo>
                    <a:lnTo>
                      <a:pt x="524" y="69"/>
                    </a:lnTo>
                    <a:lnTo>
                      <a:pt x="483" y="52"/>
                    </a:lnTo>
                    <a:lnTo>
                      <a:pt x="475" y="0"/>
                    </a:lnTo>
                    <a:lnTo>
                      <a:pt x="414" y="74"/>
                    </a:lnTo>
                    <a:lnTo>
                      <a:pt x="211" y="139"/>
                    </a:lnTo>
                    <a:lnTo>
                      <a:pt x="289" y="177"/>
                    </a:lnTo>
                    <a:lnTo>
                      <a:pt x="78" y="197"/>
                    </a:lnTo>
                    <a:close/>
                  </a:path>
                </a:pathLst>
              </a:custGeom>
              <a:grpFill/>
              <a:ln w="0">
                <a:solidFill>
                  <a:schemeClr val="tx1"/>
                </a:solidFill>
                <a:round/>
                <a:headEnd/>
                <a:tailEnd/>
              </a:ln>
            </p:spPr>
            <p:txBody>
              <a:bodyPr/>
              <a:lstStyle/>
              <a:p>
                <a:endParaRPr lang="es-MX" sz="600"/>
              </a:p>
            </p:txBody>
          </p:sp>
          <p:sp>
            <p:nvSpPr>
              <p:cNvPr id="27" name="Freeform 20"/>
              <p:cNvSpPr>
                <a:spLocks/>
              </p:cNvSpPr>
              <p:nvPr/>
            </p:nvSpPr>
            <p:spPr bwMode="auto">
              <a:xfrm>
                <a:off x="6551740" y="4047836"/>
                <a:ext cx="963523" cy="641437"/>
              </a:xfrm>
              <a:custGeom>
                <a:avLst/>
                <a:gdLst>
                  <a:gd name="T0" fmla="*/ 2147483646 w 1451"/>
                  <a:gd name="T1" fmla="*/ 2147483646 h 1059"/>
                  <a:gd name="T2" fmla="*/ 2147483646 w 1451"/>
                  <a:gd name="T3" fmla="*/ 2147483646 h 1059"/>
                  <a:gd name="T4" fmla="*/ 2147483646 w 1451"/>
                  <a:gd name="T5" fmla="*/ 2147483646 h 1059"/>
                  <a:gd name="T6" fmla="*/ 2147483646 w 1451"/>
                  <a:gd name="T7" fmla="*/ 2147483646 h 1059"/>
                  <a:gd name="T8" fmla="*/ 2147483646 w 1451"/>
                  <a:gd name="T9" fmla="*/ 2147483646 h 1059"/>
                  <a:gd name="T10" fmla="*/ 2147483646 w 1451"/>
                  <a:gd name="T11" fmla="*/ 2147483646 h 1059"/>
                  <a:gd name="T12" fmla="*/ 2147483646 w 1451"/>
                  <a:gd name="T13" fmla="*/ 2147483646 h 1059"/>
                  <a:gd name="T14" fmla="*/ 2147483646 w 1451"/>
                  <a:gd name="T15" fmla="*/ 2147483646 h 1059"/>
                  <a:gd name="T16" fmla="*/ 2147483646 w 1451"/>
                  <a:gd name="T17" fmla="*/ 2147483646 h 1059"/>
                  <a:gd name="T18" fmla="*/ 2147483646 w 1451"/>
                  <a:gd name="T19" fmla="*/ 2147483646 h 1059"/>
                  <a:gd name="T20" fmla="*/ 2147483646 w 1451"/>
                  <a:gd name="T21" fmla="*/ 2147483646 h 1059"/>
                  <a:gd name="T22" fmla="*/ 2147483646 w 1451"/>
                  <a:gd name="T23" fmla="*/ 2147483646 h 1059"/>
                  <a:gd name="T24" fmla="*/ 2147483646 w 1451"/>
                  <a:gd name="T25" fmla="*/ 2147483646 h 1059"/>
                  <a:gd name="T26" fmla="*/ 2147483646 w 1451"/>
                  <a:gd name="T27" fmla="*/ 2147483646 h 1059"/>
                  <a:gd name="T28" fmla="*/ 2147483646 w 1451"/>
                  <a:gd name="T29" fmla="*/ 2147483646 h 1059"/>
                  <a:gd name="T30" fmla="*/ 2147483646 w 1451"/>
                  <a:gd name="T31" fmla="*/ 2147483646 h 1059"/>
                  <a:gd name="T32" fmla="*/ 2147483646 w 1451"/>
                  <a:gd name="T33" fmla="*/ 2147483646 h 1059"/>
                  <a:gd name="T34" fmla="*/ 2147483646 w 1451"/>
                  <a:gd name="T35" fmla="*/ 2147483646 h 1059"/>
                  <a:gd name="T36" fmla="*/ 0 w 1451"/>
                  <a:gd name="T37" fmla="*/ 2147483646 h 1059"/>
                  <a:gd name="T38" fmla="*/ 2147483646 w 1451"/>
                  <a:gd name="T39" fmla="*/ 2147483646 h 1059"/>
                  <a:gd name="T40" fmla="*/ 2147483646 w 1451"/>
                  <a:gd name="T41" fmla="*/ 2147483646 h 1059"/>
                  <a:gd name="T42" fmla="*/ 2147483646 w 1451"/>
                  <a:gd name="T43" fmla="*/ 2147483646 h 1059"/>
                  <a:gd name="T44" fmla="*/ 2147483646 w 1451"/>
                  <a:gd name="T45" fmla="*/ 2147483646 h 1059"/>
                  <a:gd name="T46" fmla="*/ 2147483646 w 1451"/>
                  <a:gd name="T47" fmla="*/ 2147483646 h 1059"/>
                  <a:gd name="T48" fmla="*/ 2147483646 w 1451"/>
                  <a:gd name="T49" fmla="*/ 2147483646 h 1059"/>
                  <a:gd name="T50" fmla="*/ 2147483646 w 1451"/>
                  <a:gd name="T51" fmla="*/ 2147483646 h 1059"/>
                  <a:gd name="T52" fmla="*/ 2147483646 w 1451"/>
                  <a:gd name="T53" fmla="*/ 2147483646 h 1059"/>
                  <a:gd name="T54" fmla="*/ 2147483646 w 1451"/>
                  <a:gd name="T55" fmla="*/ 2147483646 h 1059"/>
                  <a:gd name="T56" fmla="*/ 2147483646 w 1451"/>
                  <a:gd name="T57" fmla="*/ 2147483646 h 1059"/>
                  <a:gd name="T58" fmla="*/ 2147483646 w 1451"/>
                  <a:gd name="T59" fmla="*/ 2147483646 h 1059"/>
                  <a:gd name="T60" fmla="*/ 2147483646 w 1451"/>
                  <a:gd name="T61" fmla="*/ 2147483646 h 1059"/>
                  <a:gd name="T62" fmla="*/ 2147483646 w 1451"/>
                  <a:gd name="T63" fmla="*/ 2147483646 h 1059"/>
                  <a:gd name="T64" fmla="*/ 2147483646 w 1451"/>
                  <a:gd name="T65" fmla="*/ 2147483646 h 1059"/>
                  <a:gd name="T66" fmla="*/ 2147483646 w 1451"/>
                  <a:gd name="T67" fmla="*/ 2147483646 h 1059"/>
                  <a:gd name="T68" fmla="*/ 2147483646 w 1451"/>
                  <a:gd name="T69" fmla="*/ 2147483646 h 1059"/>
                  <a:gd name="T70" fmla="*/ 2147483646 w 1451"/>
                  <a:gd name="T71" fmla="*/ 2147483646 h 1059"/>
                  <a:gd name="T72" fmla="*/ 2147483646 w 1451"/>
                  <a:gd name="T73" fmla="*/ 2147483646 h 1059"/>
                  <a:gd name="T74" fmla="*/ 2147483646 w 1451"/>
                  <a:gd name="T75" fmla="*/ 2147483646 h 1059"/>
                  <a:gd name="T76" fmla="*/ 2147483646 w 1451"/>
                  <a:gd name="T77" fmla="*/ 2147483646 h 1059"/>
                  <a:gd name="T78" fmla="*/ 2147483646 w 1451"/>
                  <a:gd name="T79" fmla="*/ 2147483646 h 1059"/>
                  <a:gd name="T80" fmla="*/ 2147483646 w 1451"/>
                  <a:gd name="T81" fmla="*/ 2147483646 h 1059"/>
                  <a:gd name="T82" fmla="*/ 2147483646 w 1451"/>
                  <a:gd name="T83" fmla="*/ 2147483646 h 1059"/>
                  <a:gd name="T84" fmla="*/ 2147483646 w 1451"/>
                  <a:gd name="T85" fmla="*/ 2147483646 h 1059"/>
                  <a:gd name="T86" fmla="*/ 2147483646 w 1451"/>
                  <a:gd name="T87" fmla="*/ 2147483646 h 10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1"/>
                  <a:gd name="T133" fmla="*/ 0 h 1059"/>
                  <a:gd name="T134" fmla="*/ 1451 w 1451"/>
                  <a:gd name="T135" fmla="*/ 1059 h 10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1" h="1059">
                    <a:moveTo>
                      <a:pt x="1451" y="538"/>
                    </a:moveTo>
                    <a:lnTo>
                      <a:pt x="1450" y="596"/>
                    </a:lnTo>
                    <a:lnTo>
                      <a:pt x="1373" y="949"/>
                    </a:lnTo>
                    <a:lnTo>
                      <a:pt x="1372" y="1029"/>
                    </a:lnTo>
                    <a:lnTo>
                      <a:pt x="1243" y="1046"/>
                    </a:lnTo>
                    <a:lnTo>
                      <a:pt x="1224" y="1006"/>
                    </a:lnTo>
                    <a:lnTo>
                      <a:pt x="1115" y="1025"/>
                    </a:lnTo>
                    <a:lnTo>
                      <a:pt x="1065" y="1008"/>
                    </a:lnTo>
                    <a:lnTo>
                      <a:pt x="936" y="1005"/>
                    </a:lnTo>
                    <a:lnTo>
                      <a:pt x="748" y="1059"/>
                    </a:lnTo>
                    <a:lnTo>
                      <a:pt x="692" y="990"/>
                    </a:lnTo>
                    <a:lnTo>
                      <a:pt x="652" y="985"/>
                    </a:lnTo>
                    <a:lnTo>
                      <a:pt x="599" y="1025"/>
                    </a:lnTo>
                    <a:lnTo>
                      <a:pt x="625" y="953"/>
                    </a:lnTo>
                    <a:lnTo>
                      <a:pt x="539" y="748"/>
                    </a:lnTo>
                    <a:lnTo>
                      <a:pt x="547" y="690"/>
                    </a:lnTo>
                    <a:lnTo>
                      <a:pt x="483" y="712"/>
                    </a:lnTo>
                    <a:lnTo>
                      <a:pt x="416" y="592"/>
                    </a:lnTo>
                    <a:lnTo>
                      <a:pt x="366" y="596"/>
                    </a:lnTo>
                    <a:lnTo>
                      <a:pt x="377" y="568"/>
                    </a:lnTo>
                    <a:lnTo>
                      <a:pt x="385" y="509"/>
                    </a:lnTo>
                    <a:lnTo>
                      <a:pt x="346" y="454"/>
                    </a:lnTo>
                    <a:lnTo>
                      <a:pt x="369" y="442"/>
                    </a:lnTo>
                    <a:lnTo>
                      <a:pt x="356" y="409"/>
                    </a:lnTo>
                    <a:lnTo>
                      <a:pt x="382" y="405"/>
                    </a:lnTo>
                    <a:lnTo>
                      <a:pt x="379" y="379"/>
                    </a:lnTo>
                    <a:lnTo>
                      <a:pt x="306" y="386"/>
                    </a:lnTo>
                    <a:lnTo>
                      <a:pt x="337" y="568"/>
                    </a:lnTo>
                    <a:lnTo>
                      <a:pt x="295" y="566"/>
                    </a:lnTo>
                    <a:lnTo>
                      <a:pt x="304" y="604"/>
                    </a:lnTo>
                    <a:lnTo>
                      <a:pt x="261" y="581"/>
                    </a:lnTo>
                    <a:lnTo>
                      <a:pt x="217" y="574"/>
                    </a:lnTo>
                    <a:lnTo>
                      <a:pt x="226" y="613"/>
                    </a:lnTo>
                    <a:lnTo>
                      <a:pt x="146" y="628"/>
                    </a:lnTo>
                    <a:lnTo>
                      <a:pt x="108" y="661"/>
                    </a:lnTo>
                    <a:lnTo>
                      <a:pt x="80" y="625"/>
                    </a:lnTo>
                    <a:lnTo>
                      <a:pt x="25" y="603"/>
                    </a:lnTo>
                    <a:lnTo>
                      <a:pt x="0" y="544"/>
                    </a:lnTo>
                    <a:lnTo>
                      <a:pt x="59" y="526"/>
                    </a:lnTo>
                    <a:lnTo>
                      <a:pt x="39" y="469"/>
                    </a:lnTo>
                    <a:lnTo>
                      <a:pt x="56" y="456"/>
                    </a:lnTo>
                    <a:lnTo>
                      <a:pt x="58" y="364"/>
                    </a:lnTo>
                    <a:lnTo>
                      <a:pt x="110" y="368"/>
                    </a:lnTo>
                    <a:lnTo>
                      <a:pt x="154" y="314"/>
                    </a:lnTo>
                    <a:lnTo>
                      <a:pt x="251" y="290"/>
                    </a:lnTo>
                    <a:lnTo>
                      <a:pt x="245" y="191"/>
                    </a:lnTo>
                    <a:lnTo>
                      <a:pt x="157" y="130"/>
                    </a:lnTo>
                    <a:lnTo>
                      <a:pt x="154" y="85"/>
                    </a:lnTo>
                    <a:lnTo>
                      <a:pt x="154" y="0"/>
                    </a:lnTo>
                    <a:lnTo>
                      <a:pt x="283" y="7"/>
                    </a:lnTo>
                    <a:lnTo>
                      <a:pt x="398" y="47"/>
                    </a:lnTo>
                    <a:lnTo>
                      <a:pt x="540" y="43"/>
                    </a:lnTo>
                    <a:lnTo>
                      <a:pt x="601" y="26"/>
                    </a:lnTo>
                    <a:lnTo>
                      <a:pt x="572" y="67"/>
                    </a:lnTo>
                    <a:lnTo>
                      <a:pt x="709" y="48"/>
                    </a:lnTo>
                    <a:lnTo>
                      <a:pt x="764" y="47"/>
                    </a:lnTo>
                    <a:lnTo>
                      <a:pt x="839" y="82"/>
                    </a:lnTo>
                    <a:lnTo>
                      <a:pt x="855" y="60"/>
                    </a:lnTo>
                    <a:lnTo>
                      <a:pt x="886" y="52"/>
                    </a:lnTo>
                    <a:lnTo>
                      <a:pt x="878" y="31"/>
                    </a:lnTo>
                    <a:lnTo>
                      <a:pt x="903" y="19"/>
                    </a:lnTo>
                    <a:lnTo>
                      <a:pt x="947" y="45"/>
                    </a:lnTo>
                    <a:lnTo>
                      <a:pt x="973" y="108"/>
                    </a:lnTo>
                    <a:lnTo>
                      <a:pt x="990" y="150"/>
                    </a:lnTo>
                    <a:lnTo>
                      <a:pt x="1008" y="188"/>
                    </a:lnTo>
                    <a:lnTo>
                      <a:pt x="973" y="212"/>
                    </a:lnTo>
                    <a:lnTo>
                      <a:pt x="984" y="248"/>
                    </a:lnTo>
                    <a:lnTo>
                      <a:pt x="1011" y="244"/>
                    </a:lnTo>
                    <a:lnTo>
                      <a:pt x="987" y="314"/>
                    </a:lnTo>
                    <a:lnTo>
                      <a:pt x="1005" y="362"/>
                    </a:lnTo>
                    <a:lnTo>
                      <a:pt x="1031" y="280"/>
                    </a:lnTo>
                    <a:lnTo>
                      <a:pt x="1069" y="270"/>
                    </a:lnTo>
                    <a:lnTo>
                      <a:pt x="1108" y="266"/>
                    </a:lnTo>
                    <a:lnTo>
                      <a:pt x="1120" y="211"/>
                    </a:lnTo>
                    <a:lnTo>
                      <a:pt x="1149" y="223"/>
                    </a:lnTo>
                    <a:lnTo>
                      <a:pt x="1170" y="265"/>
                    </a:lnTo>
                    <a:lnTo>
                      <a:pt x="1292" y="278"/>
                    </a:lnTo>
                    <a:lnTo>
                      <a:pt x="1305" y="363"/>
                    </a:lnTo>
                    <a:lnTo>
                      <a:pt x="1215" y="371"/>
                    </a:lnTo>
                    <a:lnTo>
                      <a:pt x="1228" y="469"/>
                    </a:lnTo>
                    <a:lnTo>
                      <a:pt x="1256" y="482"/>
                    </a:lnTo>
                    <a:lnTo>
                      <a:pt x="1265" y="510"/>
                    </a:lnTo>
                    <a:lnTo>
                      <a:pt x="1236" y="532"/>
                    </a:lnTo>
                    <a:lnTo>
                      <a:pt x="1248" y="574"/>
                    </a:lnTo>
                    <a:lnTo>
                      <a:pt x="1295" y="542"/>
                    </a:lnTo>
                    <a:lnTo>
                      <a:pt x="1319" y="560"/>
                    </a:lnTo>
                    <a:lnTo>
                      <a:pt x="1371" y="523"/>
                    </a:lnTo>
                    <a:lnTo>
                      <a:pt x="1451" y="538"/>
                    </a:lnTo>
                    <a:close/>
                  </a:path>
                </a:pathLst>
              </a:custGeom>
              <a:solidFill>
                <a:srgbClr val="FFFF00"/>
              </a:solidFill>
              <a:ln w="0">
                <a:solidFill>
                  <a:schemeClr val="tx1"/>
                </a:solidFill>
                <a:round/>
                <a:headEnd/>
                <a:tailEnd/>
              </a:ln>
            </p:spPr>
            <p:txBody>
              <a:bodyPr/>
              <a:lstStyle/>
              <a:p>
                <a:endParaRPr lang="es-MX" sz="600">
                  <a:solidFill>
                    <a:srgbClr val="FF0000"/>
                  </a:solidFill>
                </a:endParaRPr>
              </a:p>
            </p:txBody>
          </p:sp>
          <p:sp>
            <p:nvSpPr>
              <p:cNvPr id="28" name="Freeform 19"/>
              <p:cNvSpPr>
                <a:spLocks/>
              </p:cNvSpPr>
              <p:nvPr/>
            </p:nvSpPr>
            <p:spPr bwMode="auto">
              <a:xfrm>
                <a:off x="6060726" y="4288149"/>
                <a:ext cx="1486229" cy="1187671"/>
              </a:xfrm>
              <a:custGeom>
                <a:avLst/>
                <a:gdLst>
                  <a:gd name="T0" fmla="*/ 739788083 w 2238"/>
                  <a:gd name="T1" fmla="*/ 205948014 h 2188"/>
                  <a:gd name="T2" fmla="*/ 691671585 w 2238"/>
                  <a:gd name="T3" fmla="*/ 199463591 h 2188"/>
                  <a:gd name="T4" fmla="*/ 624384194 w 2238"/>
                  <a:gd name="T5" fmla="*/ 193288570 h 2188"/>
                  <a:gd name="T6" fmla="*/ 532662349 w 2238"/>
                  <a:gd name="T7" fmla="*/ 188656762 h 2188"/>
                  <a:gd name="T8" fmla="*/ 497702763 w 2238"/>
                  <a:gd name="T9" fmla="*/ 199463591 h 2188"/>
                  <a:gd name="T10" fmla="*/ 475148341 w 2238"/>
                  <a:gd name="T11" fmla="*/ 113934994 h 2188"/>
                  <a:gd name="T12" fmla="*/ 454097415 w 2238"/>
                  <a:gd name="T13" fmla="*/ 102819306 h 2188"/>
                  <a:gd name="T14" fmla="*/ 410116193 w 2238"/>
                  <a:gd name="T15" fmla="*/ 67002449 h 2188"/>
                  <a:gd name="T16" fmla="*/ 417258460 w 2238"/>
                  <a:gd name="T17" fmla="*/ 40139806 h 2188"/>
                  <a:gd name="T18" fmla="*/ 411243814 w 2238"/>
                  <a:gd name="T19" fmla="*/ 19452184 h 2188"/>
                  <a:gd name="T20" fmla="*/ 416130838 w 2238"/>
                  <a:gd name="T21" fmla="*/ 8028178 h 2188"/>
                  <a:gd name="T22" fmla="*/ 387561771 w 2238"/>
                  <a:gd name="T23" fmla="*/ 2161474 h 2188"/>
                  <a:gd name="T24" fmla="*/ 383426495 w 2238"/>
                  <a:gd name="T25" fmla="*/ 57739375 h 2188"/>
                  <a:gd name="T26" fmla="*/ 370645457 w 2238"/>
                  <a:gd name="T27" fmla="*/ 62371183 h 2188"/>
                  <a:gd name="T28" fmla="*/ 357489209 w 2238"/>
                  <a:gd name="T29" fmla="*/ 72251433 h 2188"/>
                  <a:gd name="T30" fmla="*/ 313131450 w 2238"/>
                  <a:gd name="T31" fmla="*/ 87072352 h 2188"/>
                  <a:gd name="T32" fmla="*/ 314635609 w 2238"/>
                  <a:gd name="T33" fmla="*/ 197919835 h 2188"/>
                  <a:gd name="T34" fmla="*/ 296591673 w 2238"/>
                  <a:gd name="T35" fmla="*/ 201316205 h 2188"/>
                  <a:gd name="T36" fmla="*/ 262007961 w 2238"/>
                  <a:gd name="T37" fmla="*/ 213975649 h 2188"/>
                  <a:gd name="T38" fmla="*/ 246219933 w 2238"/>
                  <a:gd name="T39" fmla="*/ 243926345 h 2188"/>
                  <a:gd name="T40" fmla="*/ 162016227 w 2238"/>
                  <a:gd name="T41" fmla="*/ 304444371 h 2188"/>
                  <a:gd name="T42" fmla="*/ 56762260 w 2238"/>
                  <a:gd name="T43" fmla="*/ 358787375 h 2188"/>
                  <a:gd name="T44" fmla="*/ 6390519 w 2238"/>
                  <a:gd name="T45" fmla="*/ 397692286 h 2188"/>
                  <a:gd name="T46" fmla="*/ 72174415 w 2238"/>
                  <a:gd name="T47" fmla="*/ 443389936 h 2188"/>
                  <a:gd name="T48" fmla="*/ 115779763 w 2238"/>
                  <a:gd name="T49" fmla="*/ 475810423 h 2188"/>
                  <a:gd name="T50" fmla="*/ 146228199 w 2238"/>
                  <a:gd name="T51" fmla="*/ 487234971 h 2188"/>
                  <a:gd name="T52" fmla="*/ 221786142 w 2238"/>
                  <a:gd name="T53" fmla="*/ 484764637 h 2188"/>
                  <a:gd name="T54" fmla="*/ 228176661 w 2238"/>
                  <a:gd name="T55" fmla="*/ 506378295 h 2188"/>
                  <a:gd name="T56" fmla="*/ 287945911 w 2238"/>
                  <a:gd name="T57" fmla="*/ 515641369 h 2188"/>
                  <a:gd name="T58" fmla="*/ 262383835 w 2238"/>
                  <a:gd name="T59" fmla="*/ 573380744 h 2188"/>
                  <a:gd name="T60" fmla="*/ 327415983 w 2238"/>
                  <a:gd name="T61" fmla="*/ 630811259 h 2188"/>
                  <a:gd name="T62" fmla="*/ 363503190 w 2238"/>
                  <a:gd name="T63" fmla="*/ 619387254 h 2188"/>
                  <a:gd name="T64" fmla="*/ 444699905 w 2238"/>
                  <a:gd name="T65" fmla="*/ 656439549 h 2188"/>
                  <a:gd name="T66" fmla="*/ 510859675 w 2238"/>
                  <a:gd name="T67" fmla="*/ 574307323 h 2188"/>
                  <a:gd name="T68" fmla="*/ 562359037 w 2238"/>
                  <a:gd name="T69" fmla="*/ 655204111 h 2188"/>
                  <a:gd name="T70" fmla="*/ 592431599 w 2238"/>
                  <a:gd name="T71" fmla="*/ 668172414 h 2188"/>
                  <a:gd name="T72" fmla="*/ 611227282 w 2238"/>
                  <a:gd name="T73" fmla="*/ 607962705 h 2188"/>
                  <a:gd name="T74" fmla="*/ 689792216 w 2238"/>
                  <a:gd name="T75" fmla="*/ 555781175 h 2188"/>
                  <a:gd name="T76" fmla="*/ 755576112 w 2238"/>
                  <a:gd name="T77" fmla="*/ 564426530 h 2188"/>
                  <a:gd name="T78" fmla="*/ 841283312 w 2238"/>
                  <a:gd name="T79" fmla="*/ 568131759 h 2188"/>
                  <a:gd name="T80" fmla="*/ 827750527 w 2238"/>
                  <a:gd name="T81" fmla="*/ 515641369 h 2188"/>
                  <a:gd name="T82" fmla="*/ 835268667 w 2238"/>
                  <a:gd name="T83" fmla="*/ 467165068 h 2188"/>
                  <a:gd name="T84" fmla="*/ 785648674 w 2238"/>
                  <a:gd name="T85" fmla="*/ 403250130 h 2188"/>
                  <a:gd name="T86" fmla="*/ 786400422 w 2238"/>
                  <a:gd name="T87" fmla="*/ 309693355 h 2188"/>
                  <a:gd name="T88" fmla="*/ 789783950 w 2238"/>
                  <a:gd name="T89" fmla="*/ 243617486 h 2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38"/>
                  <a:gd name="T136" fmla="*/ 0 h 2188"/>
                  <a:gd name="T137" fmla="*/ 2238 w 2238"/>
                  <a:gd name="T138" fmla="*/ 2188 h 2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38" h="2188">
                    <a:moveTo>
                      <a:pt x="2097" y="650"/>
                    </a:moveTo>
                    <a:lnTo>
                      <a:pt x="1968" y="667"/>
                    </a:lnTo>
                    <a:lnTo>
                      <a:pt x="1949" y="627"/>
                    </a:lnTo>
                    <a:lnTo>
                      <a:pt x="1840" y="646"/>
                    </a:lnTo>
                    <a:lnTo>
                      <a:pt x="1790" y="629"/>
                    </a:lnTo>
                    <a:lnTo>
                      <a:pt x="1661" y="626"/>
                    </a:lnTo>
                    <a:lnTo>
                      <a:pt x="1473" y="680"/>
                    </a:lnTo>
                    <a:lnTo>
                      <a:pt x="1417" y="611"/>
                    </a:lnTo>
                    <a:lnTo>
                      <a:pt x="1377" y="606"/>
                    </a:lnTo>
                    <a:lnTo>
                      <a:pt x="1324" y="646"/>
                    </a:lnTo>
                    <a:lnTo>
                      <a:pt x="1350" y="574"/>
                    </a:lnTo>
                    <a:lnTo>
                      <a:pt x="1264" y="369"/>
                    </a:lnTo>
                    <a:lnTo>
                      <a:pt x="1272" y="311"/>
                    </a:lnTo>
                    <a:lnTo>
                      <a:pt x="1208" y="333"/>
                    </a:lnTo>
                    <a:lnTo>
                      <a:pt x="1141" y="213"/>
                    </a:lnTo>
                    <a:lnTo>
                      <a:pt x="1091" y="217"/>
                    </a:lnTo>
                    <a:lnTo>
                      <a:pt x="1102" y="189"/>
                    </a:lnTo>
                    <a:lnTo>
                      <a:pt x="1110" y="130"/>
                    </a:lnTo>
                    <a:lnTo>
                      <a:pt x="1071" y="75"/>
                    </a:lnTo>
                    <a:lnTo>
                      <a:pt x="1094" y="63"/>
                    </a:lnTo>
                    <a:lnTo>
                      <a:pt x="1081" y="30"/>
                    </a:lnTo>
                    <a:lnTo>
                      <a:pt x="1107" y="26"/>
                    </a:lnTo>
                    <a:lnTo>
                      <a:pt x="1104" y="0"/>
                    </a:lnTo>
                    <a:lnTo>
                      <a:pt x="1031" y="7"/>
                    </a:lnTo>
                    <a:lnTo>
                      <a:pt x="1062" y="189"/>
                    </a:lnTo>
                    <a:lnTo>
                      <a:pt x="1020" y="187"/>
                    </a:lnTo>
                    <a:lnTo>
                      <a:pt x="1029" y="225"/>
                    </a:lnTo>
                    <a:lnTo>
                      <a:pt x="986" y="202"/>
                    </a:lnTo>
                    <a:lnTo>
                      <a:pt x="942" y="195"/>
                    </a:lnTo>
                    <a:lnTo>
                      <a:pt x="951" y="234"/>
                    </a:lnTo>
                    <a:lnTo>
                      <a:pt x="871" y="249"/>
                    </a:lnTo>
                    <a:lnTo>
                      <a:pt x="833" y="282"/>
                    </a:lnTo>
                    <a:lnTo>
                      <a:pt x="862" y="461"/>
                    </a:lnTo>
                    <a:lnTo>
                      <a:pt x="837" y="641"/>
                    </a:lnTo>
                    <a:lnTo>
                      <a:pt x="787" y="592"/>
                    </a:lnTo>
                    <a:lnTo>
                      <a:pt x="789" y="652"/>
                    </a:lnTo>
                    <a:lnTo>
                      <a:pt x="717" y="625"/>
                    </a:lnTo>
                    <a:lnTo>
                      <a:pt x="697" y="693"/>
                    </a:lnTo>
                    <a:lnTo>
                      <a:pt x="731" y="744"/>
                    </a:lnTo>
                    <a:lnTo>
                      <a:pt x="655" y="790"/>
                    </a:lnTo>
                    <a:lnTo>
                      <a:pt x="510" y="768"/>
                    </a:lnTo>
                    <a:lnTo>
                      <a:pt x="431" y="986"/>
                    </a:lnTo>
                    <a:lnTo>
                      <a:pt x="284" y="979"/>
                    </a:lnTo>
                    <a:lnTo>
                      <a:pt x="151" y="1162"/>
                    </a:lnTo>
                    <a:lnTo>
                      <a:pt x="0" y="1268"/>
                    </a:lnTo>
                    <a:lnTo>
                      <a:pt x="17" y="1288"/>
                    </a:lnTo>
                    <a:lnTo>
                      <a:pt x="47" y="1312"/>
                    </a:lnTo>
                    <a:lnTo>
                      <a:pt x="192" y="1436"/>
                    </a:lnTo>
                    <a:lnTo>
                      <a:pt x="174" y="1494"/>
                    </a:lnTo>
                    <a:lnTo>
                      <a:pt x="308" y="1541"/>
                    </a:lnTo>
                    <a:lnTo>
                      <a:pt x="378" y="1521"/>
                    </a:lnTo>
                    <a:lnTo>
                      <a:pt x="389" y="1578"/>
                    </a:lnTo>
                    <a:lnTo>
                      <a:pt x="468" y="1527"/>
                    </a:lnTo>
                    <a:lnTo>
                      <a:pt x="590" y="1570"/>
                    </a:lnTo>
                    <a:lnTo>
                      <a:pt x="617" y="1537"/>
                    </a:lnTo>
                    <a:lnTo>
                      <a:pt x="607" y="1640"/>
                    </a:lnTo>
                    <a:lnTo>
                      <a:pt x="656" y="1603"/>
                    </a:lnTo>
                    <a:lnTo>
                      <a:pt x="766" y="1670"/>
                    </a:lnTo>
                    <a:lnTo>
                      <a:pt x="810" y="1743"/>
                    </a:lnTo>
                    <a:lnTo>
                      <a:pt x="698" y="1857"/>
                    </a:lnTo>
                    <a:lnTo>
                      <a:pt x="897" y="1980"/>
                    </a:lnTo>
                    <a:lnTo>
                      <a:pt x="871" y="2043"/>
                    </a:lnTo>
                    <a:lnTo>
                      <a:pt x="932" y="2063"/>
                    </a:lnTo>
                    <a:lnTo>
                      <a:pt x="967" y="2006"/>
                    </a:lnTo>
                    <a:lnTo>
                      <a:pt x="1074" y="2040"/>
                    </a:lnTo>
                    <a:lnTo>
                      <a:pt x="1183" y="2126"/>
                    </a:lnTo>
                    <a:lnTo>
                      <a:pt x="1351" y="1993"/>
                    </a:lnTo>
                    <a:lnTo>
                      <a:pt x="1359" y="1860"/>
                    </a:lnTo>
                    <a:lnTo>
                      <a:pt x="1467" y="1952"/>
                    </a:lnTo>
                    <a:lnTo>
                      <a:pt x="1496" y="2122"/>
                    </a:lnTo>
                    <a:lnTo>
                      <a:pt x="1522" y="2173"/>
                    </a:lnTo>
                    <a:lnTo>
                      <a:pt x="1576" y="2164"/>
                    </a:lnTo>
                    <a:lnTo>
                      <a:pt x="1649" y="2188"/>
                    </a:lnTo>
                    <a:lnTo>
                      <a:pt x="1626" y="1969"/>
                    </a:lnTo>
                    <a:lnTo>
                      <a:pt x="1712" y="1777"/>
                    </a:lnTo>
                    <a:lnTo>
                      <a:pt x="1835" y="1800"/>
                    </a:lnTo>
                    <a:lnTo>
                      <a:pt x="1976" y="1804"/>
                    </a:lnTo>
                    <a:lnTo>
                      <a:pt x="2010" y="1828"/>
                    </a:lnTo>
                    <a:lnTo>
                      <a:pt x="2122" y="1821"/>
                    </a:lnTo>
                    <a:lnTo>
                      <a:pt x="2238" y="1840"/>
                    </a:lnTo>
                    <a:lnTo>
                      <a:pt x="2131" y="1742"/>
                    </a:lnTo>
                    <a:lnTo>
                      <a:pt x="2202" y="1670"/>
                    </a:lnTo>
                    <a:lnTo>
                      <a:pt x="2155" y="1596"/>
                    </a:lnTo>
                    <a:lnTo>
                      <a:pt x="2222" y="1513"/>
                    </a:lnTo>
                    <a:lnTo>
                      <a:pt x="2197" y="1339"/>
                    </a:lnTo>
                    <a:lnTo>
                      <a:pt x="2090" y="1306"/>
                    </a:lnTo>
                    <a:lnTo>
                      <a:pt x="2068" y="1204"/>
                    </a:lnTo>
                    <a:lnTo>
                      <a:pt x="2092" y="1003"/>
                    </a:lnTo>
                    <a:lnTo>
                      <a:pt x="2032" y="911"/>
                    </a:lnTo>
                    <a:lnTo>
                      <a:pt x="2101" y="789"/>
                    </a:lnTo>
                    <a:lnTo>
                      <a:pt x="2097" y="650"/>
                    </a:lnTo>
                    <a:close/>
                  </a:path>
                </a:pathLst>
              </a:custGeom>
              <a:solidFill>
                <a:srgbClr val="FF0000"/>
              </a:solidFill>
              <a:ln w="9525" algn="ctr">
                <a:solidFill>
                  <a:schemeClr val="tx1"/>
                </a:solidFill>
                <a:miter lim="800000"/>
                <a:headEnd/>
                <a:tailEnd/>
              </a:ln>
              <a:effectLst>
                <a:outerShdw dist="27940" dir="5400000" algn="ctr" rotWithShape="0">
                  <a:srgbClr val="000000">
                    <a:alpha val="31998"/>
                  </a:srgbClr>
                </a:outerShdw>
              </a:effectLst>
            </p:spPr>
            <p:txBody>
              <a:bodyPr anchor="ctr"/>
              <a:lstStyle/>
              <a:p>
                <a:endParaRPr lang="es-MX" sz="600"/>
              </a:p>
            </p:txBody>
          </p:sp>
          <p:sp>
            <p:nvSpPr>
              <p:cNvPr id="29" name="Rectangle 23"/>
              <p:cNvSpPr>
                <a:spLocks noChangeArrowheads="1"/>
              </p:cNvSpPr>
              <p:nvPr/>
            </p:nvSpPr>
            <p:spPr bwMode="auto">
              <a:xfrm rot="1450955">
                <a:off x="7113604" y="3977918"/>
                <a:ext cx="552662" cy="1680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MONTES</a:t>
                </a:r>
                <a:endParaRPr lang="es-MX" altLang="es-MX" sz="600" b="1" dirty="0">
                  <a:latin typeface="Arial" panose="020B0604020202020204" pitchFamily="34" charset="0"/>
                </a:endParaRPr>
              </a:p>
            </p:txBody>
          </p:sp>
          <p:sp>
            <p:nvSpPr>
              <p:cNvPr id="30" name="Rectangle 24"/>
              <p:cNvSpPr>
                <a:spLocks noChangeArrowheads="1"/>
              </p:cNvSpPr>
              <p:nvPr/>
            </p:nvSpPr>
            <p:spPr bwMode="auto">
              <a:xfrm>
                <a:off x="6621136" y="4800857"/>
                <a:ext cx="665889" cy="3361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SAN JUAN</a:t>
                </a:r>
              </a:p>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DEL RÍO</a:t>
                </a:r>
                <a:endParaRPr lang="es-MX" altLang="es-MX" sz="600" b="1" dirty="0">
                  <a:latin typeface="Arial" panose="020B0604020202020204" pitchFamily="34" charset="0"/>
                </a:endParaRPr>
              </a:p>
            </p:txBody>
          </p:sp>
          <p:sp>
            <p:nvSpPr>
              <p:cNvPr id="31" name="Rectangle 46"/>
              <p:cNvSpPr>
                <a:spLocks noChangeArrowheads="1"/>
              </p:cNvSpPr>
              <p:nvPr/>
            </p:nvSpPr>
            <p:spPr bwMode="auto">
              <a:xfrm rot="1504146">
                <a:off x="6559278" y="4230038"/>
                <a:ext cx="1078362" cy="1680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TEQUISQUIAPAN</a:t>
                </a:r>
                <a:endParaRPr lang="es-MX" altLang="es-MX" sz="600" b="1" dirty="0">
                  <a:latin typeface="Arial" panose="020B0604020202020204" pitchFamily="34" charset="0"/>
                </a:endParaRPr>
              </a:p>
            </p:txBody>
          </p:sp>
        </p:grpSp>
        <p:grpSp>
          <p:nvGrpSpPr>
            <p:cNvPr id="12" name="Grupo 203"/>
            <p:cNvGrpSpPr>
              <a:grpSpLocks/>
            </p:cNvGrpSpPr>
            <p:nvPr/>
          </p:nvGrpSpPr>
          <p:grpSpPr bwMode="auto">
            <a:xfrm>
              <a:off x="1001869" y="4564527"/>
              <a:ext cx="1354541" cy="1911066"/>
              <a:chOff x="3452009" y="3281180"/>
              <a:chExt cx="2120324" cy="3338771"/>
            </a:xfrm>
            <a:grpFill/>
          </p:grpSpPr>
          <p:sp>
            <p:nvSpPr>
              <p:cNvPr id="16" name="Freeform 15"/>
              <p:cNvSpPr>
                <a:spLocks/>
              </p:cNvSpPr>
              <p:nvPr/>
            </p:nvSpPr>
            <p:spPr bwMode="auto">
              <a:xfrm>
                <a:off x="3820450" y="4846824"/>
                <a:ext cx="719085" cy="885983"/>
              </a:xfrm>
              <a:custGeom>
                <a:avLst/>
                <a:gdLst>
                  <a:gd name="T0" fmla="*/ 11506 w 1083"/>
                  <a:gd name="T1" fmla="*/ 12492 h 1462"/>
                  <a:gd name="T2" fmla="*/ 10061 w 1083"/>
                  <a:gd name="T3" fmla="*/ 12901 h 1462"/>
                  <a:gd name="T4" fmla="*/ 9388 w 1083"/>
                  <a:gd name="T5" fmla="*/ 13509 h 1462"/>
                  <a:gd name="T6" fmla="*/ 9007 w 1083"/>
                  <a:gd name="T7" fmla="*/ 14387 h 1462"/>
                  <a:gd name="T8" fmla="*/ 6399 w 1083"/>
                  <a:gd name="T9" fmla="*/ 14477 h 1462"/>
                  <a:gd name="T10" fmla="*/ 4162 w 1083"/>
                  <a:gd name="T11" fmla="*/ 13958 h 1462"/>
                  <a:gd name="T12" fmla="*/ 3586 w 1083"/>
                  <a:gd name="T13" fmla="*/ 14507 h 1462"/>
                  <a:gd name="T14" fmla="*/ 2977 w 1083"/>
                  <a:gd name="T15" fmla="*/ 14587 h 1462"/>
                  <a:gd name="T16" fmla="*/ 2358 w 1083"/>
                  <a:gd name="T17" fmla="*/ 13450 h 1462"/>
                  <a:gd name="T18" fmla="*/ 1260 w 1083"/>
                  <a:gd name="T19" fmla="*/ 13080 h 1462"/>
                  <a:gd name="T20" fmla="*/ 1347 w 1083"/>
                  <a:gd name="T21" fmla="*/ 11674 h 1462"/>
                  <a:gd name="T22" fmla="*/ 717 w 1083"/>
                  <a:gd name="T23" fmla="*/ 11654 h 1462"/>
                  <a:gd name="T24" fmla="*/ 283 w 1083"/>
                  <a:gd name="T25" fmla="*/ 10776 h 1462"/>
                  <a:gd name="T26" fmla="*/ 0 w 1083"/>
                  <a:gd name="T27" fmla="*/ 10496 h 1462"/>
                  <a:gd name="T28" fmla="*/ 141 w 1083"/>
                  <a:gd name="T29" fmla="*/ 9818 h 1462"/>
                  <a:gd name="T30" fmla="*/ 402 w 1083"/>
                  <a:gd name="T31" fmla="*/ 9648 h 1462"/>
                  <a:gd name="T32" fmla="*/ 141 w 1083"/>
                  <a:gd name="T33" fmla="*/ 8501 h 1462"/>
                  <a:gd name="T34" fmla="*/ 500 w 1083"/>
                  <a:gd name="T35" fmla="*/ 8421 h 1462"/>
                  <a:gd name="T36" fmla="*/ 685 w 1083"/>
                  <a:gd name="T37" fmla="*/ 7982 h 1462"/>
                  <a:gd name="T38" fmla="*/ 598 w 1083"/>
                  <a:gd name="T39" fmla="*/ 7673 h 1462"/>
                  <a:gd name="T40" fmla="*/ 1260 w 1083"/>
                  <a:gd name="T41" fmla="*/ 6735 h 1462"/>
                  <a:gd name="T42" fmla="*/ 945 w 1083"/>
                  <a:gd name="T43" fmla="*/ 6017 h 1462"/>
                  <a:gd name="T44" fmla="*/ 1195 w 1083"/>
                  <a:gd name="T45" fmla="*/ 5797 h 1462"/>
                  <a:gd name="T46" fmla="*/ 1065 w 1083"/>
                  <a:gd name="T47" fmla="*/ 4171 h 1462"/>
                  <a:gd name="T48" fmla="*/ 511 w 1083"/>
                  <a:gd name="T49" fmla="*/ 3123 h 1462"/>
                  <a:gd name="T50" fmla="*/ 1456 w 1083"/>
                  <a:gd name="T51" fmla="*/ 2714 h 1462"/>
                  <a:gd name="T52" fmla="*/ 1424 w 1083"/>
                  <a:gd name="T53" fmla="*/ 2085 h 1462"/>
                  <a:gd name="T54" fmla="*/ 1988 w 1083"/>
                  <a:gd name="T55" fmla="*/ 2055 h 1462"/>
                  <a:gd name="T56" fmla="*/ 2227 w 1083"/>
                  <a:gd name="T57" fmla="*/ 1497 h 1462"/>
                  <a:gd name="T58" fmla="*/ 1717 w 1083"/>
                  <a:gd name="T59" fmla="*/ 1487 h 1462"/>
                  <a:gd name="T60" fmla="*/ 1380 w 1083"/>
                  <a:gd name="T61" fmla="*/ 409 h 1462"/>
                  <a:gd name="T62" fmla="*/ 2434 w 1083"/>
                  <a:gd name="T63" fmla="*/ 50 h 1462"/>
                  <a:gd name="T64" fmla="*/ 3781 w 1083"/>
                  <a:gd name="T65" fmla="*/ 329 h 1462"/>
                  <a:gd name="T66" fmla="*/ 4324 w 1083"/>
                  <a:gd name="T67" fmla="*/ 349 h 1462"/>
                  <a:gd name="T68" fmla="*/ 4878 w 1083"/>
                  <a:gd name="T69" fmla="*/ 1576 h 1462"/>
                  <a:gd name="T70" fmla="*/ 6128 w 1083"/>
                  <a:gd name="T71" fmla="*/ 1566 h 1462"/>
                  <a:gd name="T72" fmla="*/ 6193 w 1083"/>
                  <a:gd name="T73" fmla="*/ 309 h 1462"/>
                  <a:gd name="T74" fmla="*/ 8029 w 1083"/>
                  <a:gd name="T75" fmla="*/ 180 h 1462"/>
                  <a:gd name="T76" fmla="*/ 8931 w 1083"/>
                  <a:gd name="T77" fmla="*/ 0 h 1462"/>
                  <a:gd name="T78" fmla="*/ 10365 w 1083"/>
                  <a:gd name="T79" fmla="*/ 100 h 1462"/>
                  <a:gd name="T80" fmla="*/ 10507 w 1083"/>
                  <a:gd name="T81" fmla="*/ 419 h 1462"/>
                  <a:gd name="T82" fmla="*/ 10963 w 1083"/>
                  <a:gd name="T83" fmla="*/ 190 h 1462"/>
                  <a:gd name="T84" fmla="*/ 11126 w 1083"/>
                  <a:gd name="T85" fmla="*/ 459 h 1462"/>
                  <a:gd name="T86" fmla="*/ 10311 w 1083"/>
                  <a:gd name="T87" fmla="*/ 1367 h 1462"/>
                  <a:gd name="T88" fmla="*/ 9876 w 1083"/>
                  <a:gd name="T89" fmla="*/ 1287 h 1462"/>
                  <a:gd name="T90" fmla="*/ 9746 w 1083"/>
                  <a:gd name="T91" fmla="*/ 2025 h 1462"/>
                  <a:gd name="T92" fmla="*/ 9420 w 1083"/>
                  <a:gd name="T93" fmla="*/ 2355 h 1462"/>
                  <a:gd name="T94" fmla="*/ 8823 w 1083"/>
                  <a:gd name="T95" fmla="*/ 3762 h 1462"/>
                  <a:gd name="T96" fmla="*/ 9094 w 1083"/>
                  <a:gd name="T97" fmla="*/ 4171 h 1462"/>
                  <a:gd name="T98" fmla="*/ 8377 w 1083"/>
                  <a:gd name="T99" fmla="*/ 4171 h 1462"/>
                  <a:gd name="T100" fmla="*/ 6573 w 1083"/>
                  <a:gd name="T101" fmla="*/ 5228 h 1462"/>
                  <a:gd name="T102" fmla="*/ 6780 w 1083"/>
                  <a:gd name="T103" fmla="*/ 5657 h 1462"/>
                  <a:gd name="T104" fmla="*/ 7497 w 1083"/>
                  <a:gd name="T105" fmla="*/ 6456 h 1462"/>
                  <a:gd name="T106" fmla="*/ 7334 w 1083"/>
                  <a:gd name="T107" fmla="*/ 7403 h 1462"/>
                  <a:gd name="T108" fmla="*/ 7964 w 1083"/>
                  <a:gd name="T109" fmla="*/ 8102 h 1462"/>
                  <a:gd name="T110" fmla="*/ 9247 w 1083"/>
                  <a:gd name="T111" fmla="*/ 8012 h 1462"/>
                  <a:gd name="T112" fmla="*/ 9475 w 1083"/>
                  <a:gd name="T113" fmla="*/ 8451 h 1462"/>
                  <a:gd name="T114" fmla="*/ 10365 w 1083"/>
                  <a:gd name="T115" fmla="*/ 8700 h 1462"/>
                  <a:gd name="T116" fmla="*/ 10691 w 1083"/>
                  <a:gd name="T117" fmla="*/ 10187 h 1462"/>
                  <a:gd name="T118" fmla="*/ 11441 w 1083"/>
                  <a:gd name="T119" fmla="*/ 10047 h 1462"/>
                  <a:gd name="T120" fmla="*/ 11767 w 1083"/>
                  <a:gd name="T121" fmla="*/ 10287 h 1462"/>
                  <a:gd name="T122" fmla="*/ 11506 w 1083"/>
                  <a:gd name="T123" fmla="*/ 12492 h 14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3"/>
                  <a:gd name="T187" fmla="*/ 0 h 1462"/>
                  <a:gd name="T188" fmla="*/ 1083 w 1083"/>
                  <a:gd name="T189" fmla="*/ 1462 h 14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3" h="1462">
                    <a:moveTo>
                      <a:pt x="1059" y="1252"/>
                    </a:moveTo>
                    <a:lnTo>
                      <a:pt x="926" y="1293"/>
                    </a:lnTo>
                    <a:lnTo>
                      <a:pt x="864" y="1354"/>
                    </a:lnTo>
                    <a:lnTo>
                      <a:pt x="829" y="1442"/>
                    </a:lnTo>
                    <a:lnTo>
                      <a:pt x="589" y="1451"/>
                    </a:lnTo>
                    <a:lnTo>
                      <a:pt x="383" y="1399"/>
                    </a:lnTo>
                    <a:lnTo>
                      <a:pt x="330" y="1454"/>
                    </a:lnTo>
                    <a:lnTo>
                      <a:pt x="274" y="1462"/>
                    </a:lnTo>
                    <a:lnTo>
                      <a:pt x="217" y="1348"/>
                    </a:lnTo>
                    <a:lnTo>
                      <a:pt x="116" y="1311"/>
                    </a:lnTo>
                    <a:lnTo>
                      <a:pt x="124" y="1170"/>
                    </a:lnTo>
                    <a:lnTo>
                      <a:pt x="66" y="1168"/>
                    </a:lnTo>
                    <a:lnTo>
                      <a:pt x="26" y="1080"/>
                    </a:lnTo>
                    <a:lnTo>
                      <a:pt x="0" y="1052"/>
                    </a:lnTo>
                    <a:lnTo>
                      <a:pt x="13" y="984"/>
                    </a:lnTo>
                    <a:lnTo>
                      <a:pt x="37" y="967"/>
                    </a:lnTo>
                    <a:lnTo>
                      <a:pt x="13" y="852"/>
                    </a:lnTo>
                    <a:lnTo>
                      <a:pt x="46" y="844"/>
                    </a:lnTo>
                    <a:lnTo>
                      <a:pt x="63" y="800"/>
                    </a:lnTo>
                    <a:lnTo>
                      <a:pt x="55" y="769"/>
                    </a:lnTo>
                    <a:lnTo>
                      <a:pt x="116" y="675"/>
                    </a:lnTo>
                    <a:lnTo>
                      <a:pt x="87" y="603"/>
                    </a:lnTo>
                    <a:lnTo>
                      <a:pt x="110" y="581"/>
                    </a:lnTo>
                    <a:lnTo>
                      <a:pt x="98" y="418"/>
                    </a:lnTo>
                    <a:lnTo>
                      <a:pt x="47" y="313"/>
                    </a:lnTo>
                    <a:lnTo>
                      <a:pt x="134" y="272"/>
                    </a:lnTo>
                    <a:lnTo>
                      <a:pt x="131" y="209"/>
                    </a:lnTo>
                    <a:lnTo>
                      <a:pt x="183" y="206"/>
                    </a:lnTo>
                    <a:lnTo>
                      <a:pt x="205" y="150"/>
                    </a:lnTo>
                    <a:lnTo>
                      <a:pt x="158" y="149"/>
                    </a:lnTo>
                    <a:lnTo>
                      <a:pt x="127" y="41"/>
                    </a:lnTo>
                    <a:lnTo>
                      <a:pt x="224" y="5"/>
                    </a:lnTo>
                    <a:lnTo>
                      <a:pt x="348" y="33"/>
                    </a:lnTo>
                    <a:lnTo>
                      <a:pt x="398" y="35"/>
                    </a:lnTo>
                    <a:lnTo>
                      <a:pt x="449" y="158"/>
                    </a:lnTo>
                    <a:lnTo>
                      <a:pt x="564" y="157"/>
                    </a:lnTo>
                    <a:lnTo>
                      <a:pt x="570" y="31"/>
                    </a:lnTo>
                    <a:lnTo>
                      <a:pt x="739" y="18"/>
                    </a:lnTo>
                    <a:lnTo>
                      <a:pt x="822" y="0"/>
                    </a:lnTo>
                    <a:lnTo>
                      <a:pt x="954" y="10"/>
                    </a:lnTo>
                    <a:lnTo>
                      <a:pt x="967" y="42"/>
                    </a:lnTo>
                    <a:lnTo>
                      <a:pt x="1009" y="19"/>
                    </a:lnTo>
                    <a:lnTo>
                      <a:pt x="1024" y="46"/>
                    </a:lnTo>
                    <a:lnTo>
                      <a:pt x="949" y="137"/>
                    </a:lnTo>
                    <a:lnTo>
                      <a:pt x="909" y="129"/>
                    </a:lnTo>
                    <a:lnTo>
                      <a:pt x="897" y="203"/>
                    </a:lnTo>
                    <a:lnTo>
                      <a:pt x="867" y="236"/>
                    </a:lnTo>
                    <a:lnTo>
                      <a:pt x="812" y="377"/>
                    </a:lnTo>
                    <a:lnTo>
                      <a:pt x="837" y="418"/>
                    </a:lnTo>
                    <a:lnTo>
                      <a:pt x="771" y="418"/>
                    </a:lnTo>
                    <a:lnTo>
                      <a:pt x="605" y="524"/>
                    </a:lnTo>
                    <a:lnTo>
                      <a:pt x="624" y="567"/>
                    </a:lnTo>
                    <a:lnTo>
                      <a:pt x="690" y="647"/>
                    </a:lnTo>
                    <a:lnTo>
                      <a:pt x="675" y="742"/>
                    </a:lnTo>
                    <a:lnTo>
                      <a:pt x="733" y="812"/>
                    </a:lnTo>
                    <a:lnTo>
                      <a:pt x="851" y="803"/>
                    </a:lnTo>
                    <a:lnTo>
                      <a:pt x="872" y="847"/>
                    </a:lnTo>
                    <a:lnTo>
                      <a:pt x="954" y="872"/>
                    </a:lnTo>
                    <a:lnTo>
                      <a:pt x="984" y="1021"/>
                    </a:lnTo>
                    <a:lnTo>
                      <a:pt x="1053" y="1007"/>
                    </a:lnTo>
                    <a:lnTo>
                      <a:pt x="1083" y="1031"/>
                    </a:lnTo>
                    <a:lnTo>
                      <a:pt x="1059" y="1252"/>
                    </a:lnTo>
                    <a:close/>
                  </a:path>
                </a:pathLst>
              </a:custGeom>
              <a:grpFill/>
              <a:ln w="0">
                <a:solidFill>
                  <a:schemeClr val="tx1"/>
                </a:solidFill>
                <a:round/>
                <a:headEnd/>
                <a:tailEnd/>
              </a:ln>
            </p:spPr>
            <p:txBody>
              <a:bodyPr/>
              <a:lstStyle/>
              <a:p>
                <a:pPr eaLnBrk="1" fontAlgn="auto" hangingPunct="1">
                  <a:spcBef>
                    <a:spcPts val="0"/>
                  </a:spcBef>
                  <a:spcAft>
                    <a:spcPts val="0"/>
                  </a:spcAft>
                  <a:defRPr/>
                </a:pPr>
                <a:endParaRPr lang="es-MX" sz="600" b="1"/>
              </a:p>
            </p:txBody>
          </p:sp>
          <p:sp>
            <p:nvSpPr>
              <p:cNvPr id="17" name="Text Box 27"/>
              <p:cNvSpPr txBox="1">
                <a:spLocks noChangeArrowheads="1"/>
              </p:cNvSpPr>
              <p:nvPr/>
            </p:nvSpPr>
            <p:spPr bwMode="auto">
              <a:xfrm>
                <a:off x="4125858" y="3857116"/>
                <a:ext cx="95048" cy="889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MX" altLang="es-MX" sz="600" b="1">
                  <a:solidFill>
                    <a:srgbClr val="FFFFFF"/>
                  </a:solidFill>
                  <a:latin typeface="Arial" panose="020B0604020202020204" pitchFamily="34" charset="0"/>
                </a:endParaRPr>
              </a:p>
            </p:txBody>
          </p:sp>
          <p:sp>
            <p:nvSpPr>
              <p:cNvPr id="18" name="Text Box 30"/>
              <p:cNvSpPr txBox="1">
                <a:spLocks noChangeArrowheads="1"/>
              </p:cNvSpPr>
              <p:nvPr/>
            </p:nvSpPr>
            <p:spPr bwMode="auto">
              <a:xfrm>
                <a:off x="3633846" y="5085253"/>
                <a:ext cx="93184" cy="889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MX" altLang="es-MX" sz="600" b="1">
                  <a:solidFill>
                    <a:srgbClr val="FFFFFF"/>
                  </a:solidFill>
                  <a:latin typeface="Arial" panose="020B0604020202020204" pitchFamily="34" charset="0"/>
                </a:endParaRPr>
              </a:p>
            </p:txBody>
          </p:sp>
          <p:sp>
            <p:nvSpPr>
              <p:cNvPr id="19" name="Freeform 10"/>
              <p:cNvSpPr>
                <a:spLocks/>
              </p:cNvSpPr>
              <p:nvPr/>
            </p:nvSpPr>
            <p:spPr bwMode="auto">
              <a:xfrm>
                <a:off x="4221378" y="5392404"/>
                <a:ext cx="1350955" cy="1227547"/>
              </a:xfrm>
              <a:custGeom>
                <a:avLst/>
                <a:gdLst>
                  <a:gd name="T0" fmla="*/ 593069673 w 2113"/>
                  <a:gd name="T1" fmla="*/ 220526848 h 2003"/>
                  <a:gd name="T2" fmla="*/ 626054929 w 2113"/>
                  <a:gd name="T3" fmla="*/ 314113187 h 2003"/>
                  <a:gd name="T4" fmla="*/ 676522137 w 2113"/>
                  <a:gd name="T5" fmla="*/ 366897372 h 2003"/>
                  <a:gd name="T6" fmla="*/ 679490463 w 2113"/>
                  <a:gd name="T7" fmla="*/ 429719753 h 2003"/>
                  <a:gd name="T8" fmla="*/ 669264970 w 2113"/>
                  <a:gd name="T9" fmla="*/ 471169994 h 2003"/>
                  <a:gd name="T10" fmla="*/ 677841519 w 2113"/>
                  <a:gd name="T11" fmla="*/ 508734133 h 2003"/>
                  <a:gd name="T12" fmla="*/ 696972557 w 2113"/>
                  <a:gd name="T13" fmla="*/ 532049609 h 2003"/>
                  <a:gd name="T14" fmla="*/ 677841519 w 2113"/>
                  <a:gd name="T15" fmla="*/ 538202272 h 2003"/>
                  <a:gd name="T16" fmla="*/ 676192008 w 2113"/>
                  <a:gd name="T17" fmla="*/ 556336468 h 2003"/>
                  <a:gd name="T18" fmla="*/ 648814551 w 2113"/>
                  <a:gd name="T19" fmla="*/ 578032972 h 2003"/>
                  <a:gd name="T20" fmla="*/ 630013075 w 2113"/>
                  <a:gd name="T21" fmla="*/ 580623897 h 2003"/>
                  <a:gd name="T22" fmla="*/ 603954999 w 2113"/>
                  <a:gd name="T23" fmla="*/ 553746113 h 2003"/>
                  <a:gd name="T24" fmla="*/ 573608507 w 2113"/>
                  <a:gd name="T25" fmla="*/ 544678730 h 2003"/>
                  <a:gd name="T26" fmla="*/ 559424868 w 2113"/>
                  <a:gd name="T27" fmla="*/ 523629815 h 2003"/>
                  <a:gd name="T28" fmla="*/ 539963702 w 2113"/>
                  <a:gd name="T29" fmla="*/ 524601199 h 2003"/>
                  <a:gd name="T30" fmla="*/ 498073043 w 2113"/>
                  <a:gd name="T31" fmla="*/ 563136721 h 2003"/>
                  <a:gd name="T32" fmla="*/ 497083223 w 2113"/>
                  <a:gd name="T33" fmla="*/ 581595280 h 2003"/>
                  <a:gd name="T34" fmla="*/ 472014967 w 2113"/>
                  <a:gd name="T35" fmla="*/ 601996748 h 2003"/>
                  <a:gd name="T36" fmla="*/ 422207450 w 2113"/>
                  <a:gd name="T37" fmla="*/ 624017047 h 2003"/>
                  <a:gd name="T38" fmla="*/ 399447829 w 2113"/>
                  <a:gd name="T39" fmla="*/ 648627700 h 2003"/>
                  <a:gd name="T40" fmla="*/ 354258716 w 2113"/>
                  <a:gd name="T41" fmla="*/ 632436271 h 2003"/>
                  <a:gd name="T42" fmla="*/ 314017001 w 2113"/>
                  <a:gd name="T43" fmla="*/ 612682534 h 2003"/>
                  <a:gd name="T44" fmla="*/ 275094597 w 2113"/>
                  <a:gd name="T45" fmla="*/ 593900607 h 2003"/>
                  <a:gd name="T46" fmla="*/ 238151337 w 2113"/>
                  <a:gd name="T47" fmla="*/ 549860010 h 2003"/>
                  <a:gd name="T48" fmla="*/ 219020300 w 2113"/>
                  <a:gd name="T49" fmla="*/ 535287553 h 2003"/>
                  <a:gd name="T50" fmla="*/ 189004079 w 2113"/>
                  <a:gd name="T51" fmla="*/ 511972077 h 2003"/>
                  <a:gd name="T52" fmla="*/ 202857588 w 2113"/>
                  <a:gd name="T53" fmla="*/ 486713834 h 2003"/>
                  <a:gd name="T54" fmla="*/ 195930550 w 2113"/>
                  <a:gd name="T55" fmla="*/ 467607686 h 2003"/>
                  <a:gd name="T56" fmla="*/ 118086416 w 2113"/>
                  <a:gd name="T57" fmla="*/ 444292210 h 2003"/>
                  <a:gd name="T58" fmla="*/ 162946003 w 2113"/>
                  <a:gd name="T59" fmla="*/ 416766837 h 2003"/>
                  <a:gd name="T60" fmla="*/ 164265385 w 2113"/>
                  <a:gd name="T61" fmla="*/ 391508026 h 2003"/>
                  <a:gd name="T62" fmla="*/ 224297828 w 2113"/>
                  <a:gd name="T63" fmla="*/ 351029737 h 2003"/>
                  <a:gd name="T64" fmla="*/ 214402463 w 2113"/>
                  <a:gd name="T65" fmla="*/ 275577594 h 2003"/>
                  <a:gd name="T66" fmla="*/ 140515908 w 2113"/>
                  <a:gd name="T67" fmla="*/ 248052221 h 2003"/>
                  <a:gd name="T68" fmla="*/ 83451791 w 2113"/>
                  <a:gd name="T69" fmla="*/ 199154139 h 2003"/>
                  <a:gd name="T70" fmla="*/ 77844701 w 2113"/>
                  <a:gd name="T71" fmla="*/ 179077176 h 2003"/>
                  <a:gd name="T72" fmla="*/ 34634067 w 2113"/>
                  <a:gd name="T73" fmla="*/ 172600149 h 2003"/>
                  <a:gd name="T74" fmla="*/ 0 w 2113"/>
                  <a:gd name="T75" fmla="*/ 136007928 h 2003"/>
                  <a:gd name="T76" fmla="*/ 79164083 w 2113"/>
                  <a:gd name="T77" fmla="*/ 133093209 h 2003"/>
                  <a:gd name="T78" fmla="*/ 90708958 w 2113"/>
                  <a:gd name="T79" fmla="*/ 104596452 h 2003"/>
                  <a:gd name="T80" fmla="*/ 111159377 w 2113"/>
                  <a:gd name="T81" fmla="*/ 84842715 h 2003"/>
                  <a:gd name="T82" fmla="*/ 155029144 w 2113"/>
                  <a:gd name="T83" fmla="*/ 71565987 h 2003"/>
                  <a:gd name="T84" fmla="*/ 162946003 w 2113"/>
                  <a:gd name="T85" fmla="*/ 0 h 2003"/>
                  <a:gd name="T86" fmla="*/ 210773880 w 2113"/>
                  <a:gd name="T87" fmla="*/ 40154512 h 2003"/>
                  <a:gd name="T88" fmla="*/ 204836661 w 2113"/>
                  <a:gd name="T89" fmla="*/ 58936866 h 2003"/>
                  <a:gd name="T90" fmla="*/ 249036522 w 2113"/>
                  <a:gd name="T91" fmla="*/ 74156343 h 2003"/>
                  <a:gd name="T92" fmla="*/ 272125705 w 2113"/>
                  <a:gd name="T93" fmla="*/ 67679885 h 2003"/>
                  <a:gd name="T94" fmla="*/ 275754288 w 2113"/>
                  <a:gd name="T95" fmla="*/ 86138462 h 2003"/>
                  <a:gd name="T96" fmla="*/ 301812435 w 2113"/>
                  <a:gd name="T97" fmla="*/ 69623221 h 2003"/>
                  <a:gd name="T98" fmla="*/ 342054150 w 2113"/>
                  <a:gd name="T99" fmla="*/ 83547537 h 2003"/>
                  <a:gd name="T100" fmla="*/ 350960261 w 2113"/>
                  <a:gd name="T101" fmla="*/ 72861165 h 2003"/>
                  <a:gd name="T102" fmla="*/ 347661806 w 2113"/>
                  <a:gd name="T103" fmla="*/ 106215425 h 2003"/>
                  <a:gd name="T104" fmla="*/ 363824518 w 2113"/>
                  <a:gd name="T105" fmla="*/ 94233892 h 2003"/>
                  <a:gd name="T106" fmla="*/ 400107520 w 2113"/>
                  <a:gd name="T107" fmla="*/ 115930396 h 2003"/>
                  <a:gd name="T108" fmla="*/ 414621288 w 2113"/>
                  <a:gd name="T109" fmla="*/ 139569666 h 2003"/>
                  <a:gd name="T110" fmla="*/ 377678028 w 2113"/>
                  <a:gd name="T111" fmla="*/ 176486252 h 2003"/>
                  <a:gd name="T112" fmla="*/ 443318128 w 2113"/>
                  <a:gd name="T113" fmla="*/ 216316952 h 2003"/>
                  <a:gd name="T114" fmla="*/ 434742145 w 2113"/>
                  <a:gd name="T115" fmla="*/ 236718278 h 2003"/>
                  <a:gd name="T116" fmla="*/ 454863003 w 2113"/>
                  <a:gd name="T117" fmla="*/ 243194735 h 2003"/>
                  <a:gd name="T118" fmla="*/ 466407311 w 2113"/>
                  <a:gd name="T119" fmla="*/ 224736745 h 2003"/>
                  <a:gd name="T120" fmla="*/ 501701627 w 2113"/>
                  <a:gd name="T121" fmla="*/ 235746894 h 2003"/>
                  <a:gd name="T122" fmla="*/ 537655067 w 2113"/>
                  <a:gd name="T123" fmla="*/ 263596062 h 2003"/>
                  <a:gd name="T124" fmla="*/ 593069673 w 2113"/>
                  <a:gd name="T125" fmla="*/ 220526848 h 20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13"/>
                  <a:gd name="T190" fmla="*/ 0 h 2003"/>
                  <a:gd name="T191" fmla="*/ 2113 w 2113"/>
                  <a:gd name="T192" fmla="*/ 2003 h 20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13" h="2003">
                    <a:moveTo>
                      <a:pt x="1798" y="681"/>
                    </a:moveTo>
                    <a:lnTo>
                      <a:pt x="1898" y="970"/>
                    </a:lnTo>
                    <a:lnTo>
                      <a:pt x="2051" y="1133"/>
                    </a:lnTo>
                    <a:lnTo>
                      <a:pt x="2060" y="1327"/>
                    </a:lnTo>
                    <a:lnTo>
                      <a:pt x="2029" y="1455"/>
                    </a:lnTo>
                    <a:lnTo>
                      <a:pt x="2055" y="1571"/>
                    </a:lnTo>
                    <a:lnTo>
                      <a:pt x="2113" y="1643"/>
                    </a:lnTo>
                    <a:lnTo>
                      <a:pt x="2055" y="1662"/>
                    </a:lnTo>
                    <a:lnTo>
                      <a:pt x="2050" y="1718"/>
                    </a:lnTo>
                    <a:lnTo>
                      <a:pt x="1967" y="1785"/>
                    </a:lnTo>
                    <a:lnTo>
                      <a:pt x="1910" y="1793"/>
                    </a:lnTo>
                    <a:lnTo>
                      <a:pt x="1831" y="1710"/>
                    </a:lnTo>
                    <a:lnTo>
                      <a:pt x="1739" y="1682"/>
                    </a:lnTo>
                    <a:lnTo>
                      <a:pt x="1696" y="1617"/>
                    </a:lnTo>
                    <a:lnTo>
                      <a:pt x="1637" y="1620"/>
                    </a:lnTo>
                    <a:lnTo>
                      <a:pt x="1510" y="1739"/>
                    </a:lnTo>
                    <a:lnTo>
                      <a:pt x="1507" y="1796"/>
                    </a:lnTo>
                    <a:lnTo>
                      <a:pt x="1431" y="1859"/>
                    </a:lnTo>
                    <a:lnTo>
                      <a:pt x="1280" y="1927"/>
                    </a:lnTo>
                    <a:lnTo>
                      <a:pt x="1211" y="2003"/>
                    </a:lnTo>
                    <a:lnTo>
                      <a:pt x="1074" y="1953"/>
                    </a:lnTo>
                    <a:lnTo>
                      <a:pt x="952" y="1892"/>
                    </a:lnTo>
                    <a:lnTo>
                      <a:pt x="834" y="1834"/>
                    </a:lnTo>
                    <a:lnTo>
                      <a:pt x="722" y="1698"/>
                    </a:lnTo>
                    <a:lnTo>
                      <a:pt x="664" y="1653"/>
                    </a:lnTo>
                    <a:lnTo>
                      <a:pt x="573" y="1581"/>
                    </a:lnTo>
                    <a:lnTo>
                      <a:pt x="615" y="1503"/>
                    </a:lnTo>
                    <a:lnTo>
                      <a:pt x="594" y="1444"/>
                    </a:lnTo>
                    <a:lnTo>
                      <a:pt x="358" y="1372"/>
                    </a:lnTo>
                    <a:lnTo>
                      <a:pt x="494" y="1287"/>
                    </a:lnTo>
                    <a:lnTo>
                      <a:pt x="498" y="1209"/>
                    </a:lnTo>
                    <a:lnTo>
                      <a:pt x="680" y="1084"/>
                    </a:lnTo>
                    <a:lnTo>
                      <a:pt x="650" y="851"/>
                    </a:lnTo>
                    <a:lnTo>
                      <a:pt x="426" y="766"/>
                    </a:lnTo>
                    <a:lnTo>
                      <a:pt x="253" y="615"/>
                    </a:lnTo>
                    <a:lnTo>
                      <a:pt x="236" y="553"/>
                    </a:lnTo>
                    <a:lnTo>
                      <a:pt x="105" y="533"/>
                    </a:lnTo>
                    <a:lnTo>
                      <a:pt x="0" y="420"/>
                    </a:lnTo>
                    <a:lnTo>
                      <a:pt x="240" y="411"/>
                    </a:lnTo>
                    <a:lnTo>
                      <a:pt x="275" y="323"/>
                    </a:lnTo>
                    <a:lnTo>
                      <a:pt x="337" y="262"/>
                    </a:lnTo>
                    <a:lnTo>
                      <a:pt x="470" y="221"/>
                    </a:lnTo>
                    <a:lnTo>
                      <a:pt x="494" y="0"/>
                    </a:lnTo>
                    <a:lnTo>
                      <a:pt x="639" y="124"/>
                    </a:lnTo>
                    <a:lnTo>
                      <a:pt x="621" y="182"/>
                    </a:lnTo>
                    <a:lnTo>
                      <a:pt x="755" y="229"/>
                    </a:lnTo>
                    <a:lnTo>
                      <a:pt x="825" y="209"/>
                    </a:lnTo>
                    <a:lnTo>
                      <a:pt x="836" y="266"/>
                    </a:lnTo>
                    <a:lnTo>
                      <a:pt x="915" y="215"/>
                    </a:lnTo>
                    <a:lnTo>
                      <a:pt x="1037" y="258"/>
                    </a:lnTo>
                    <a:lnTo>
                      <a:pt x="1064" y="225"/>
                    </a:lnTo>
                    <a:lnTo>
                      <a:pt x="1054" y="328"/>
                    </a:lnTo>
                    <a:lnTo>
                      <a:pt x="1103" y="291"/>
                    </a:lnTo>
                    <a:lnTo>
                      <a:pt x="1213" y="358"/>
                    </a:lnTo>
                    <a:lnTo>
                      <a:pt x="1257" y="431"/>
                    </a:lnTo>
                    <a:lnTo>
                      <a:pt x="1145" y="545"/>
                    </a:lnTo>
                    <a:lnTo>
                      <a:pt x="1344" y="668"/>
                    </a:lnTo>
                    <a:lnTo>
                      <a:pt x="1318" y="731"/>
                    </a:lnTo>
                    <a:lnTo>
                      <a:pt x="1379" y="751"/>
                    </a:lnTo>
                    <a:lnTo>
                      <a:pt x="1414" y="694"/>
                    </a:lnTo>
                    <a:lnTo>
                      <a:pt x="1521" y="728"/>
                    </a:lnTo>
                    <a:lnTo>
                      <a:pt x="1630" y="814"/>
                    </a:lnTo>
                    <a:lnTo>
                      <a:pt x="1798" y="681"/>
                    </a:lnTo>
                    <a:close/>
                  </a:path>
                </a:pathLst>
              </a:custGeom>
              <a:solidFill>
                <a:srgbClr val="FFFF00"/>
              </a:solidFill>
              <a:ln w="9525" algn="ctr">
                <a:solidFill>
                  <a:schemeClr val="tx1"/>
                </a:solidFill>
                <a:miter lim="800000"/>
                <a:headEnd/>
                <a:tailEnd/>
              </a:ln>
              <a:effectLst>
                <a:outerShdw dist="27940" dir="5400000" algn="ctr" rotWithShape="0">
                  <a:srgbClr val="000000">
                    <a:alpha val="31998"/>
                  </a:srgbClr>
                </a:outerShdw>
              </a:effectLst>
            </p:spPr>
            <p:txBody>
              <a:bodyPr anchor="ctr"/>
              <a:lstStyle/>
              <a:p>
                <a:pPr algn="ctr" eaLnBrk="1" fontAlgn="auto" hangingPunct="1">
                  <a:spcBef>
                    <a:spcPct val="50000"/>
                  </a:spcBef>
                  <a:spcAft>
                    <a:spcPts val="0"/>
                  </a:spcAft>
                  <a:defRPr/>
                </a:pPr>
                <a:endParaRPr lang="es-MX" sz="600" b="1">
                  <a:solidFill>
                    <a:srgbClr val="000000"/>
                  </a:solidFill>
                </a:endParaRPr>
              </a:p>
            </p:txBody>
          </p:sp>
          <p:sp>
            <p:nvSpPr>
              <p:cNvPr id="20" name="Freeform 13"/>
              <p:cNvSpPr>
                <a:spLocks/>
              </p:cNvSpPr>
              <p:nvPr/>
            </p:nvSpPr>
            <p:spPr bwMode="auto">
              <a:xfrm>
                <a:off x="3452009" y="4628362"/>
                <a:ext cx="503715" cy="820098"/>
              </a:xfrm>
              <a:custGeom>
                <a:avLst/>
                <a:gdLst>
                  <a:gd name="T0" fmla="*/ 384518 w 758"/>
                  <a:gd name="T1" fmla="*/ 225286 h 1340"/>
                  <a:gd name="T2" fmla="*/ 363031 w 758"/>
                  <a:gd name="T3" fmla="*/ 175349 h 1340"/>
                  <a:gd name="T4" fmla="*/ 343239 w 758"/>
                  <a:gd name="T5" fmla="*/ 178754 h 1340"/>
                  <a:gd name="T6" fmla="*/ 346632 w 758"/>
                  <a:gd name="T7" fmla="*/ 150947 h 1340"/>
                  <a:gd name="T8" fmla="*/ 343239 w 758"/>
                  <a:gd name="T9" fmla="*/ 131086 h 1340"/>
                  <a:gd name="T10" fmla="*/ 320055 w 758"/>
                  <a:gd name="T11" fmla="*/ 117467 h 1340"/>
                  <a:gd name="T12" fmla="*/ 311008 w 758"/>
                  <a:gd name="T13" fmla="*/ 139598 h 1340"/>
                  <a:gd name="T14" fmla="*/ 291782 w 758"/>
                  <a:gd name="T15" fmla="*/ 144705 h 1340"/>
                  <a:gd name="T16" fmla="*/ 285561 w 758"/>
                  <a:gd name="T17" fmla="*/ 103280 h 1340"/>
                  <a:gd name="T18" fmla="*/ 271425 w 758"/>
                  <a:gd name="T19" fmla="*/ 116332 h 1340"/>
                  <a:gd name="T20" fmla="*/ 218836 w 758"/>
                  <a:gd name="T21" fmla="*/ 112359 h 1340"/>
                  <a:gd name="T22" fmla="*/ 203003 w 758"/>
                  <a:gd name="T23" fmla="*/ 84553 h 1340"/>
                  <a:gd name="T24" fmla="*/ 227318 w 758"/>
                  <a:gd name="T25" fmla="*/ 74906 h 1340"/>
                  <a:gd name="T26" fmla="*/ 205830 w 758"/>
                  <a:gd name="T27" fmla="*/ 40858 h 1340"/>
                  <a:gd name="T28" fmla="*/ 184908 w 758"/>
                  <a:gd name="T29" fmla="*/ 52775 h 1340"/>
                  <a:gd name="T30" fmla="*/ 196218 w 758"/>
                  <a:gd name="T31" fmla="*/ 15322 h 1340"/>
                  <a:gd name="T32" fmla="*/ 152111 w 758"/>
                  <a:gd name="T33" fmla="*/ 19862 h 1340"/>
                  <a:gd name="T34" fmla="*/ 145325 w 758"/>
                  <a:gd name="T35" fmla="*/ 10782 h 1340"/>
                  <a:gd name="T36" fmla="*/ 122141 w 758"/>
                  <a:gd name="T37" fmla="*/ 22131 h 1340"/>
                  <a:gd name="T38" fmla="*/ 123838 w 758"/>
                  <a:gd name="T39" fmla="*/ 9647 h 1340"/>
                  <a:gd name="T40" fmla="*/ 97826 w 758"/>
                  <a:gd name="T41" fmla="*/ 0 h 1340"/>
                  <a:gd name="T42" fmla="*/ 90475 w 758"/>
                  <a:gd name="T43" fmla="*/ 30643 h 1340"/>
                  <a:gd name="T44" fmla="*/ 62767 w 758"/>
                  <a:gd name="T45" fmla="*/ 44263 h 1340"/>
                  <a:gd name="T46" fmla="*/ 46934 w 758"/>
                  <a:gd name="T47" fmla="*/ 98740 h 1340"/>
                  <a:gd name="T48" fmla="*/ 27142 w 758"/>
                  <a:gd name="T49" fmla="*/ 117467 h 1340"/>
                  <a:gd name="T50" fmla="*/ 3958 w 758"/>
                  <a:gd name="T51" fmla="*/ 180456 h 1340"/>
                  <a:gd name="T52" fmla="*/ 0 w 758"/>
                  <a:gd name="T53" fmla="*/ 199750 h 1340"/>
                  <a:gd name="T54" fmla="*/ 15833 w 758"/>
                  <a:gd name="T55" fmla="*/ 258200 h 1340"/>
                  <a:gd name="T56" fmla="*/ 23750 w 758"/>
                  <a:gd name="T57" fmla="*/ 278629 h 1340"/>
                  <a:gd name="T58" fmla="*/ 3958 w 758"/>
                  <a:gd name="T59" fmla="*/ 339348 h 1340"/>
                  <a:gd name="T60" fmla="*/ 22053 w 758"/>
                  <a:gd name="T61" fmla="*/ 355805 h 1340"/>
                  <a:gd name="T62" fmla="*/ 22053 w 758"/>
                  <a:gd name="T63" fmla="*/ 379639 h 1340"/>
                  <a:gd name="T64" fmla="*/ 50892 w 758"/>
                  <a:gd name="T65" fmla="*/ 397230 h 1340"/>
                  <a:gd name="T66" fmla="*/ 50892 w 758"/>
                  <a:gd name="T67" fmla="*/ 544773 h 1340"/>
                  <a:gd name="T68" fmla="*/ 84255 w 758"/>
                  <a:gd name="T69" fmla="*/ 573714 h 1340"/>
                  <a:gd name="T70" fmla="*/ 96130 w 758"/>
                  <a:gd name="T71" fmla="*/ 678696 h 1340"/>
                  <a:gd name="T72" fmla="*/ 147022 w 758"/>
                  <a:gd name="T73" fmla="*/ 688343 h 1340"/>
                  <a:gd name="T74" fmla="*/ 154373 w 758"/>
                  <a:gd name="T75" fmla="*/ 710475 h 1340"/>
                  <a:gd name="T76" fmla="*/ 184343 w 758"/>
                  <a:gd name="T77" fmla="*/ 702530 h 1340"/>
                  <a:gd name="T78" fmla="*/ 199045 w 758"/>
                  <a:gd name="T79" fmla="*/ 707070 h 1340"/>
                  <a:gd name="T80" fmla="*/ 258984 w 758"/>
                  <a:gd name="T81" fmla="*/ 759277 h 1340"/>
                  <a:gd name="T82" fmla="*/ 290651 w 758"/>
                  <a:gd name="T83" fmla="*/ 755305 h 1340"/>
                  <a:gd name="T84" fmla="*/ 320055 w 758"/>
                  <a:gd name="T85" fmla="*/ 760412 h 1340"/>
                  <a:gd name="T86" fmla="*/ 333626 w 758"/>
                  <a:gd name="T87" fmla="*/ 750765 h 1340"/>
                  <a:gd name="T88" fmla="*/ 320055 w 758"/>
                  <a:gd name="T89" fmla="*/ 685506 h 1340"/>
                  <a:gd name="T90" fmla="*/ 338716 w 758"/>
                  <a:gd name="T91" fmla="*/ 680966 h 1340"/>
                  <a:gd name="T92" fmla="*/ 348329 w 758"/>
                  <a:gd name="T93" fmla="*/ 655997 h 1340"/>
                  <a:gd name="T94" fmla="*/ 343805 w 758"/>
                  <a:gd name="T95" fmla="*/ 638406 h 1340"/>
                  <a:gd name="T96" fmla="*/ 378298 w 758"/>
                  <a:gd name="T97" fmla="*/ 585063 h 1340"/>
                  <a:gd name="T98" fmla="*/ 361900 w 758"/>
                  <a:gd name="T99" fmla="*/ 544205 h 1340"/>
                  <a:gd name="T100" fmla="*/ 374906 w 758"/>
                  <a:gd name="T101" fmla="*/ 531721 h 1340"/>
                  <a:gd name="T102" fmla="*/ 368120 w 758"/>
                  <a:gd name="T103" fmla="*/ 439223 h 1340"/>
                  <a:gd name="T104" fmla="*/ 339281 w 758"/>
                  <a:gd name="T105" fmla="*/ 379639 h 1340"/>
                  <a:gd name="T106" fmla="*/ 388477 w 758"/>
                  <a:gd name="T107" fmla="*/ 356372 h 1340"/>
                  <a:gd name="T108" fmla="*/ 386780 w 758"/>
                  <a:gd name="T109" fmla="*/ 320621 h 1340"/>
                  <a:gd name="T110" fmla="*/ 416185 w 758"/>
                  <a:gd name="T111" fmla="*/ 318919 h 1340"/>
                  <a:gd name="T112" fmla="*/ 428625 w 758"/>
                  <a:gd name="T113" fmla="*/ 287141 h 1340"/>
                  <a:gd name="T114" fmla="*/ 402048 w 758"/>
                  <a:gd name="T115" fmla="*/ 286573 h 1340"/>
                  <a:gd name="T116" fmla="*/ 384518 w 758"/>
                  <a:gd name="T117" fmla="*/ 225286 h 13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8"/>
                  <a:gd name="T178" fmla="*/ 0 h 1340"/>
                  <a:gd name="T179" fmla="*/ 758 w 758"/>
                  <a:gd name="T180" fmla="*/ 1340 h 13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8" h="1340">
                    <a:moveTo>
                      <a:pt x="680" y="397"/>
                    </a:moveTo>
                    <a:lnTo>
                      <a:pt x="642" y="309"/>
                    </a:lnTo>
                    <a:lnTo>
                      <a:pt x="607" y="315"/>
                    </a:lnTo>
                    <a:lnTo>
                      <a:pt x="613" y="266"/>
                    </a:lnTo>
                    <a:lnTo>
                      <a:pt x="607" y="231"/>
                    </a:lnTo>
                    <a:lnTo>
                      <a:pt x="566" y="207"/>
                    </a:lnTo>
                    <a:lnTo>
                      <a:pt x="550" y="246"/>
                    </a:lnTo>
                    <a:lnTo>
                      <a:pt x="516" y="255"/>
                    </a:lnTo>
                    <a:lnTo>
                      <a:pt x="505" y="182"/>
                    </a:lnTo>
                    <a:lnTo>
                      <a:pt x="480" y="205"/>
                    </a:lnTo>
                    <a:lnTo>
                      <a:pt x="387" y="198"/>
                    </a:lnTo>
                    <a:lnTo>
                      <a:pt x="359" y="149"/>
                    </a:lnTo>
                    <a:lnTo>
                      <a:pt x="402" y="132"/>
                    </a:lnTo>
                    <a:lnTo>
                      <a:pt x="364" y="72"/>
                    </a:lnTo>
                    <a:lnTo>
                      <a:pt x="327" y="93"/>
                    </a:lnTo>
                    <a:lnTo>
                      <a:pt x="347" y="27"/>
                    </a:lnTo>
                    <a:lnTo>
                      <a:pt x="269" y="35"/>
                    </a:lnTo>
                    <a:lnTo>
                      <a:pt x="257" y="19"/>
                    </a:lnTo>
                    <a:lnTo>
                      <a:pt x="216" y="39"/>
                    </a:lnTo>
                    <a:lnTo>
                      <a:pt x="219" y="17"/>
                    </a:lnTo>
                    <a:lnTo>
                      <a:pt x="173" y="0"/>
                    </a:lnTo>
                    <a:lnTo>
                      <a:pt x="160" y="54"/>
                    </a:lnTo>
                    <a:lnTo>
                      <a:pt x="111" y="78"/>
                    </a:lnTo>
                    <a:lnTo>
                      <a:pt x="83" y="174"/>
                    </a:lnTo>
                    <a:lnTo>
                      <a:pt x="48" y="207"/>
                    </a:lnTo>
                    <a:lnTo>
                      <a:pt x="7" y="318"/>
                    </a:lnTo>
                    <a:lnTo>
                      <a:pt x="0" y="352"/>
                    </a:lnTo>
                    <a:lnTo>
                      <a:pt x="28" y="455"/>
                    </a:lnTo>
                    <a:lnTo>
                      <a:pt x="42" y="491"/>
                    </a:lnTo>
                    <a:lnTo>
                      <a:pt x="7" y="598"/>
                    </a:lnTo>
                    <a:lnTo>
                      <a:pt x="39" y="627"/>
                    </a:lnTo>
                    <a:lnTo>
                      <a:pt x="39" y="669"/>
                    </a:lnTo>
                    <a:lnTo>
                      <a:pt x="90" y="700"/>
                    </a:lnTo>
                    <a:lnTo>
                      <a:pt x="90" y="960"/>
                    </a:lnTo>
                    <a:lnTo>
                      <a:pt x="149" y="1011"/>
                    </a:lnTo>
                    <a:lnTo>
                      <a:pt x="170" y="1196"/>
                    </a:lnTo>
                    <a:lnTo>
                      <a:pt x="260" y="1213"/>
                    </a:lnTo>
                    <a:lnTo>
                      <a:pt x="273" y="1252"/>
                    </a:lnTo>
                    <a:lnTo>
                      <a:pt x="326" y="1238"/>
                    </a:lnTo>
                    <a:lnTo>
                      <a:pt x="352" y="1246"/>
                    </a:lnTo>
                    <a:lnTo>
                      <a:pt x="458" y="1338"/>
                    </a:lnTo>
                    <a:lnTo>
                      <a:pt x="514" y="1331"/>
                    </a:lnTo>
                    <a:lnTo>
                      <a:pt x="566" y="1340"/>
                    </a:lnTo>
                    <a:lnTo>
                      <a:pt x="590" y="1323"/>
                    </a:lnTo>
                    <a:lnTo>
                      <a:pt x="566" y="1208"/>
                    </a:lnTo>
                    <a:lnTo>
                      <a:pt x="599" y="1200"/>
                    </a:lnTo>
                    <a:lnTo>
                      <a:pt x="616" y="1156"/>
                    </a:lnTo>
                    <a:lnTo>
                      <a:pt x="608" y="1125"/>
                    </a:lnTo>
                    <a:lnTo>
                      <a:pt x="669" y="1031"/>
                    </a:lnTo>
                    <a:lnTo>
                      <a:pt x="640" y="959"/>
                    </a:lnTo>
                    <a:lnTo>
                      <a:pt x="663" y="937"/>
                    </a:lnTo>
                    <a:lnTo>
                      <a:pt x="651" y="774"/>
                    </a:lnTo>
                    <a:lnTo>
                      <a:pt x="600" y="669"/>
                    </a:lnTo>
                    <a:lnTo>
                      <a:pt x="687" y="628"/>
                    </a:lnTo>
                    <a:lnTo>
                      <a:pt x="684" y="565"/>
                    </a:lnTo>
                    <a:lnTo>
                      <a:pt x="736" y="562"/>
                    </a:lnTo>
                    <a:lnTo>
                      <a:pt x="758" y="506"/>
                    </a:lnTo>
                    <a:lnTo>
                      <a:pt x="711" y="505"/>
                    </a:lnTo>
                    <a:lnTo>
                      <a:pt x="680" y="397"/>
                    </a:lnTo>
                    <a:close/>
                  </a:path>
                </a:pathLst>
              </a:custGeom>
              <a:solidFill>
                <a:srgbClr val="92D050"/>
              </a:solidFill>
              <a:ln w="9525" algn="ctr">
                <a:solidFill>
                  <a:schemeClr val="tx1"/>
                </a:solidFill>
                <a:miter lim="800000"/>
                <a:headEnd/>
                <a:tailEnd/>
              </a:ln>
              <a:effectLst>
                <a:outerShdw dist="27940" dir="5400000" algn="ctr" rotWithShape="0">
                  <a:srgbClr val="000000">
                    <a:alpha val="31998"/>
                  </a:srgbClr>
                </a:outerShdw>
              </a:effectLst>
            </p:spPr>
            <p:txBody>
              <a:bodyPr anchor="ctr"/>
              <a:lstStyle/>
              <a:p>
                <a:pPr algn="ctr" eaLnBrk="1" fontAlgn="auto" hangingPunct="1">
                  <a:spcBef>
                    <a:spcPct val="50000"/>
                  </a:spcBef>
                  <a:spcAft>
                    <a:spcPts val="0"/>
                  </a:spcAft>
                  <a:defRPr/>
                </a:pPr>
                <a:endParaRPr lang="es-MX" sz="600" b="1">
                  <a:solidFill>
                    <a:srgbClr val="000000"/>
                  </a:solidFill>
                </a:endParaRPr>
              </a:p>
            </p:txBody>
          </p:sp>
          <p:sp>
            <p:nvSpPr>
              <p:cNvPr id="21" name="Freeform 16"/>
              <p:cNvSpPr>
                <a:spLocks/>
              </p:cNvSpPr>
              <p:nvPr/>
            </p:nvSpPr>
            <p:spPr bwMode="auto">
              <a:xfrm>
                <a:off x="3767053" y="3281180"/>
                <a:ext cx="938015" cy="1643665"/>
              </a:xfrm>
              <a:custGeom>
                <a:avLst/>
                <a:gdLst>
                  <a:gd name="T0" fmla="*/ 479540 w 1416"/>
                  <a:gd name="T1" fmla="*/ 9111 h 2679"/>
                  <a:gd name="T2" fmla="*/ 451232 w 1416"/>
                  <a:gd name="T3" fmla="*/ 65488 h 2679"/>
                  <a:gd name="T4" fmla="*/ 185135 w 1416"/>
                  <a:gd name="T5" fmla="*/ 163435 h 2679"/>
                  <a:gd name="T6" fmla="*/ 194760 w 1416"/>
                  <a:gd name="T7" fmla="*/ 233479 h 2679"/>
                  <a:gd name="T8" fmla="*/ 198157 w 1416"/>
                  <a:gd name="T9" fmla="*/ 277328 h 2679"/>
                  <a:gd name="T10" fmla="*/ 109836 w 1416"/>
                  <a:gd name="T11" fmla="*/ 403179 h 2679"/>
                  <a:gd name="T12" fmla="*/ 55484 w 1416"/>
                  <a:gd name="T13" fmla="*/ 496570 h 2679"/>
                  <a:gd name="T14" fmla="*/ 4529 w 1416"/>
                  <a:gd name="T15" fmla="*/ 587684 h 2679"/>
                  <a:gd name="T16" fmla="*/ 24345 w 1416"/>
                  <a:gd name="T17" fmla="*/ 649755 h 2679"/>
                  <a:gd name="T18" fmla="*/ 61146 w 1416"/>
                  <a:gd name="T19" fmla="*/ 817177 h 2679"/>
                  <a:gd name="T20" fmla="*/ 121725 w 1416"/>
                  <a:gd name="T21" fmla="*/ 917402 h 2679"/>
                  <a:gd name="T22" fmla="*/ 167584 w 1416"/>
                  <a:gd name="T23" fmla="*/ 956695 h 2679"/>
                  <a:gd name="T24" fmla="*/ 212877 w 1416"/>
                  <a:gd name="T25" fmla="*/ 1062045 h 2679"/>
                  <a:gd name="T26" fmla="*/ 207782 w 1416"/>
                  <a:gd name="T27" fmla="*/ 1010224 h 2679"/>
                  <a:gd name="T28" fmla="*/ 242884 w 1416"/>
                  <a:gd name="T29" fmla="*/ 988015 h 2679"/>
                  <a:gd name="T30" fmla="*/ 285912 w 1416"/>
                  <a:gd name="T31" fmla="*/ 1087671 h 2679"/>
                  <a:gd name="T32" fmla="*/ 276288 w 1416"/>
                  <a:gd name="T33" fmla="*/ 1103616 h 2679"/>
                  <a:gd name="T34" fmla="*/ 273457 w 1416"/>
                  <a:gd name="T35" fmla="*/ 1129811 h 2679"/>
                  <a:gd name="T36" fmla="*/ 227598 w 1416"/>
                  <a:gd name="T37" fmla="*/ 1167396 h 2679"/>
                  <a:gd name="T38" fmla="*/ 191363 w 1416"/>
                  <a:gd name="T39" fmla="*/ 1208397 h 2679"/>
                  <a:gd name="T40" fmla="*/ 253075 w 1416"/>
                  <a:gd name="T41" fmla="*/ 1217509 h 2679"/>
                  <a:gd name="T42" fmla="*/ 275721 w 1416"/>
                  <a:gd name="T43" fmla="*/ 1263065 h 2679"/>
                  <a:gd name="T44" fmla="*/ 310824 w 1416"/>
                  <a:gd name="T45" fmla="*/ 1240856 h 2679"/>
                  <a:gd name="T46" fmla="*/ 343661 w 1416"/>
                  <a:gd name="T47" fmla="*/ 1179355 h 2679"/>
                  <a:gd name="T48" fmla="*/ 356683 w 1416"/>
                  <a:gd name="T49" fmla="*/ 1160562 h 2679"/>
                  <a:gd name="T50" fmla="*/ 391785 w 1416"/>
                  <a:gd name="T51" fmla="*/ 1296094 h 2679"/>
                  <a:gd name="T52" fmla="*/ 328375 w 1416"/>
                  <a:gd name="T53" fmla="*/ 1347346 h 2679"/>
                  <a:gd name="T54" fmla="*/ 345926 w 1416"/>
                  <a:gd name="T55" fmla="*/ 1428779 h 2679"/>
                  <a:gd name="T56" fmla="*/ 485202 w 1416"/>
                  <a:gd name="T57" fmla="*/ 1471488 h 2679"/>
                  <a:gd name="T58" fmla="*/ 676565 w 1416"/>
                  <a:gd name="T59" fmla="*/ 1456682 h 2679"/>
                  <a:gd name="T60" fmla="*/ 648823 w 1416"/>
                  <a:gd name="T61" fmla="*/ 1525587 h 2679"/>
                  <a:gd name="T62" fmla="*/ 720160 w 1416"/>
                  <a:gd name="T63" fmla="*/ 1462946 h 2679"/>
                  <a:gd name="T64" fmla="*/ 694116 w 1416"/>
                  <a:gd name="T65" fmla="*/ 1370124 h 2679"/>
                  <a:gd name="T66" fmla="*/ 694116 w 1416"/>
                  <a:gd name="T67" fmla="*/ 1146326 h 2679"/>
                  <a:gd name="T68" fmla="*/ 736578 w 1416"/>
                  <a:gd name="T69" fmla="*/ 1092227 h 2679"/>
                  <a:gd name="T70" fmla="*/ 754695 w 1416"/>
                  <a:gd name="T71" fmla="*/ 1095074 h 2679"/>
                  <a:gd name="T72" fmla="*/ 761489 w 1416"/>
                  <a:gd name="T73" fmla="*/ 1069448 h 2679"/>
                  <a:gd name="T74" fmla="*/ 788099 w 1416"/>
                  <a:gd name="T75" fmla="*/ 949861 h 2679"/>
                  <a:gd name="T76" fmla="*/ 738843 w 1416"/>
                  <a:gd name="T77" fmla="*/ 884373 h 2679"/>
                  <a:gd name="T78" fmla="*/ 784702 w 1416"/>
                  <a:gd name="T79" fmla="*/ 869567 h 2679"/>
                  <a:gd name="T80" fmla="*/ 777342 w 1416"/>
                  <a:gd name="T81" fmla="*/ 808635 h 2679"/>
                  <a:gd name="T82" fmla="*/ 721292 w 1416"/>
                  <a:gd name="T83" fmla="*/ 707840 h 2679"/>
                  <a:gd name="T84" fmla="*/ 668639 w 1416"/>
                  <a:gd name="T85" fmla="*/ 686770 h 2679"/>
                  <a:gd name="T86" fmla="*/ 627875 w 1416"/>
                  <a:gd name="T87" fmla="*/ 675381 h 2679"/>
                  <a:gd name="T88" fmla="*/ 599001 w 1416"/>
                  <a:gd name="T89" fmla="*/ 677090 h 2679"/>
                  <a:gd name="T90" fmla="*/ 617118 w 1416"/>
                  <a:gd name="T91" fmla="*/ 495431 h 2679"/>
                  <a:gd name="T92" fmla="*/ 627875 w 1416"/>
                  <a:gd name="T93" fmla="*/ 413998 h 2679"/>
                  <a:gd name="T94" fmla="*/ 591074 w 1416"/>
                  <a:gd name="T95" fmla="*/ 407734 h 2679"/>
                  <a:gd name="T96" fmla="*/ 455195 w 1416"/>
                  <a:gd name="T97" fmla="*/ 321176 h 2679"/>
                  <a:gd name="T98" fmla="*/ 568994 w 1416"/>
                  <a:gd name="T99" fmla="*/ 151477 h 2679"/>
                  <a:gd name="T100" fmla="*/ 594471 w 1416"/>
                  <a:gd name="T101" fmla="*/ 39293 h 2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6"/>
                  <a:gd name="T154" fmla="*/ 0 h 2679"/>
                  <a:gd name="T155" fmla="*/ 1416 w 1416"/>
                  <a:gd name="T156" fmla="*/ 2679 h 26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6" h="2679">
                    <a:moveTo>
                      <a:pt x="1050" y="69"/>
                    </a:moveTo>
                    <a:lnTo>
                      <a:pt x="931" y="34"/>
                    </a:lnTo>
                    <a:lnTo>
                      <a:pt x="847" y="16"/>
                    </a:lnTo>
                    <a:lnTo>
                      <a:pt x="684" y="0"/>
                    </a:lnTo>
                    <a:lnTo>
                      <a:pt x="653" y="79"/>
                    </a:lnTo>
                    <a:lnTo>
                      <a:pt x="797" y="115"/>
                    </a:lnTo>
                    <a:lnTo>
                      <a:pt x="724" y="236"/>
                    </a:lnTo>
                    <a:lnTo>
                      <a:pt x="412" y="216"/>
                    </a:lnTo>
                    <a:lnTo>
                      <a:pt x="327" y="287"/>
                    </a:lnTo>
                    <a:lnTo>
                      <a:pt x="358" y="330"/>
                    </a:lnTo>
                    <a:lnTo>
                      <a:pt x="335" y="360"/>
                    </a:lnTo>
                    <a:lnTo>
                      <a:pt x="344" y="410"/>
                    </a:lnTo>
                    <a:lnTo>
                      <a:pt x="401" y="438"/>
                    </a:lnTo>
                    <a:lnTo>
                      <a:pt x="408" y="482"/>
                    </a:lnTo>
                    <a:lnTo>
                      <a:pt x="350" y="487"/>
                    </a:lnTo>
                    <a:lnTo>
                      <a:pt x="307" y="559"/>
                    </a:lnTo>
                    <a:lnTo>
                      <a:pt x="302" y="672"/>
                    </a:lnTo>
                    <a:lnTo>
                      <a:pt x="194" y="708"/>
                    </a:lnTo>
                    <a:lnTo>
                      <a:pt x="191" y="753"/>
                    </a:lnTo>
                    <a:lnTo>
                      <a:pt x="119" y="797"/>
                    </a:lnTo>
                    <a:lnTo>
                      <a:pt x="98" y="872"/>
                    </a:lnTo>
                    <a:lnTo>
                      <a:pt x="3" y="909"/>
                    </a:lnTo>
                    <a:lnTo>
                      <a:pt x="16" y="979"/>
                    </a:lnTo>
                    <a:lnTo>
                      <a:pt x="8" y="1032"/>
                    </a:lnTo>
                    <a:lnTo>
                      <a:pt x="32" y="1059"/>
                    </a:lnTo>
                    <a:lnTo>
                      <a:pt x="0" y="1084"/>
                    </a:lnTo>
                    <a:lnTo>
                      <a:pt x="43" y="1141"/>
                    </a:lnTo>
                    <a:lnTo>
                      <a:pt x="99" y="1207"/>
                    </a:lnTo>
                    <a:lnTo>
                      <a:pt x="136" y="1296"/>
                    </a:lnTo>
                    <a:lnTo>
                      <a:pt x="108" y="1435"/>
                    </a:lnTo>
                    <a:lnTo>
                      <a:pt x="115" y="1613"/>
                    </a:lnTo>
                    <a:lnTo>
                      <a:pt x="194" y="1644"/>
                    </a:lnTo>
                    <a:lnTo>
                      <a:pt x="215" y="1611"/>
                    </a:lnTo>
                    <a:lnTo>
                      <a:pt x="263" y="1623"/>
                    </a:lnTo>
                    <a:lnTo>
                      <a:pt x="289" y="1653"/>
                    </a:lnTo>
                    <a:lnTo>
                      <a:pt x="296" y="1680"/>
                    </a:lnTo>
                    <a:lnTo>
                      <a:pt x="290" y="1713"/>
                    </a:lnTo>
                    <a:lnTo>
                      <a:pt x="310" y="1743"/>
                    </a:lnTo>
                    <a:lnTo>
                      <a:pt x="376" y="1865"/>
                    </a:lnTo>
                    <a:lnTo>
                      <a:pt x="420" y="1840"/>
                    </a:lnTo>
                    <a:lnTo>
                      <a:pt x="397" y="1781"/>
                    </a:lnTo>
                    <a:lnTo>
                      <a:pt x="367" y="1774"/>
                    </a:lnTo>
                    <a:lnTo>
                      <a:pt x="360" y="1751"/>
                    </a:lnTo>
                    <a:lnTo>
                      <a:pt x="397" y="1733"/>
                    </a:lnTo>
                    <a:lnTo>
                      <a:pt x="429" y="1735"/>
                    </a:lnTo>
                    <a:lnTo>
                      <a:pt x="475" y="1819"/>
                    </a:lnTo>
                    <a:lnTo>
                      <a:pt x="509" y="1838"/>
                    </a:lnTo>
                    <a:lnTo>
                      <a:pt x="505" y="1910"/>
                    </a:lnTo>
                    <a:lnTo>
                      <a:pt x="529" y="1895"/>
                    </a:lnTo>
                    <a:lnTo>
                      <a:pt x="533" y="1942"/>
                    </a:lnTo>
                    <a:lnTo>
                      <a:pt x="488" y="1938"/>
                    </a:lnTo>
                    <a:lnTo>
                      <a:pt x="470" y="1951"/>
                    </a:lnTo>
                    <a:lnTo>
                      <a:pt x="485" y="1964"/>
                    </a:lnTo>
                    <a:lnTo>
                      <a:pt x="483" y="1984"/>
                    </a:lnTo>
                    <a:lnTo>
                      <a:pt x="445" y="2012"/>
                    </a:lnTo>
                    <a:lnTo>
                      <a:pt x="401" y="2013"/>
                    </a:lnTo>
                    <a:lnTo>
                      <a:pt x="402" y="2050"/>
                    </a:lnTo>
                    <a:lnTo>
                      <a:pt x="381" y="2051"/>
                    </a:lnTo>
                    <a:lnTo>
                      <a:pt x="340" y="2070"/>
                    </a:lnTo>
                    <a:lnTo>
                      <a:pt x="338" y="2122"/>
                    </a:lnTo>
                    <a:lnTo>
                      <a:pt x="377" y="2175"/>
                    </a:lnTo>
                    <a:lnTo>
                      <a:pt x="442" y="2156"/>
                    </a:lnTo>
                    <a:lnTo>
                      <a:pt x="447" y="2138"/>
                    </a:lnTo>
                    <a:lnTo>
                      <a:pt x="467" y="2134"/>
                    </a:lnTo>
                    <a:lnTo>
                      <a:pt x="483" y="2171"/>
                    </a:lnTo>
                    <a:lnTo>
                      <a:pt x="487" y="2218"/>
                    </a:lnTo>
                    <a:lnTo>
                      <a:pt x="528" y="2217"/>
                    </a:lnTo>
                    <a:lnTo>
                      <a:pt x="524" y="2186"/>
                    </a:lnTo>
                    <a:lnTo>
                      <a:pt x="549" y="2179"/>
                    </a:lnTo>
                    <a:lnTo>
                      <a:pt x="541" y="2151"/>
                    </a:lnTo>
                    <a:lnTo>
                      <a:pt x="600" y="2145"/>
                    </a:lnTo>
                    <a:lnTo>
                      <a:pt x="607" y="2071"/>
                    </a:lnTo>
                    <a:lnTo>
                      <a:pt x="570" y="2051"/>
                    </a:lnTo>
                    <a:lnTo>
                      <a:pt x="595" y="2033"/>
                    </a:lnTo>
                    <a:lnTo>
                      <a:pt x="630" y="2038"/>
                    </a:lnTo>
                    <a:lnTo>
                      <a:pt x="640" y="2180"/>
                    </a:lnTo>
                    <a:lnTo>
                      <a:pt x="626" y="2237"/>
                    </a:lnTo>
                    <a:lnTo>
                      <a:pt x="692" y="2276"/>
                    </a:lnTo>
                    <a:lnTo>
                      <a:pt x="650" y="2286"/>
                    </a:lnTo>
                    <a:lnTo>
                      <a:pt x="590" y="2315"/>
                    </a:lnTo>
                    <a:lnTo>
                      <a:pt x="580" y="2366"/>
                    </a:lnTo>
                    <a:lnTo>
                      <a:pt x="638" y="2408"/>
                    </a:lnTo>
                    <a:lnTo>
                      <a:pt x="595" y="2419"/>
                    </a:lnTo>
                    <a:lnTo>
                      <a:pt x="611" y="2509"/>
                    </a:lnTo>
                    <a:lnTo>
                      <a:pt x="605" y="2615"/>
                    </a:lnTo>
                    <a:lnTo>
                      <a:pt x="774" y="2602"/>
                    </a:lnTo>
                    <a:lnTo>
                      <a:pt x="857" y="2584"/>
                    </a:lnTo>
                    <a:lnTo>
                      <a:pt x="989" y="2594"/>
                    </a:lnTo>
                    <a:lnTo>
                      <a:pt x="1050" y="2544"/>
                    </a:lnTo>
                    <a:lnTo>
                      <a:pt x="1195" y="2558"/>
                    </a:lnTo>
                    <a:lnTo>
                      <a:pt x="1191" y="2578"/>
                    </a:lnTo>
                    <a:lnTo>
                      <a:pt x="1116" y="2634"/>
                    </a:lnTo>
                    <a:lnTo>
                      <a:pt x="1146" y="2679"/>
                    </a:lnTo>
                    <a:lnTo>
                      <a:pt x="1191" y="2639"/>
                    </a:lnTo>
                    <a:lnTo>
                      <a:pt x="1253" y="2613"/>
                    </a:lnTo>
                    <a:lnTo>
                      <a:pt x="1272" y="2569"/>
                    </a:lnTo>
                    <a:lnTo>
                      <a:pt x="1233" y="2533"/>
                    </a:lnTo>
                    <a:lnTo>
                      <a:pt x="1261" y="2496"/>
                    </a:lnTo>
                    <a:lnTo>
                      <a:pt x="1226" y="2406"/>
                    </a:lnTo>
                    <a:lnTo>
                      <a:pt x="1147" y="2229"/>
                    </a:lnTo>
                    <a:lnTo>
                      <a:pt x="1197" y="2216"/>
                    </a:lnTo>
                    <a:lnTo>
                      <a:pt x="1226" y="2013"/>
                    </a:lnTo>
                    <a:lnTo>
                      <a:pt x="1292" y="1967"/>
                    </a:lnTo>
                    <a:lnTo>
                      <a:pt x="1275" y="1915"/>
                    </a:lnTo>
                    <a:lnTo>
                      <a:pt x="1301" y="1918"/>
                    </a:lnTo>
                    <a:lnTo>
                      <a:pt x="1315" y="1902"/>
                    </a:lnTo>
                    <a:lnTo>
                      <a:pt x="1334" y="1902"/>
                    </a:lnTo>
                    <a:lnTo>
                      <a:pt x="1333" y="1923"/>
                    </a:lnTo>
                    <a:lnTo>
                      <a:pt x="1394" y="1910"/>
                    </a:lnTo>
                    <a:lnTo>
                      <a:pt x="1391" y="1878"/>
                    </a:lnTo>
                    <a:lnTo>
                      <a:pt x="1345" y="1878"/>
                    </a:lnTo>
                    <a:lnTo>
                      <a:pt x="1377" y="1730"/>
                    </a:lnTo>
                    <a:lnTo>
                      <a:pt x="1396" y="1705"/>
                    </a:lnTo>
                    <a:lnTo>
                      <a:pt x="1392" y="1668"/>
                    </a:lnTo>
                    <a:lnTo>
                      <a:pt x="1261" y="1596"/>
                    </a:lnTo>
                    <a:lnTo>
                      <a:pt x="1275" y="1570"/>
                    </a:lnTo>
                    <a:lnTo>
                      <a:pt x="1305" y="1553"/>
                    </a:lnTo>
                    <a:lnTo>
                      <a:pt x="1379" y="1570"/>
                    </a:lnTo>
                    <a:lnTo>
                      <a:pt x="1416" y="1556"/>
                    </a:lnTo>
                    <a:lnTo>
                      <a:pt x="1386" y="1527"/>
                    </a:lnTo>
                    <a:lnTo>
                      <a:pt x="1313" y="1514"/>
                    </a:lnTo>
                    <a:lnTo>
                      <a:pt x="1330" y="1423"/>
                    </a:lnTo>
                    <a:lnTo>
                      <a:pt x="1373" y="1420"/>
                    </a:lnTo>
                    <a:lnTo>
                      <a:pt x="1354" y="1363"/>
                    </a:lnTo>
                    <a:lnTo>
                      <a:pt x="1247" y="1358"/>
                    </a:lnTo>
                    <a:lnTo>
                      <a:pt x="1274" y="1243"/>
                    </a:lnTo>
                    <a:lnTo>
                      <a:pt x="1247" y="1220"/>
                    </a:lnTo>
                    <a:lnTo>
                      <a:pt x="1191" y="1224"/>
                    </a:lnTo>
                    <a:lnTo>
                      <a:pt x="1181" y="1206"/>
                    </a:lnTo>
                    <a:lnTo>
                      <a:pt x="1160" y="1211"/>
                    </a:lnTo>
                    <a:lnTo>
                      <a:pt x="1152" y="1186"/>
                    </a:lnTo>
                    <a:lnTo>
                      <a:pt x="1109" y="1186"/>
                    </a:lnTo>
                    <a:lnTo>
                      <a:pt x="1102" y="1148"/>
                    </a:lnTo>
                    <a:lnTo>
                      <a:pt x="1069" y="1157"/>
                    </a:lnTo>
                    <a:lnTo>
                      <a:pt x="1058" y="1189"/>
                    </a:lnTo>
                    <a:lnTo>
                      <a:pt x="1036" y="1177"/>
                    </a:lnTo>
                    <a:lnTo>
                      <a:pt x="1044" y="977"/>
                    </a:lnTo>
                    <a:lnTo>
                      <a:pt x="1090" y="870"/>
                    </a:lnTo>
                    <a:lnTo>
                      <a:pt x="1135" y="856"/>
                    </a:lnTo>
                    <a:lnTo>
                      <a:pt x="1104" y="782"/>
                    </a:lnTo>
                    <a:lnTo>
                      <a:pt x="1109" y="727"/>
                    </a:lnTo>
                    <a:lnTo>
                      <a:pt x="1047" y="760"/>
                    </a:lnTo>
                    <a:lnTo>
                      <a:pt x="1015" y="736"/>
                    </a:lnTo>
                    <a:lnTo>
                      <a:pt x="1044" y="716"/>
                    </a:lnTo>
                    <a:lnTo>
                      <a:pt x="1010" y="678"/>
                    </a:lnTo>
                    <a:lnTo>
                      <a:pt x="944" y="552"/>
                    </a:lnTo>
                    <a:lnTo>
                      <a:pt x="804" y="564"/>
                    </a:lnTo>
                    <a:lnTo>
                      <a:pt x="909" y="425"/>
                    </a:lnTo>
                    <a:lnTo>
                      <a:pt x="940" y="299"/>
                    </a:lnTo>
                    <a:lnTo>
                      <a:pt x="1005" y="266"/>
                    </a:lnTo>
                    <a:lnTo>
                      <a:pt x="1009" y="209"/>
                    </a:lnTo>
                    <a:lnTo>
                      <a:pt x="980" y="177"/>
                    </a:lnTo>
                    <a:lnTo>
                      <a:pt x="1050" y="69"/>
                    </a:lnTo>
                    <a:close/>
                  </a:path>
                </a:pathLst>
              </a:custGeom>
              <a:solidFill>
                <a:srgbClr val="FFFF00"/>
              </a:solidFill>
              <a:ln w="9525" algn="ctr">
                <a:solidFill>
                  <a:schemeClr val="tx1"/>
                </a:solidFill>
                <a:miter lim="800000"/>
                <a:headEnd/>
                <a:tailEnd/>
              </a:ln>
              <a:effectLst>
                <a:outerShdw dist="27940" dir="5400000" algn="ctr" rotWithShape="0">
                  <a:srgbClr val="000000">
                    <a:alpha val="31998"/>
                  </a:srgbClr>
                </a:outerShdw>
              </a:effectLst>
            </p:spPr>
            <p:txBody>
              <a:bodyPr anchor="ctr"/>
              <a:lstStyle/>
              <a:p>
                <a:pPr algn="ctr" eaLnBrk="1" fontAlgn="auto" hangingPunct="1">
                  <a:spcBef>
                    <a:spcPct val="50000"/>
                  </a:spcBef>
                  <a:spcAft>
                    <a:spcPts val="0"/>
                  </a:spcAft>
                  <a:defRPr/>
                </a:pPr>
                <a:endParaRPr lang="es-MX" sz="600" b="1">
                  <a:solidFill>
                    <a:srgbClr val="000000"/>
                  </a:solidFill>
                </a:endParaRPr>
              </a:p>
            </p:txBody>
          </p:sp>
          <p:sp>
            <p:nvSpPr>
              <p:cNvPr id="22" name="Rectangle 26"/>
              <p:cNvSpPr>
                <a:spLocks noChangeArrowheads="1"/>
              </p:cNvSpPr>
              <p:nvPr/>
            </p:nvSpPr>
            <p:spPr bwMode="auto">
              <a:xfrm>
                <a:off x="4657435" y="6019260"/>
                <a:ext cx="695543" cy="3361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AMEALCO</a:t>
                </a:r>
              </a:p>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DE BONFIL</a:t>
                </a:r>
                <a:endParaRPr lang="es-MX" altLang="es-MX" sz="600" b="1" dirty="0">
                  <a:latin typeface="Arial" panose="020B0604020202020204" pitchFamily="34" charset="0"/>
                </a:endParaRPr>
              </a:p>
            </p:txBody>
          </p:sp>
          <p:sp>
            <p:nvSpPr>
              <p:cNvPr id="23" name="Rectangle 28"/>
              <p:cNvSpPr>
                <a:spLocks noChangeArrowheads="1"/>
              </p:cNvSpPr>
              <p:nvPr/>
            </p:nvSpPr>
            <p:spPr bwMode="auto">
              <a:xfrm rot="4478083">
                <a:off x="3718066" y="5193938"/>
                <a:ext cx="779087" cy="1552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HUIMILPAN</a:t>
                </a:r>
                <a:endParaRPr lang="es-MX" altLang="es-MX" sz="600" b="1" dirty="0">
                  <a:latin typeface="Arial" panose="020B0604020202020204" pitchFamily="34" charset="0"/>
                </a:endParaRPr>
              </a:p>
            </p:txBody>
          </p:sp>
          <p:sp>
            <p:nvSpPr>
              <p:cNvPr id="24" name="Rectangle 29"/>
              <p:cNvSpPr>
                <a:spLocks noChangeArrowheads="1"/>
              </p:cNvSpPr>
              <p:nvPr/>
            </p:nvSpPr>
            <p:spPr bwMode="auto">
              <a:xfrm>
                <a:off x="3922041" y="3963167"/>
                <a:ext cx="663194" cy="3361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EL</a:t>
                </a:r>
              </a:p>
              <a:p>
                <a:pPr algn="ctr" eaLnBrk="1" hangingPunct="1">
                  <a:lnSpc>
                    <a:spcPct val="100000"/>
                  </a:lnSpc>
                  <a:spcBef>
                    <a:spcPct val="0"/>
                  </a:spcBef>
                  <a:buFontTx/>
                  <a:buNone/>
                </a:pPr>
                <a:r>
                  <a:rPr lang="es-MX" altLang="es-MX" sz="600" b="1" dirty="0">
                    <a:solidFill>
                      <a:srgbClr val="000000"/>
                    </a:solidFill>
                    <a:latin typeface="Arial" panose="020B0604020202020204" pitchFamily="34" charset="0"/>
                  </a:rPr>
                  <a:t>MARQUES</a:t>
                </a:r>
                <a:endParaRPr lang="es-MX" altLang="es-MX" sz="600" b="1" dirty="0">
                  <a:latin typeface="Arial" panose="020B0604020202020204" pitchFamily="34" charset="0"/>
                </a:endParaRPr>
              </a:p>
            </p:txBody>
          </p:sp>
          <p:sp>
            <p:nvSpPr>
              <p:cNvPr id="25" name="Rectangle 43"/>
              <p:cNvSpPr>
                <a:spLocks noChangeArrowheads="1"/>
              </p:cNvSpPr>
              <p:nvPr/>
            </p:nvSpPr>
            <p:spPr bwMode="auto">
              <a:xfrm rot="4185044">
                <a:off x="3136089" y="4966218"/>
                <a:ext cx="1067961" cy="1552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CORREGIDORA</a:t>
                </a:r>
                <a:endParaRPr lang="es-MX" altLang="es-MX" sz="600" b="1" dirty="0">
                  <a:latin typeface="Arial" panose="020B0604020202020204" pitchFamily="34" charset="0"/>
                </a:endParaRPr>
              </a:p>
            </p:txBody>
          </p:sp>
        </p:grpSp>
        <p:grpSp>
          <p:nvGrpSpPr>
            <p:cNvPr id="13" name="Grupo 204"/>
            <p:cNvGrpSpPr>
              <a:grpSpLocks/>
            </p:cNvGrpSpPr>
            <p:nvPr/>
          </p:nvGrpSpPr>
          <p:grpSpPr bwMode="auto">
            <a:xfrm>
              <a:off x="744895" y="4669717"/>
              <a:ext cx="753880" cy="868364"/>
              <a:chOff x="847825" y="2429056"/>
              <a:chExt cx="1180083" cy="1517099"/>
            </a:xfrm>
            <a:grpFill/>
          </p:grpSpPr>
          <p:sp>
            <p:nvSpPr>
              <p:cNvPr id="14" name="Freeform 18"/>
              <p:cNvSpPr>
                <a:spLocks/>
              </p:cNvSpPr>
              <p:nvPr/>
            </p:nvSpPr>
            <p:spPr bwMode="auto">
              <a:xfrm>
                <a:off x="847825" y="2429056"/>
                <a:ext cx="1180083" cy="1517099"/>
              </a:xfrm>
              <a:custGeom>
                <a:avLst/>
                <a:gdLst>
                  <a:gd name="T0" fmla="*/ 2147483646 w 1769"/>
                  <a:gd name="T1" fmla="*/ 2147483646 h 2468"/>
                  <a:gd name="T2" fmla="*/ 2147483646 w 1769"/>
                  <a:gd name="T3" fmla="*/ 2147483646 h 2468"/>
                  <a:gd name="T4" fmla="*/ 2147483646 w 1769"/>
                  <a:gd name="T5" fmla="*/ 2147483646 h 2468"/>
                  <a:gd name="T6" fmla="*/ 2147483646 w 1769"/>
                  <a:gd name="T7" fmla="*/ 2147483646 h 2468"/>
                  <a:gd name="T8" fmla="*/ 2147483646 w 1769"/>
                  <a:gd name="T9" fmla="*/ 2147483646 h 2468"/>
                  <a:gd name="T10" fmla="*/ 2147483646 w 1769"/>
                  <a:gd name="T11" fmla="*/ 2147483646 h 2468"/>
                  <a:gd name="T12" fmla="*/ 2147483646 w 1769"/>
                  <a:gd name="T13" fmla="*/ 2147483646 h 2468"/>
                  <a:gd name="T14" fmla="*/ 2147483646 w 1769"/>
                  <a:gd name="T15" fmla="*/ 2147483646 h 2468"/>
                  <a:gd name="T16" fmla="*/ 2147483646 w 1769"/>
                  <a:gd name="T17" fmla="*/ 2147483646 h 2468"/>
                  <a:gd name="T18" fmla="*/ 2147483646 w 1769"/>
                  <a:gd name="T19" fmla="*/ 2147483646 h 2468"/>
                  <a:gd name="T20" fmla="*/ 2147483646 w 1769"/>
                  <a:gd name="T21" fmla="*/ 2147483646 h 2468"/>
                  <a:gd name="T22" fmla="*/ 2147483646 w 1769"/>
                  <a:gd name="T23" fmla="*/ 2147483646 h 2468"/>
                  <a:gd name="T24" fmla="*/ 2147483646 w 1769"/>
                  <a:gd name="T25" fmla="*/ 2147483646 h 2468"/>
                  <a:gd name="T26" fmla="*/ 2147483646 w 1769"/>
                  <a:gd name="T27" fmla="*/ 2147483646 h 2468"/>
                  <a:gd name="T28" fmla="*/ 2147483646 w 1769"/>
                  <a:gd name="T29" fmla="*/ 2147483646 h 2468"/>
                  <a:gd name="T30" fmla="*/ 2147483646 w 1769"/>
                  <a:gd name="T31" fmla="*/ 2147483646 h 2468"/>
                  <a:gd name="T32" fmla="*/ 2147483646 w 1769"/>
                  <a:gd name="T33" fmla="*/ 2147483646 h 2468"/>
                  <a:gd name="T34" fmla="*/ 2147483646 w 1769"/>
                  <a:gd name="T35" fmla="*/ 2147483646 h 2468"/>
                  <a:gd name="T36" fmla="*/ 2147483646 w 1769"/>
                  <a:gd name="T37" fmla="*/ 2147483646 h 2468"/>
                  <a:gd name="T38" fmla="*/ 2147483646 w 1769"/>
                  <a:gd name="T39" fmla="*/ 2147483646 h 2468"/>
                  <a:gd name="T40" fmla="*/ 2147483646 w 1769"/>
                  <a:gd name="T41" fmla="*/ 2147483646 h 2468"/>
                  <a:gd name="T42" fmla="*/ 2147483646 w 1769"/>
                  <a:gd name="T43" fmla="*/ 2147483646 h 2468"/>
                  <a:gd name="T44" fmla="*/ 2147483646 w 1769"/>
                  <a:gd name="T45" fmla="*/ 2147483646 h 2468"/>
                  <a:gd name="T46" fmla="*/ 2147483646 w 1769"/>
                  <a:gd name="T47" fmla="*/ 2147483646 h 2468"/>
                  <a:gd name="T48" fmla="*/ 2147483646 w 1769"/>
                  <a:gd name="T49" fmla="*/ 2147483646 h 2468"/>
                  <a:gd name="T50" fmla="*/ 2147483646 w 1769"/>
                  <a:gd name="T51" fmla="*/ 2147483646 h 2468"/>
                  <a:gd name="T52" fmla="*/ 2147483646 w 1769"/>
                  <a:gd name="T53" fmla="*/ 2147483646 h 2468"/>
                  <a:gd name="T54" fmla="*/ 2147483646 w 1769"/>
                  <a:gd name="T55" fmla="*/ 2147483646 h 2468"/>
                  <a:gd name="T56" fmla="*/ 2147483646 w 1769"/>
                  <a:gd name="T57" fmla="*/ 2147483646 h 2468"/>
                  <a:gd name="T58" fmla="*/ 2147483646 w 1769"/>
                  <a:gd name="T59" fmla="*/ 2147483646 h 2468"/>
                  <a:gd name="T60" fmla="*/ 2147483646 w 1769"/>
                  <a:gd name="T61" fmla="*/ 2147483646 h 2468"/>
                  <a:gd name="T62" fmla="*/ 2147483646 w 1769"/>
                  <a:gd name="T63" fmla="*/ 2147483646 h 2468"/>
                  <a:gd name="T64" fmla="*/ 2147483646 w 1769"/>
                  <a:gd name="T65" fmla="*/ 2147483646 h 2468"/>
                  <a:gd name="T66" fmla="*/ 2147483646 w 1769"/>
                  <a:gd name="T67" fmla="*/ 2147483646 h 2468"/>
                  <a:gd name="T68" fmla="*/ 2147483646 w 1769"/>
                  <a:gd name="T69" fmla="*/ 2147483646 h 2468"/>
                  <a:gd name="T70" fmla="*/ 2147483646 w 1769"/>
                  <a:gd name="T71" fmla="*/ 2147483646 h 2468"/>
                  <a:gd name="T72" fmla="*/ 2147483646 w 1769"/>
                  <a:gd name="T73" fmla="*/ 2147483646 h 2468"/>
                  <a:gd name="T74" fmla="*/ 2147483646 w 1769"/>
                  <a:gd name="T75" fmla="*/ 2147483646 h 2468"/>
                  <a:gd name="T76" fmla="*/ 2147483646 w 1769"/>
                  <a:gd name="T77" fmla="*/ 2147483646 h 2468"/>
                  <a:gd name="T78" fmla="*/ 2147483646 w 1769"/>
                  <a:gd name="T79" fmla="*/ 2147483646 h 2468"/>
                  <a:gd name="T80" fmla="*/ 2147483646 w 1769"/>
                  <a:gd name="T81" fmla="*/ 2147483646 h 2468"/>
                  <a:gd name="T82" fmla="*/ 2147483646 w 1769"/>
                  <a:gd name="T83" fmla="*/ 2147483646 h 2468"/>
                  <a:gd name="T84" fmla="*/ 2147483646 w 1769"/>
                  <a:gd name="T85" fmla="*/ 2147483646 h 2468"/>
                  <a:gd name="T86" fmla="*/ 2147483646 w 1769"/>
                  <a:gd name="T87" fmla="*/ 2147483646 h 2468"/>
                  <a:gd name="T88" fmla="*/ 2147483646 w 1769"/>
                  <a:gd name="T89" fmla="*/ 2147483646 h 2468"/>
                  <a:gd name="T90" fmla="*/ 2147483646 w 1769"/>
                  <a:gd name="T91" fmla="*/ 2147483646 h 2468"/>
                  <a:gd name="T92" fmla="*/ 2147483646 w 1769"/>
                  <a:gd name="T93" fmla="*/ 2147483646 h 2468"/>
                  <a:gd name="T94" fmla="*/ 2147483646 w 1769"/>
                  <a:gd name="T95" fmla="*/ 2147483646 h 2468"/>
                  <a:gd name="T96" fmla="*/ 2147483646 w 1769"/>
                  <a:gd name="T97" fmla="*/ 2147483646 h 2468"/>
                  <a:gd name="T98" fmla="*/ 2147483646 w 1769"/>
                  <a:gd name="T99" fmla="*/ 2147483646 h 2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9"/>
                  <a:gd name="T151" fmla="*/ 0 h 2468"/>
                  <a:gd name="T152" fmla="*/ 1769 w 1769"/>
                  <a:gd name="T153" fmla="*/ 2468 h 2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9" h="2468">
                    <a:moveTo>
                      <a:pt x="1313" y="110"/>
                    </a:moveTo>
                    <a:lnTo>
                      <a:pt x="1286" y="135"/>
                    </a:lnTo>
                    <a:lnTo>
                      <a:pt x="1263" y="111"/>
                    </a:lnTo>
                    <a:lnTo>
                      <a:pt x="1193" y="109"/>
                    </a:lnTo>
                    <a:lnTo>
                      <a:pt x="1181" y="157"/>
                    </a:lnTo>
                    <a:lnTo>
                      <a:pt x="1125" y="165"/>
                    </a:lnTo>
                    <a:lnTo>
                      <a:pt x="1079" y="183"/>
                    </a:lnTo>
                    <a:lnTo>
                      <a:pt x="1050" y="163"/>
                    </a:lnTo>
                    <a:lnTo>
                      <a:pt x="785" y="71"/>
                    </a:lnTo>
                    <a:lnTo>
                      <a:pt x="797" y="3"/>
                    </a:lnTo>
                    <a:lnTo>
                      <a:pt x="773" y="0"/>
                    </a:lnTo>
                    <a:lnTo>
                      <a:pt x="750" y="71"/>
                    </a:lnTo>
                    <a:lnTo>
                      <a:pt x="710" y="73"/>
                    </a:lnTo>
                    <a:lnTo>
                      <a:pt x="669" y="155"/>
                    </a:lnTo>
                    <a:lnTo>
                      <a:pt x="686" y="246"/>
                    </a:lnTo>
                    <a:lnTo>
                      <a:pt x="642" y="332"/>
                    </a:lnTo>
                    <a:lnTo>
                      <a:pt x="608" y="371"/>
                    </a:lnTo>
                    <a:lnTo>
                      <a:pt x="570" y="369"/>
                    </a:lnTo>
                    <a:lnTo>
                      <a:pt x="518" y="392"/>
                    </a:lnTo>
                    <a:lnTo>
                      <a:pt x="513" y="429"/>
                    </a:lnTo>
                    <a:lnTo>
                      <a:pt x="456" y="426"/>
                    </a:lnTo>
                    <a:lnTo>
                      <a:pt x="422" y="451"/>
                    </a:lnTo>
                    <a:lnTo>
                      <a:pt x="418" y="484"/>
                    </a:lnTo>
                    <a:lnTo>
                      <a:pt x="276" y="556"/>
                    </a:lnTo>
                    <a:lnTo>
                      <a:pt x="221" y="559"/>
                    </a:lnTo>
                    <a:lnTo>
                      <a:pt x="198" y="614"/>
                    </a:lnTo>
                    <a:lnTo>
                      <a:pt x="130" y="625"/>
                    </a:lnTo>
                    <a:lnTo>
                      <a:pt x="160" y="645"/>
                    </a:lnTo>
                    <a:lnTo>
                      <a:pt x="152" y="715"/>
                    </a:lnTo>
                    <a:lnTo>
                      <a:pt x="222" y="701"/>
                    </a:lnTo>
                    <a:lnTo>
                      <a:pt x="182" y="908"/>
                    </a:lnTo>
                    <a:lnTo>
                      <a:pt x="232" y="957"/>
                    </a:lnTo>
                    <a:lnTo>
                      <a:pt x="227" y="1087"/>
                    </a:lnTo>
                    <a:lnTo>
                      <a:pt x="103" y="1106"/>
                    </a:lnTo>
                    <a:lnTo>
                      <a:pt x="0" y="1204"/>
                    </a:lnTo>
                    <a:lnTo>
                      <a:pt x="49" y="1244"/>
                    </a:lnTo>
                    <a:lnTo>
                      <a:pt x="102" y="1355"/>
                    </a:lnTo>
                    <a:lnTo>
                      <a:pt x="108" y="1443"/>
                    </a:lnTo>
                    <a:lnTo>
                      <a:pt x="186" y="1470"/>
                    </a:lnTo>
                    <a:lnTo>
                      <a:pt x="217" y="1494"/>
                    </a:lnTo>
                    <a:lnTo>
                      <a:pt x="227" y="1521"/>
                    </a:lnTo>
                    <a:lnTo>
                      <a:pt x="255" y="1693"/>
                    </a:lnTo>
                    <a:lnTo>
                      <a:pt x="367" y="1668"/>
                    </a:lnTo>
                    <a:lnTo>
                      <a:pt x="414" y="1714"/>
                    </a:lnTo>
                    <a:lnTo>
                      <a:pt x="508" y="1715"/>
                    </a:lnTo>
                    <a:lnTo>
                      <a:pt x="512" y="1764"/>
                    </a:lnTo>
                    <a:lnTo>
                      <a:pt x="541" y="1772"/>
                    </a:lnTo>
                    <a:lnTo>
                      <a:pt x="522" y="1799"/>
                    </a:lnTo>
                    <a:lnTo>
                      <a:pt x="583" y="1932"/>
                    </a:lnTo>
                    <a:lnTo>
                      <a:pt x="649" y="1950"/>
                    </a:lnTo>
                    <a:lnTo>
                      <a:pt x="732" y="1954"/>
                    </a:lnTo>
                    <a:lnTo>
                      <a:pt x="778" y="1971"/>
                    </a:lnTo>
                    <a:lnTo>
                      <a:pt x="775" y="1993"/>
                    </a:lnTo>
                    <a:lnTo>
                      <a:pt x="816" y="1973"/>
                    </a:lnTo>
                    <a:lnTo>
                      <a:pt x="828" y="1989"/>
                    </a:lnTo>
                    <a:lnTo>
                      <a:pt x="906" y="1981"/>
                    </a:lnTo>
                    <a:lnTo>
                      <a:pt x="886" y="2047"/>
                    </a:lnTo>
                    <a:lnTo>
                      <a:pt x="923" y="2026"/>
                    </a:lnTo>
                    <a:lnTo>
                      <a:pt x="961" y="2086"/>
                    </a:lnTo>
                    <a:lnTo>
                      <a:pt x="918" y="2103"/>
                    </a:lnTo>
                    <a:lnTo>
                      <a:pt x="946" y="2152"/>
                    </a:lnTo>
                    <a:lnTo>
                      <a:pt x="1039" y="2159"/>
                    </a:lnTo>
                    <a:lnTo>
                      <a:pt x="1064" y="2136"/>
                    </a:lnTo>
                    <a:lnTo>
                      <a:pt x="1075" y="2209"/>
                    </a:lnTo>
                    <a:lnTo>
                      <a:pt x="1109" y="2200"/>
                    </a:lnTo>
                    <a:lnTo>
                      <a:pt x="1125" y="2161"/>
                    </a:lnTo>
                    <a:lnTo>
                      <a:pt x="1166" y="2185"/>
                    </a:lnTo>
                    <a:lnTo>
                      <a:pt x="1172" y="2220"/>
                    </a:lnTo>
                    <a:lnTo>
                      <a:pt x="1166" y="2269"/>
                    </a:lnTo>
                    <a:lnTo>
                      <a:pt x="1201" y="2263"/>
                    </a:lnTo>
                    <a:lnTo>
                      <a:pt x="1239" y="2351"/>
                    </a:lnTo>
                    <a:lnTo>
                      <a:pt x="1336" y="2315"/>
                    </a:lnTo>
                    <a:lnTo>
                      <a:pt x="1460" y="2343"/>
                    </a:lnTo>
                    <a:lnTo>
                      <a:pt x="1510" y="2345"/>
                    </a:lnTo>
                    <a:lnTo>
                      <a:pt x="1561" y="2468"/>
                    </a:lnTo>
                    <a:lnTo>
                      <a:pt x="1676" y="2467"/>
                    </a:lnTo>
                    <a:lnTo>
                      <a:pt x="1682" y="2341"/>
                    </a:lnTo>
                    <a:lnTo>
                      <a:pt x="1688" y="2235"/>
                    </a:lnTo>
                    <a:lnTo>
                      <a:pt x="1672" y="2145"/>
                    </a:lnTo>
                    <a:lnTo>
                      <a:pt x="1715" y="2134"/>
                    </a:lnTo>
                    <a:lnTo>
                      <a:pt x="1657" y="2092"/>
                    </a:lnTo>
                    <a:lnTo>
                      <a:pt x="1667" y="2041"/>
                    </a:lnTo>
                    <a:lnTo>
                      <a:pt x="1727" y="2012"/>
                    </a:lnTo>
                    <a:lnTo>
                      <a:pt x="1769" y="2002"/>
                    </a:lnTo>
                    <a:lnTo>
                      <a:pt x="1703" y="1963"/>
                    </a:lnTo>
                    <a:lnTo>
                      <a:pt x="1717" y="1906"/>
                    </a:lnTo>
                    <a:lnTo>
                      <a:pt x="1707" y="1764"/>
                    </a:lnTo>
                    <a:lnTo>
                      <a:pt x="1672" y="1759"/>
                    </a:lnTo>
                    <a:lnTo>
                      <a:pt x="1647" y="1777"/>
                    </a:lnTo>
                    <a:lnTo>
                      <a:pt x="1684" y="1797"/>
                    </a:lnTo>
                    <a:lnTo>
                      <a:pt x="1677" y="1871"/>
                    </a:lnTo>
                    <a:lnTo>
                      <a:pt x="1618" y="1877"/>
                    </a:lnTo>
                    <a:lnTo>
                      <a:pt x="1626" y="1905"/>
                    </a:lnTo>
                    <a:lnTo>
                      <a:pt x="1601" y="1912"/>
                    </a:lnTo>
                    <a:lnTo>
                      <a:pt x="1605" y="1943"/>
                    </a:lnTo>
                    <a:lnTo>
                      <a:pt x="1564" y="1944"/>
                    </a:lnTo>
                    <a:lnTo>
                      <a:pt x="1560" y="1897"/>
                    </a:lnTo>
                    <a:lnTo>
                      <a:pt x="1544" y="1860"/>
                    </a:lnTo>
                    <a:lnTo>
                      <a:pt x="1524" y="1864"/>
                    </a:lnTo>
                    <a:lnTo>
                      <a:pt x="1519" y="1882"/>
                    </a:lnTo>
                    <a:lnTo>
                      <a:pt x="1454" y="1901"/>
                    </a:lnTo>
                    <a:lnTo>
                      <a:pt x="1415" y="1848"/>
                    </a:lnTo>
                    <a:lnTo>
                      <a:pt x="1417" y="1796"/>
                    </a:lnTo>
                    <a:lnTo>
                      <a:pt x="1458" y="1777"/>
                    </a:lnTo>
                    <a:lnTo>
                      <a:pt x="1479" y="1776"/>
                    </a:lnTo>
                    <a:lnTo>
                      <a:pt x="1478" y="1739"/>
                    </a:lnTo>
                    <a:lnTo>
                      <a:pt x="1522" y="1738"/>
                    </a:lnTo>
                    <a:lnTo>
                      <a:pt x="1560" y="1710"/>
                    </a:lnTo>
                    <a:lnTo>
                      <a:pt x="1562" y="1690"/>
                    </a:lnTo>
                    <a:lnTo>
                      <a:pt x="1547" y="1677"/>
                    </a:lnTo>
                    <a:lnTo>
                      <a:pt x="1565" y="1664"/>
                    </a:lnTo>
                    <a:lnTo>
                      <a:pt x="1610" y="1668"/>
                    </a:lnTo>
                    <a:lnTo>
                      <a:pt x="1606" y="1621"/>
                    </a:lnTo>
                    <a:lnTo>
                      <a:pt x="1582" y="1636"/>
                    </a:lnTo>
                    <a:lnTo>
                      <a:pt x="1586" y="1564"/>
                    </a:lnTo>
                    <a:lnTo>
                      <a:pt x="1552" y="1545"/>
                    </a:lnTo>
                    <a:lnTo>
                      <a:pt x="1506" y="1461"/>
                    </a:lnTo>
                    <a:lnTo>
                      <a:pt x="1474" y="1459"/>
                    </a:lnTo>
                    <a:lnTo>
                      <a:pt x="1437" y="1477"/>
                    </a:lnTo>
                    <a:lnTo>
                      <a:pt x="1444" y="1500"/>
                    </a:lnTo>
                    <a:lnTo>
                      <a:pt x="1474" y="1507"/>
                    </a:lnTo>
                    <a:lnTo>
                      <a:pt x="1497" y="1566"/>
                    </a:lnTo>
                    <a:lnTo>
                      <a:pt x="1453" y="1591"/>
                    </a:lnTo>
                    <a:lnTo>
                      <a:pt x="1387" y="1469"/>
                    </a:lnTo>
                    <a:lnTo>
                      <a:pt x="1367" y="1439"/>
                    </a:lnTo>
                    <a:lnTo>
                      <a:pt x="1373" y="1406"/>
                    </a:lnTo>
                    <a:lnTo>
                      <a:pt x="1366" y="1379"/>
                    </a:lnTo>
                    <a:lnTo>
                      <a:pt x="1340" y="1349"/>
                    </a:lnTo>
                    <a:lnTo>
                      <a:pt x="1292" y="1337"/>
                    </a:lnTo>
                    <a:lnTo>
                      <a:pt x="1271" y="1370"/>
                    </a:lnTo>
                    <a:lnTo>
                      <a:pt x="1192" y="1339"/>
                    </a:lnTo>
                    <a:lnTo>
                      <a:pt x="1185" y="1161"/>
                    </a:lnTo>
                    <a:lnTo>
                      <a:pt x="1213" y="1022"/>
                    </a:lnTo>
                    <a:lnTo>
                      <a:pt x="1176" y="933"/>
                    </a:lnTo>
                    <a:lnTo>
                      <a:pt x="1120" y="867"/>
                    </a:lnTo>
                    <a:lnTo>
                      <a:pt x="1077" y="810"/>
                    </a:lnTo>
                    <a:lnTo>
                      <a:pt x="1109" y="785"/>
                    </a:lnTo>
                    <a:lnTo>
                      <a:pt x="1085" y="758"/>
                    </a:lnTo>
                    <a:lnTo>
                      <a:pt x="1093" y="705"/>
                    </a:lnTo>
                    <a:lnTo>
                      <a:pt x="1080" y="635"/>
                    </a:lnTo>
                    <a:lnTo>
                      <a:pt x="1175" y="598"/>
                    </a:lnTo>
                    <a:lnTo>
                      <a:pt x="1196" y="523"/>
                    </a:lnTo>
                    <a:lnTo>
                      <a:pt x="1268" y="479"/>
                    </a:lnTo>
                    <a:lnTo>
                      <a:pt x="1271" y="434"/>
                    </a:lnTo>
                    <a:lnTo>
                      <a:pt x="1379" y="398"/>
                    </a:lnTo>
                    <a:lnTo>
                      <a:pt x="1384" y="285"/>
                    </a:lnTo>
                    <a:lnTo>
                      <a:pt x="1427" y="213"/>
                    </a:lnTo>
                    <a:lnTo>
                      <a:pt x="1485" y="208"/>
                    </a:lnTo>
                    <a:lnTo>
                      <a:pt x="1478" y="164"/>
                    </a:lnTo>
                    <a:lnTo>
                      <a:pt x="1421" y="136"/>
                    </a:lnTo>
                    <a:lnTo>
                      <a:pt x="1412" y="86"/>
                    </a:lnTo>
                    <a:lnTo>
                      <a:pt x="1313" y="110"/>
                    </a:lnTo>
                    <a:close/>
                  </a:path>
                </a:pathLst>
              </a:custGeom>
              <a:solidFill>
                <a:srgbClr val="FF0000"/>
              </a:solidFill>
              <a:ln w="9525" algn="ctr">
                <a:solidFill>
                  <a:schemeClr val="tx1"/>
                </a:solidFill>
                <a:miter lim="800000"/>
                <a:headEnd/>
                <a:tailEnd/>
              </a:ln>
              <a:effectLst>
                <a:outerShdw dist="27940" dir="5400000" algn="ctr" rotWithShape="0">
                  <a:srgbClr val="000000">
                    <a:alpha val="31998"/>
                  </a:srgbClr>
                </a:outerShdw>
              </a:effectLst>
            </p:spPr>
            <p:txBody>
              <a:bodyPr anchor="ctr"/>
              <a:lstStyle/>
              <a:p>
                <a:endParaRPr lang="es-MX" sz="600"/>
              </a:p>
            </p:txBody>
          </p:sp>
          <p:sp>
            <p:nvSpPr>
              <p:cNvPr id="15" name="Rectangle 45"/>
              <p:cNvSpPr>
                <a:spLocks noChangeArrowheads="1"/>
              </p:cNvSpPr>
              <p:nvPr/>
            </p:nvSpPr>
            <p:spPr bwMode="auto">
              <a:xfrm rot="3199505">
                <a:off x="971323" y="3244496"/>
                <a:ext cx="895806" cy="1552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600" b="1" dirty="0">
                    <a:solidFill>
                      <a:srgbClr val="000000"/>
                    </a:solidFill>
                    <a:latin typeface="Arial" panose="020B0604020202020204" pitchFamily="34" charset="0"/>
                  </a:rPr>
                  <a:t>QUERÉTARO</a:t>
                </a:r>
                <a:endParaRPr lang="es-MX" altLang="es-MX" sz="600" b="1" dirty="0">
                  <a:latin typeface="Arial" panose="020B0604020202020204" pitchFamily="34" charset="0"/>
                </a:endParaRPr>
              </a:p>
            </p:txBody>
          </p:sp>
        </p:grpSp>
      </p:grpSp>
      <p:sp>
        <p:nvSpPr>
          <p:cNvPr id="54" name="99 CuadroTexto"/>
          <p:cNvSpPr txBox="1"/>
          <p:nvPr/>
        </p:nvSpPr>
        <p:spPr>
          <a:xfrm>
            <a:off x="86306" y="692696"/>
            <a:ext cx="1193097" cy="215444"/>
          </a:xfrm>
          <a:prstGeom prst="rect">
            <a:avLst/>
          </a:prstGeom>
          <a:solidFill>
            <a:srgbClr val="FFFF00"/>
          </a:solidFill>
          <a:ln>
            <a:solidFill>
              <a:schemeClr val="tx1"/>
            </a:solidFill>
          </a:ln>
        </p:spPr>
        <p:txBody>
          <a:bodyPr wrap="square" rtlCol="0">
            <a:spAutoFit/>
          </a:bodyPr>
          <a:lstStyle/>
          <a:p>
            <a:pPr algn="ctr"/>
            <a:r>
              <a:rPr lang="es-MX" sz="800" b="1" dirty="0" smtClean="0"/>
              <a:t>20 movilizaciones  </a:t>
            </a:r>
            <a:endParaRPr lang="es-MX" sz="800" b="1" dirty="0"/>
          </a:p>
        </p:txBody>
      </p:sp>
      <p:cxnSp>
        <p:nvCxnSpPr>
          <p:cNvPr id="55" name="100 Conector angular"/>
          <p:cNvCxnSpPr/>
          <p:nvPr/>
        </p:nvCxnSpPr>
        <p:spPr>
          <a:xfrm rot="16200000" flipH="1">
            <a:off x="41129" y="1479152"/>
            <a:ext cx="1744728" cy="603865"/>
          </a:xfrm>
          <a:prstGeom prst="bentConnector3">
            <a:avLst>
              <a:gd name="adj1" fmla="val 8057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CuadroTexto 33"/>
          <p:cNvSpPr txBox="1"/>
          <p:nvPr/>
        </p:nvSpPr>
        <p:spPr>
          <a:xfrm>
            <a:off x="5198372" y="880944"/>
            <a:ext cx="3789526" cy="4505849"/>
          </a:xfrm>
          <a:prstGeom prst="rect">
            <a:avLst/>
          </a:prstGeom>
          <a:noFill/>
        </p:spPr>
        <p:txBody>
          <a:bodyPr wrap="square" rtlCol="0">
            <a:spAutoFit/>
          </a:bodyPr>
          <a:lstStyle/>
          <a:p>
            <a:pPr algn="just">
              <a:lnSpc>
                <a:spcPct val="90000"/>
              </a:lnSpc>
              <a:spcAft>
                <a:spcPts val="600"/>
              </a:spcAft>
            </a:pPr>
            <a:r>
              <a:rPr lang="es-MX" sz="1050" dirty="0" smtClean="0">
                <a:cs typeface="Arial" panose="020B0604020202020204" pitchFamily="34" charset="0"/>
              </a:rPr>
              <a:t>De los 18 municipios con que cuenta el Estado, en el período del 1/o. Ene. al </a:t>
            </a:r>
            <a:r>
              <a:rPr lang="es-MX" sz="1050" dirty="0" smtClean="0">
                <a:cs typeface="Arial" panose="020B0604020202020204" pitchFamily="34" charset="0"/>
              </a:rPr>
              <a:t>1/o. Mar. 2022</a:t>
            </a:r>
            <a:r>
              <a:rPr lang="es-MX" sz="1050" dirty="0" smtClean="0">
                <a:cs typeface="Arial" panose="020B0604020202020204" pitchFamily="34" charset="0"/>
              </a:rPr>
              <a:t>, se han registrado </a:t>
            </a:r>
            <a:r>
              <a:rPr lang="es-MX" sz="1050" dirty="0" smtClean="0">
                <a:cs typeface="Arial" panose="020B0604020202020204" pitchFamily="34" charset="0"/>
              </a:rPr>
              <a:t>30 </a:t>
            </a:r>
            <a:r>
              <a:rPr lang="es-MX" sz="1050" b="1" dirty="0" smtClean="0">
                <a:cs typeface="Arial" panose="020B0604020202020204" pitchFamily="34" charset="0"/>
              </a:rPr>
              <a:t>movilizaciones </a:t>
            </a:r>
            <a:r>
              <a:rPr lang="es-MX" sz="1050" dirty="0" smtClean="0">
                <a:cs typeface="Arial" panose="020B0604020202020204" pitchFamily="34" charset="0"/>
              </a:rPr>
              <a:t>(</a:t>
            </a:r>
            <a:r>
              <a:rPr lang="es-MX" sz="1050" b="1" dirty="0" smtClean="0">
                <a:cs typeface="Arial" panose="020B0604020202020204" pitchFamily="34" charset="0"/>
              </a:rPr>
              <a:t>concentraciones</a:t>
            </a:r>
            <a:r>
              <a:rPr lang="es-MX" sz="1050" dirty="0" smtClean="0">
                <a:cs typeface="Arial" panose="020B0604020202020204" pitchFamily="34" charset="0"/>
              </a:rPr>
              <a:t>, </a:t>
            </a:r>
            <a:r>
              <a:rPr lang="es-MX" sz="1050" b="1" dirty="0" smtClean="0">
                <a:cs typeface="Arial" panose="020B0604020202020204" pitchFamily="34" charset="0"/>
              </a:rPr>
              <a:t>marchas, bloqueos carreteros, plantones,  tomas de casetas, </a:t>
            </a:r>
            <a:r>
              <a:rPr lang="es-MX" sz="1050" b="1" dirty="0" smtClean="0">
                <a:solidFill>
                  <a:srgbClr val="000000"/>
                </a:solidFill>
                <a:cs typeface="Arial" pitchFamily="34" charset="0"/>
              </a:rPr>
              <a:t>conferencias de prensa, caravanas vehiculares y paro de labores</a:t>
            </a:r>
            <a:r>
              <a:rPr lang="es-MX" sz="1050" b="1" dirty="0" smtClean="0">
                <a:solidFill>
                  <a:srgbClr val="000000"/>
                </a:solidFill>
                <a:latin typeface="Calibri" panose="020F0502020204030204" pitchFamily="34" charset="0"/>
              </a:rPr>
              <a:t>) </a:t>
            </a:r>
            <a:r>
              <a:rPr lang="es-MX" sz="1050" dirty="0" smtClean="0">
                <a:cs typeface="Arial" panose="020B0604020202020204" pitchFamily="34" charset="0"/>
              </a:rPr>
              <a:t>en su mayoría convocados por las organizaciones sociales “Unidad Cívica Felipe Carrillo Puerto”, “Antorcha Campesina”, "Movimiento Queretano de Bases de Querétaro”, “Movimiento Democrático Independiente”, “Promotora de Lucha de Trabajadores de la Educación del Estado de Querétaro</a:t>
            </a:r>
            <a:r>
              <a:rPr lang="es-MX" sz="1050" dirty="0">
                <a:cs typeface="Arial" panose="020B0604020202020204" pitchFamily="34" charset="0"/>
              </a:rPr>
              <a:t>”, </a:t>
            </a:r>
            <a:r>
              <a:rPr lang="es-MX" sz="1050" dirty="0" err="1" smtClean="0">
                <a:cs typeface="Arial" panose="020B0604020202020204" pitchFamily="34" charset="0"/>
              </a:rPr>
              <a:t>FRENAAA</a:t>
            </a:r>
            <a:r>
              <a:rPr lang="es-MX" sz="1050" dirty="0" smtClean="0">
                <a:cs typeface="Arial" panose="020B0604020202020204" pitchFamily="34" charset="0"/>
              </a:rPr>
              <a:t> </a:t>
            </a:r>
            <a:r>
              <a:rPr lang="es-MX" sz="1050" dirty="0">
                <a:cs typeface="Arial" panose="020B0604020202020204" pitchFamily="34" charset="0"/>
              </a:rPr>
              <a:t>y </a:t>
            </a:r>
            <a:r>
              <a:rPr lang="es-MX" sz="1050" dirty="0" smtClean="0">
                <a:cs typeface="Arial" panose="020B0604020202020204" pitchFamily="34" charset="0"/>
              </a:rPr>
              <a:t>Congreso </a:t>
            </a:r>
            <a:r>
              <a:rPr lang="es-MX" sz="1050" dirty="0">
                <a:cs typeface="Arial" panose="020B0604020202020204" pitchFamily="34" charset="0"/>
              </a:rPr>
              <a:t>Nacional Ciudadano, </a:t>
            </a:r>
            <a:r>
              <a:rPr lang="es-MX" sz="1050" dirty="0" smtClean="0">
                <a:cs typeface="Arial" panose="020B0604020202020204" pitchFamily="34" charset="0"/>
              </a:rPr>
              <a:t>como sigue:</a:t>
            </a:r>
          </a:p>
          <a:p>
            <a:pPr marL="171450" indent="-171450" algn="just">
              <a:lnSpc>
                <a:spcPct val="90000"/>
              </a:lnSpc>
              <a:spcAft>
                <a:spcPts val="600"/>
              </a:spcAft>
              <a:buFont typeface="Wingdings" panose="05000000000000000000" pitchFamily="2" charset="2"/>
              <a:buChar char="Ø"/>
            </a:pPr>
            <a:r>
              <a:rPr lang="es-MX" sz="1050" dirty="0" smtClean="0">
                <a:cs typeface="Arial" panose="020B0604020202020204" pitchFamily="34" charset="0"/>
              </a:rPr>
              <a:t>Querétaro </a:t>
            </a:r>
            <a:r>
              <a:rPr lang="es-MX" sz="1050" dirty="0" smtClean="0">
                <a:cs typeface="Arial" panose="020B0604020202020204" pitchFamily="34" charset="0"/>
              </a:rPr>
              <a:t>(25).</a:t>
            </a:r>
            <a:endParaRPr lang="es-MX" sz="1050" dirty="0" smtClean="0">
              <a:cs typeface="Arial" panose="020B0604020202020204" pitchFamily="34" charset="0"/>
            </a:endParaRPr>
          </a:p>
          <a:p>
            <a:pPr marL="171450" indent="-171450" algn="just">
              <a:lnSpc>
                <a:spcPct val="90000"/>
              </a:lnSpc>
              <a:spcAft>
                <a:spcPts val="600"/>
              </a:spcAft>
              <a:buFont typeface="Wingdings" panose="05000000000000000000" pitchFamily="2" charset="2"/>
              <a:buChar char="Ø"/>
            </a:pPr>
            <a:r>
              <a:rPr lang="es-MX" sz="1050" dirty="0" smtClean="0">
                <a:cs typeface="Arial" panose="020B0604020202020204" pitchFamily="34" charset="0"/>
              </a:rPr>
              <a:t>San Juan del Río (1).</a:t>
            </a:r>
          </a:p>
          <a:p>
            <a:pPr marL="171450" indent="-171450" algn="just">
              <a:lnSpc>
                <a:spcPct val="90000"/>
              </a:lnSpc>
              <a:spcAft>
                <a:spcPts val="600"/>
              </a:spcAft>
              <a:buFont typeface="Wingdings" panose="05000000000000000000" pitchFamily="2" charset="2"/>
              <a:buChar char="Ø"/>
            </a:pPr>
            <a:r>
              <a:rPr lang="es-MX" sz="1050" dirty="0">
                <a:cs typeface="Arial" panose="020B0604020202020204" pitchFamily="34" charset="0"/>
              </a:rPr>
              <a:t>El marqués </a:t>
            </a:r>
            <a:r>
              <a:rPr lang="es-MX" sz="1050" dirty="0" smtClean="0">
                <a:cs typeface="Arial" panose="020B0604020202020204" pitchFamily="34" charset="0"/>
              </a:rPr>
              <a:t>(1).</a:t>
            </a:r>
          </a:p>
          <a:p>
            <a:pPr marL="171450" indent="-171450" algn="just">
              <a:lnSpc>
                <a:spcPct val="90000"/>
              </a:lnSpc>
              <a:spcAft>
                <a:spcPts val="600"/>
              </a:spcAft>
              <a:buFont typeface="Wingdings" panose="05000000000000000000" pitchFamily="2" charset="2"/>
              <a:buChar char="Ø"/>
            </a:pPr>
            <a:r>
              <a:rPr lang="es-MX" sz="1050" dirty="0">
                <a:cs typeface="Arial" panose="020B0604020202020204" pitchFamily="34" charset="0"/>
              </a:rPr>
              <a:t>Colon </a:t>
            </a:r>
            <a:r>
              <a:rPr lang="es-MX" sz="1050" dirty="0" smtClean="0">
                <a:cs typeface="Arial" panose="020B0604020202020204" pitchFamily="34" charset="0"/>
              </a:rPr>
              <a:t>(1).</a:t>
            </a:r>
            <a:endParaRPr lang="es-MX" sz="1050" dirty="0">
              <a:cs typeface="Arial" panose="020B0604020202020204" pitchFamily="34" charset="0"/>
            </a:endParaRPr>
          </a:p>
          <a:p>
            <a:pPr marL="171450" indent="-171450" algn="just">
              <a:lnSpc>
                <a:spcPct val="90000"/>
              </a:lnSpc>
              <a:spcAft>
                <a:spcPts val="600"/>
              </a:spcAft>
              <a:buFont typeface="Wingdings" panose="05000000000000000000" pitchFamily="2" charset="2"/>
              <a:buChar char="Ø"/>
            </a:pPr>
            <a:r>
              <a:rPr lang="es-MX" sz="1050" dirty="0" smtClean="0">
                <a:cs typeface="Arial" panose="020B0604020202020204" pitchFamily="34" charset="0"/>
              </a:rPr>
              <a:t>Tequisquiapan (0)</a:t>
            </a:r>
            <a:endParaRPr lang="es-MX" sz="1050" dirty="0">
              <a:cs typeface="Arial" panose="020B0604020202020204" pitchFamily="34" charset="0"/>
            </a:endParaRPr>
          </a:p>
          <a:p>
            <a:pPr marL="171450" indent="-171450" algn="just">
              <a:lnSpc>
                <a:spcPct val="90000"/>
              </a:lnSpc>
              <a:spcAft>
                <a:spcPts val="600"/>
              </a:spcAft>
              <a:buFont typeface="Wingdings" panose="05000000000000000000" pitchFamily="2" charset="2"/>
              <a:buChar char="Ø"/>
            </a:pPr>
            <a:r>
              <a:rPr lang="es-MX" sz="1050" dirty="0">
                <a:cs typeface="Arial" panose="020B0604020202020204" pitchFamily="34" charset="0"/>
              </a:rPr>
              <a:t>Amealco de Bonfil </a:t>
            </a:r>
            <a:r>
              <a:rPr lang="es-MX" sz="1050" dirty="0" smtClean="0">
                <a:cs typeface="Arial" panose="020B0604020202020204" pitchFamily="34" charset="0"/>
              </a:rPr>
              <a:t>(0).</a:t>
            </a:r>
            <a:endParaRPr lang="es-MX" sz="1050" dirty="0">
              <a:cs typeface="Arial" panose="020B0604020202020204" pitchFamily="34" charset="0"/>
            </a:endParaRPr>
          </a:p>
          <a:p>
            <a:pPr marL="171450" indent="-171450" algn="just">
              <a:lnSpc>
                <a:spcPct val="90000"/>
              </a:lnSpc>
              <a:spcAft>
                <a:spcPts val="600"/>
              </a:spcAft>
              <a:buFont typeface="Wingdings" panose="05000000000000000000" pitchFamily="2" charset="2"/>
              <a:buChar char="Ø"/>
            </a:pPr>
            <a:r>
              <a:rPr lang="es-MX" sz="1050" dirty="0" smtClean="0">
                <a:cs typeface="Arial" panose="020B0604020202020204" pitchFamily="34" charset="0"/>
              </a:rPr>
              <a:t>Pedro Escobedo (0).</a:t>
            </a:r>
          </a:p>
          <a:p>
            <a:pPr marL="171450" indent="-171450" algn="just">
              <a:lnSpc>
                <a:spcPct val="90000"/>
              </a:lnSpc>
              <a:spcAft>
                <a:spcPts val="600"/>
              </a:spcAft>
              <a:buFont typeface="Wingdings" panose="05000000000000000000" pitchFamily="2" charset="2"/>
              <a:buChar char="Ø"/>
            </a:pPr>
            <a:r>
              <a:rPr lang="es-MX" sz="1050" dirty="0" smtClean="0">
                <a:cs typeface="Arial" panose="020B0604020202020204" pitchFamily="34" charset="0"/>
              </a:rPr>
              <a:t>Corregidora (0)</a:t>
            </a:r>
          </a:p>
          <a:p>
            <a:pPr marL="171450" indent="-171450" algn="just">
              <a:lnSpc>
                <a:spcPct val="90000"/>
              </a:lnSpc>
              <a:spcAft>
                <a:spcPts val="600"/>
              </a:spcAft>
              <a:buFont typeface="Wingdings" panose="05000000000000000000" pitchFamily="2" charset="2"/>
              <a:buChar char="Ø"/>
            </a:pPr>
            <a:r>
              <a:rPr lang="es-MX" sz="1050" dirty="0" smtClean="0">
                <a:cs typeface="Arial" panose="020B0604020202020204" pitchFamily="34" charset="0"/>
              </a:rPr>
              <a:t>Arroyo Seco (0)</a:t>
            </a:r>
          </a:p>
          <a:p>
            <a:pPr marL="171450" indent="-171450" algn="just">
              <a:lnSpc>
                <a:spcPct val="90000"/>
              </a:lnSpc>
              <a:spcAft>
                <a:spcPts val="600"/>
              </a:spcAft>
              <a:buFont typeface="Wingdings" panose="05000000000000000000" pitchFamily="2" charset="2"/>
              <a:buChar char="Ø"/>
            </a:pPr>
            <a:r>
              <a:rPr lang="es-MX" sz="1050" dirty="0" smtClean="0">
                <a:cs typeface="Arial" panose="020B0604020202020204" pitchFamily="34" charset="0"/>
              </a:rPr>
              <a:t>Cadereyta de Montes (0).</a:t>
            </a:r>
          </a:p>
          <a:p>
            <a:pPr marL="171450" indent="-171450" algn="just">
              <a:lnSpc>
                <a:spcPct val="90000"/>
              </a:lnSpc>
              <a:spcAft>
                <a:spcPts val="600"/>
              </a:spcAft>
              <a:buFont typeface="Wingdings" panose="05000000000000000000" pitchFamily="2" charset="2"/>
              <a:buChar char="Ø"/>
            </a:pPr>
            <a:r>
              <a:rPr lang="es-MX" sz="1050" dirty="0" smtClean="0">
                <a:cs typeface="Arial" panose="020B0604020202020204" pitchFamily="34" charset="0"/>
              </a:rPr>
              <a:t>Jalpan de Serra (2).</a:t>
            </a:r>
          </a:p>
          <a:p>
            <a:pPr marL="171450" indent="-171450" algn="just">
              <a:lnSpc>
                <a:spcPct val="90000"/>
              </a:lnSpc>
              <a:spcAft>
                <a:spcPts val="600"/>
              </a:spcAft>
              <a:buFont typeface="Wingdings" panose="05000000000000000000" pitchFamily="2" charset="2"/>
              <a:buChar char="Ø"/>
            </a:pPr>
            <a:r>
              <a:rPr lang="es-MX" sz="1050" dirty="0" err="1" smtClean="0">
                <a:cs typeface="Arial" panose="020B0604020202020204" pitchFamily="34" charset="0"/>
              </a:rPr>
              <a:t>Toliman</a:t>
            </a:r>
            <a:r>
              <a:rPr lang="es-MX" sz="1050" dirty="0" smtClean="0">
                <a:cs typeface="Arial" panose="020B0604020202020204" pitchFamily="34" charset="0"/>
              </a:rPr>
              <a:t> (0)</a:t>
            </a:r>
            <a:endParaRPr lang="es-MX" sz="1050" dirty="0">
              <a:cs typeface="Arial" panose="020B0604020202020204" pitchFamily="34" charset="0"/>
            </a:endParaRPr>
          </a:p>
        </p:txBody>
      </p:sp>
      <p:sp>
        <p:nvSpPr>
          <p:cNvPr id="56" name="99 CuadroTexto"/>
          <p:cNvSpPr txBox="1"/>
          <p:nvPr/>
        </p:nvSpPr>
        <p:spPr>
          <a:xfrm>
            <a:off x="683568" y="944744"/>
            <a:ext cx="1028336" cy="215444"/>
          </a:xfrm>
          <a:prstGeom prst="rect">
            <a:avLst/>
          </a:prstGeom>
          <a:solidFill>
            <a:srgbClr val="FFFF00"/>
          </a:solidFill>
          <a:ln>
            <a:solidFill>
              <a:schemeClr val="tx1"/>
            </a:solidFill>
          </a:ln>
        </p:spPr>
        <p:txBody>
          <a:bodyPr wrap="square" rtlCol="0">
            <a:spAutoFit/>
          </a:bodyPr>
          <a:lstStyle/>
          <a:p>
            <a:r>
              <a:rPr lang="es-MX" sz="800" b="1" dirty="0" smtClean="0"/>
              <a:t>1 </a:t>
            </a:r>
            <a:r>
              <a:rPr lang="es-MX" sz="800" b="1" dirty="0"/>
              <a:t>movilizaciones</a:t>
            </a:r>
          </a:p>
        </p:txBody>
      </p:sp>
      <p:cxnSp>
        <p:nvCxnSpPr>
          <p:cNvPr id="57" name="100 Conector angular"/>
          <p:cNvCxnSpPr/>
          <p:nvPr/>
        </p:nvCxnSpPr>
        <p:spPr>
          <a:xfrm rot="16200000" flipH="1">
            <a:off x="710599" y="1520046"/>
            <a:ext cx="1441924" cy="664252"/>
          </a:xfrm>
          <a:prstGeom prst="bentConnector3">
            <a:avLst>
              <a:gd name="adj1" fmla="val 6849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99 CuadroTexto"/>
          <p:cNvSpPr txBox="1"/>
          <p:nvPr/>
        </p:nvSpPr>
        <p:spPr>
          <a:xfrm>
            <a:off x="1161088" y="1169851"/>
            <a:ext cx="1028336" cy="215444"/>
          </a:xfrm>
          <a:prstGeom prst="rect">
            <a:avLst/>
          </a:prstGeom>
          <a:solidFill>
            <a:srgbClr val="FFFF00"/>
          </a:solidFill>
          <a:ln>
            <a:solidFill>
              <a:schemeClr val="tx1"/>
            </a:solidFill>
          </a:ln>
        </p:spPr>
        <p:txBody>
          <a:bodyPr wrap="square" rtlCol="0">
            <a:spAutoFit/>
          </a:bodyPr>
          <a:lstStyle/>
          <a:p>
            <a:r>
              <a:rPr lang="es-MX" sz="800" b="1" dirty="0"/>
              <a:t>1</a:t>
            </a:r>
            <a:r>
              <a:rPr lang="es-MX" sz="800" b="1" dirty="0" smtClean="0"/>
              <a:t> </a:t>
            </a:r>
            <a:r>
              <a:rPr lang="es-MX" sz="800" b="1" dirty="0"/>
              <a:t>movilizaciones</a:t>
            </a:r>
          </a:p>
        </p:txBody>
      </p:sp>
      <p:cxnSp>
        <p:nvCxnSpPr>
          <p:cNvPr id="59" name="100 Conector angular"/>
          <p:cNvCxnSpPr/>
          <p:nvPr/>
        </p:nvCxnSpPr>
        <p:spPr>
          <a:xfrm rot="16200000" flipH="1">
            <a:off x="1230061" y="1726221"/>
            <a:ext cx="1191673" cy="41244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99 CuadroTexto"/>
          <p:cNvSpPr txBox="1"/>
          <p:nvPr/>
        </p:nvSpPr>
        <p:spPr>
          <a:xfrm>
            <a:off x="3270611" y="3849618"/>
            <a:ext cx="1102136" cy="215444"/>
          </a:xfrm>
          <a:prstGeom prst="rect">
            <a:avLst/>
          </a:prstGeom>
          <a:solidFill>
            <a:srgbClr val="FFFF00"/>
          </a:solidFill>
          <a:ln>
            <a:solidFill>
              <a:schemeClr val="tx1"/>
            </a:solidFill>
          </a:ln>
        </p:spPr>
        <p:txBody>
          <a:bodyPr wrap="square" rtlCol="0">
            <a:spAutoFit/>
          </a:bodyPr>
          <a:lstStyle/>
          <a:p>
            <a:r>
              <a:rPr lang="es-MX" sz="800" b="1" dirty="0"/>
              <a:t>0 movilizaciones</a:t>
            </a:r>
          </a:p>
        </p:txBody>
      </p:sp>
      <p:cxnSp>
        <p:nvCxnSpPr>
          <p:cNvPr id="61" name="100 Conector angular"/>
          <p:cNvCxnSpPr>
            <a:stCxn id="60" idx="1"/>
          </p:cNvCxnSpPr>
          <p:nvPr/>
        </p:nvCxnSpPr>
        <p:spPr>
          <a:xfrm rot="10800000" flipV="1">
            <a:off x="2588263" y="3957340"/>
            <a:ext cx="682348" cy="52914"/>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99 CuadroTexto"/>
          <p:cNvSpPr txBox="1"/>
          <p:nvPr/>
        </p:nvSpPr>
        <p:spPr>
          <a:xfrm>
            <a:off x="3470683" y="3501588"/>
            <a:ext cx="1135211" cy="215444"/>
          </a:xfrm>
          <a:prstGeom prst="rect">
            <a:avLst/>
          </a:prstGeom>
          <a:solidFill>
            <a:srgbClr val="FFFF00"/>
          </a:solidFill>
          <a:ln>
            <a:solidFill>
              <a:schemeClr val="tx1"/>
            </a:solidFill>
          </a:ln>
        </p:spPr>
        <p:txBody>
          <a:bodyPr wrap="square" rtlCol="0">
            <a:spAutoFit/>
          </a:bodyPr>
          <a:lstStyle/>
          <a:p>
            <a:r>
              <a:rPr lang="es-MX" sz="800" b="1" dirty="0"/>
              <a:t>0 movilizaciones</a:t>
            </a:r>
          </a:p>
        </p:txBody>
      </p:sp>
      <p:cxnSp>
        <p:nvCxnSpPr>
          <p:cNvPr id="64" name="100 Conector angular"/>
          <p:cNvCxnSpPr>
            <a:stCxn id="63" idx="1"/>
            <a:endCxn id="30" idx="3"/>
          </p:cNvCxnSpPr>
          <p:nvPr/>
        </p:nvCxnSpPr>
        <p:spPr>
          <a:xfrm rot="10800000">
            <a:off x="2782433" y="3494758"/>
            <a:ext cx="688250" cy="11455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99 CuadroTexto"/>
          <p:cNvSpPr txBox="1"/>
          <p:nvPr/>
        </p:nvSpPr>
        <p:spPr>
          <a:xfrm>
            <a:off x="40765" y="3430339"/>
            <a:ext cx="1028851" cy="215444"/>
          </a:xfrm>
          <a:prstGeom prst="rect">
            <a:avLst/>
          </a:prstGeom>
          <a:solidFill>
            <a:srgbClr val="FFFF00"/>
          </a:solidFill>
          <a:ln>
            <a:solidFill>
              <a:schemeClr val="tx1"/>
            </a:solidFill>
          </a:ln>
        </p:spPr>
        <p:txBody>
          <a:bodyPr wrap="square" rtlCol="0">
            <a:spAutoFit/>
          </a:bodyPr>
          <a:lstStyle/>
          <a:p>
            <a:r>
              <a:rPr lang="es-MX" sz="800" b="1" dirty="0"/>
              <a:t>0 movilizaciones</a:t>
            </a:r>
          </a:p>
        </p:txBody>
      </p:sp>
      <p:cxnSp>
        <p:nvCxnSpPr>
          <p:cNvPr id="69" name="100 Conector angular"/>
          <p:cNvCxnSpPr>
            <a:stCxn id="66" idx="3"/>
            <a:endCxn id="47" idx="1"/>
          </p:cNvCxnSpPr>
          <p:nvPr/>
        </p:nvCxnSpPr>
        <p:spPr>
          <a:xfrm flipV="1">
            <a:off x="1069616" y="3412679"/>
            <a:ext cx="875570" cy="12538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99 CuadroTexto"/>
          <p:cNvSpPr txBox="1"/>
          <p:nvPr/>
        </p:nvSpPr>
        <p:spPr>
          <a:xfrm>
            <a:off x="3388043" y="3213556"/>
            <a:ext cx="1049610" cy="215444"/>
          </a:xfrm>
          <a:prstGeom prst="rect">
            <a:avLst/>
          </a:prstGeom>
          <a:solidFill>
            <a:srgbClr val="FFFF00"/>
          </a:solidFill>
          <a:ln>
            <a:solidFill>
              <a:schemeClr val="tx1"/>
            </a:solidFill>
          </a:ln>
        </p:spPr>
        <p:txBody>
          <a:bodyPr wrap="square" rtlCol="0">
            <a:spAutoFit/>
          </a:bodyPr>
          <a:lstStyle/>
          <a:p>
            <a:r>
              <a:rPr lang="es-MX" sz="800" b="1" dirty="0"/>
              <a:t>0 movilizaciones</a:t>
            </a:r>
          </a:p>
        </p:txBody>
      </p:sp>
      <p:cxnSp>
        <p:nvCxnSpPr>
          <p:cNvPr id="67" name="100 Conector angular"/>
          <p:cNvCxnSpPr>
            <a:stCxn id="65" idx="1"/>
          </p:cNvCxnSpPr>
          <p:nvPr/>
        </p:nvCxnSpPr>
        <p:spPr>
          <a:xfrm rot="10800000">
            <a:off x="2699813" y="3206736"/>
            <a:ext cx="688231" cy="11454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99 CuadroTexto"/>
          <p:cNvSpPr txBox="1"/>
          <p:nvPr/>
        </p:nvSpPr>
        <p:spPr>
          <a:xfrm>
            <a:off x="3303665" y="559963"/>
            <a:ext cx="1012418" cy="215444"/>
          </a:xfrm>
          <a:prstGeom prst="rect">
            <a:avLst/>
          </a:prstGeom>
          <a:solidFill>
            <a:srgbClr val="FFFF00"/>
          </a:solidFill>
          <a:ln>
            <a:solidFill>
              <a:schemeClr val="tx1"/>
            </a:solidFill>
          </a:ln>
        </p:spPr>
        <p:txBody>
          <a:bodyPr wrap="square" rtlCol="0">
            <a:spAutoFit/>
          </a:bodyPr>
          <a:lstStyle/>
          <a:p>
            <a:r>
              <a:rPr lang="es-MX" sz="800" b="1" dirty="0"/>
              <a:t>0 </a:t>
            </a:r>
            <a:r>
              <a:rPr lang="es-MX" sz="800" b="1" dirty="0" smtClean="0"/>
              <a:t>movilizaciones</a:t>
            </a:r>
            <a:endParaRPr lang="es-MX" sz="800" b="1" dirty="0"/>
          </a:p>
        </p:txBody>
      </p:sp>
      <p:cxnSp>
        <p:nvCxnSpPr>
          <p:cNvPr id="70" name="100 Conector angular"/>
          <p:cNvCxnSpPr/>
          <p:nvPr/>
        </p:nvCxnSpPr>
        <p:spPr>
          <a:xfrm rot="5400000">
            <a:off x="3387285" y="748651"/>
            <a:ext cx="316775" cy="38523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99 CuadroTexto"/>
          <p:cNvSpPr txBox="1"/>
          <p:nvPr/>
        </p:nvSpPr>
        <p:spPr>
          <a:xfrm>
            <a:off x="44399" y="3115461"/>
            <a:ext cx="1025218" cy="215444"/>
          </a:xfrm>
          <a:prstGeom prst="rect">
            <a:avLst/>
          </a:prstGeom>
          <a:solidFill>
            <a:srgbClr val="FFFF00"/>
          </a:solidFill>
          <a:ln>
            <a:solidFill>
              <a:schemeClr val="tx1"/>
            </a:solidFill>
          </a:ln>
        </p:spPr>
        <p:txBody>
          <a:bodyPr wrap="square" rtlCol="0">
            <a:spAutoFit/>
          </a:bodyPr>
          <a:lstStyle/>
          <a:p>
            <a:r>
              <a:rPr lang="es-MX" sz="800" b="1" dirty="0"/>
              <a:t>0 movilizaciones</a:t>
            </a:r>
          </a:p>
        </p:txBody>
      </p:sp>
      <p:cxnSp>
        <p:nvCxnSpPr>
          <p:cNvPr id="72" name="100 Conector angular"/>
          <p:cNvCxnSpPr/>
          <p:nvPr/>
        </p:nvCxnSpPr>
        <p:spPr>
          <a:xfrm flipV="1">
            <a:off x="938078" y="3187888"/>
            <a:ext cx="455621" cy="7785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99 CuadroTexto"/>
          <p:cNvSpPr txBox="1"/>
          <p:nvPr/>
        </p:nvSpPr>
        <p:spPr>
          <a:xfrm>
            <a:off x="4851063" y="572744"/>
            <a:ext cx="1042684" cy="215444"/>
          </a:xfrm>
          <a:prstGeom prst="rect">
            <a:avLst/>
          </a:prstGeom>
          <a:solidFill>
            <a:srgbClr val="FFFF00"/>
          </a:solidFill>
          <a:ln>
            <a:solidFill>
              <a:schemeClr val="tx1"/>
            </a:solidFill>
          </a:ln>
        </p:spPr>
        <p:txBody>
          <a:bodyPr wrap="square" rtlCol="0">
            <a:spAutoFit/>
          </a:bodyPr>
          <a:lstStyle/>
          <a:p>
            <a:r>
              <a:rPr lang="es-MX" sz="800" b="1" dirty="0" smtClean="0"/>
              <a:t>2 </a:t>
            </a:r>
            <a:r>
              <a:rPr lang="es-MX" sz="800" b="1" dirty="0"/>
              <a:t>movilizaciones</a:t>
            </a:r>
          </a:p>
        </p:txBody>
      </p:sp>
      <p:sp>
        <p:nvSpPr>
          <p:cNvPr id="74" name="99 CuadroTexto"/>
          <p:cNvSpPr txBox="1"/>
          <p:nvPr/>
        </p:nvSpPr>
        <p:spPr>
          <a:xfrm>
            <a:off x="4198056" y="2505063"/>
            <a:ext cx="1069262" cy="215444"/>
          </a:xfrm>
          <a:prstGeom prst="rect">
            <a:avLst/>
          </a:prstGeom>
          <a:solidFill>
            <a:srgbClr val="FFFF00"/>
          </a:solidFill>
          <a:ln>
            <a:solidFill>
              <a:schemeClr val="tx1"/>
            </a:solidFill>
          </a:ln>
        </p:spPr>
        <p:txBody>
          <a:bodyPr wrap="square" rtlCol="0">
            <a:spAutoFit/>
          </a:bodyPr>
          <a:lstStyle/>
          <a:p>
            <a:r>
              <a:rPr lang="es-MX" sz="800" b="1" dirty="0"/>
              <a:t>0 movilizaciones</a:t>
            </a:r>
          </a:p>
        </p:txBody>
      </p:sp>
      <p:cxnSp>
        <p:nvCxnSpPr>
          <p:cNvPr id="75" name="100 Conector angular"/>
          <p:cNvCxnSpPr/>
          <p:nvPr/>
        </p:nvCxnSpPr>
        <p:spPr>
          <a:xfrm rot="10800000" flipV="1">
            <a:off x="4295401" y="692696"/>
            <a:ext cx="636639" cy="335105"/>
          </a:xfrm>
          <a:prstGeom prst="bentConnector3">
            <a:avLst>
              <a:gd name="adj1" fmla="val 67954"/>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100 Conector angular"/>
          <p:cNvCxnSpPr>
            <a:stCxn id="74" idx="1"/>
          </p:cNvCxnSpPr>
          <p:nvPr/>
        </p:nvCxnSpPr>
        <p:spPr>
          <a:xfrm rot="10800000" flipV="1">
            <a:off x="3521012" y="2612784"/>
            <a:ext cx="677044" cy="9196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99 CuadroTexto"/>
          <p:cNvSpPr txBox="1"/>
          <p:nvPr/>
        </p:nvSpPr>
        <p:spPr>
          <a:xfrm>
            <a:off x="1743464" y="1412776"/>
            <a:ext cx="1028336" cy="215444"/>
          </a:xfrm>
          <a:prstGeom prst="rect">
            <a:avLst/>
          </a:prstGeom>
          <a:solidFill>
            <a:srgbClr val="FFFF00"/>
          </a:solidFill>
          <a:ln>
            <a:solidFill>
              <a:schemeClr val="tx1"/>
            </a:solidFill>
          </a:ln>
        </p:spPr>
        <p:txBody>
          <a:bodyPr wrap="square" rtlCol="0">
            <a:spAutoFit/>
          </a:bodyPr>
          <a:lstStyle/>
          <a:p>
            <a:r>
              <a:rPr lang="es-MX" sz="800" b="1" dirty="0"/>
              <a:t>0 movilizaciones</a:t>
            </a:r>
          </a:p>
        </p:txBody>
      </p:sp>
      <p:cxnSp>
        <p:nvCxnSpPr>
          <p:cNvPr id="79" name="100 Conector angular"/>
          <p:cNvCxnSpPr/>
          <p:nvPr/>
        </p:nvCxnSpPr>
        <p:spPr>
          <a:xfrm rot="16200000" flipH="1">
            <a:off x="2102515" y="1793705"/>
            <a:ext cx="611516" cy="281707"/>
          </a:xfrm>
          <a:prstGeom prst="bentConnector3">
            <a:avLst>
              <a:gd name="adj1" fmla="val 7367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177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98708</TotalTime>
  <Words>9587</Words>
  <Application>Microsoft Office PowerPoint</Application>
  <PresentationFormat>Presentación en pantalla (4:3)</PresentationFormat>
  <Paragraphs>1149</Paragraphs>
  <Slides>46</Slides>
  <Notes>4</Notes>
  <HiddenSlides>1</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46</vt:i4>
      </vt:variant>
    </vt:vector>
  </HeadingPairs>
  <TitlesOfParts>
    <vt:vector size="58" baseType="lpstr">
      <vt:lpstr>Microsoft YaHei</vt:lpstr>
      <vt:lpstr>MS PGothic</vt:lpstr>
      <vt:lpstr>Adobe Caslon Pro</vt:lpstr>
      <vt:lpstr>Arial</vt:lpstr>
      <vt:lpstr>Arial Narrow</vt:lpstr>
      <vt:lpstr>Calibri</vt:lpstr>
      <vt:lpstr>Montserrat</vt:lpstr>
      <vt:lpstr>Times New Roman</vt:lpstr>
      <vt:lpstr>Wingdings</vt:lpstr>
      <vt:lpstr>WP TypographicSymbols</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social</dc:creator>
  <cp:lastModifiedBy>AMD</cp:lastModifiedBy>
  <cp:revision>6697</cp:revision>
  <cp:lastPrinted>2022-01-18T17:54:13Z</cp:lastPrinted>
  <dcterms:created xsi:type="dcterms:W3CDTF">2013-07-03T13:39:48Z</dcterms:created>
  <dcterms:modified xsi:type="dcterms:W3CDTF">2022-03-02T12:51:31Z</dcterms:modified>
</cp:coreProperties>
</file>